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83" r:id="rId21"/>
    <p:sldId id="284" r:id="rId22"/>
    <p:sldId id="282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4FA7775-C5EA-460D-AE84-8A68115740F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7E9278A-6F8D-4199-AFC9-7728058124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1"/>
            <a:ext cx="8136904" cy="2088232"/>
          </a:xfrm>
        </p:spPr>
        <p:txBody>
          <a:bodyPr>
            <a:noAutofit/>
          </a:bodyPr>
          <a:lstStyle/>
          <a:p>
            <a:r>
              <a:rPr lang="en-US" sz="4000" cap="none" dirty="0" smtClean="0">
                <a:solidFill>
                  <a:schemeClr val="tx2">
                    <a:lumMod val="75000"/>
                  </a:schemeClr>
                </a:solidFill>
              </a:rPr>
              <a:t>A Distributed Algorithm for 3D Radar Imaging</a:t>
            </a:r>
            <a:endParaRPr lang="en-US" sz="4000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Patrick Li</a:t>
            </a:r>
          </a:p>
          <a:p>
            <a:r>
              <a:rPr lang="en-US" dirty="0" smtClean="0"/>
              <a:t>Simon Scott</a:t>
            </a:r>
          </a:p>
          <a:p>
            <a:r>
              <a:rPr lang="en-US" dirty="0" smtClean="0"/>
              <a:t>CS 252 May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The Functional Simulator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Platform for Testing Applications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3D Imaging Results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Timing and Memory 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Network Simulator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Communication Patterns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Communication Patterns: Speed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Communication Patterns: Memory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Resolution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Resolution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0018"/>
          </a:xfrm>
        </p:spPr>
        <p:txBody>
          <a:bodyPr/>
          <a:lstStyle/>
          <a:p>
            <a:r>
              <a:rPr lang="en-US" cap="none" dirty="0" err="1" smtClean="0">
                <a:solidFill>
                  <a:srgbClr val="002060"/>
                </a:solidFill>
              </a:rPr>
              <a:t>eWallpaper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en-US" dirty="0" smtClean="0"/>
              <a:t>housands </a:t>
            </a:r>
            <a:r>
              <a:rPr lang="en-US" dirty="0"/>
              <a:t>of embedded low-power </a:t>
            </a:r>
            <a:r>
              <a:rPr lang="en-US" dirty="0" smtClean="0"/>
              <a:t>processors.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Connected in 2D mesh network.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One radio and antenna </a:t>
            </a:r>
            <a:r>
              <a:rPr lang="en-US" dirty="0"/>
              <a:t>per processor.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48880"/>
            <a:ext cx="4627363" cy="4233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506012">
            <a:off x="6960291" y="2546279"/>
            <a:ext cx="4775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128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282886" y="4188870"/>
            <a:ext cx="4775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91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Resolution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Bandwidth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Results: x </a:t>
            </a:r>
            <a:r>
              <a:rPr lang="en-US" cap="none" dirty="0" err="1" smtClean="0">
                <a:solidFill>
                  <a:srgbClr val="002060"/>
                </a:solidFill>
              </a:rPr>
              <a:t>vs</a:t>
            </a:r>
            <a:r>
              <a:rPr lang="en-US" cap="none" dirty="0" smtClean="0">
                <a:solidFill>
                  <a:srgbClr val="002060"/>
                </a:solidFill>
              </a:rPr>
              <a:t> Bandwidth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Effect of </a:t>
            </a:r>
            <a:r>
              <a:rPr lang="en-US" cap="none" dirty="0" err="1" smtClean="0">
                <a:solidFill>
                  <a:srgbClr val="002060"/>
                </a:solidFill>
              </a:rPr>
              <a:t>Precomputation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Conclusions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Future Work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Applications and Challenges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6413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Application: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radio transceivers to image the </a:t>
            </a:r>
            <a:r>
              <a:rPr lang="en-US" dirty="0" smtClean="0"/>
              <a:t>room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2060"/>
                </a:solidFill>
              </a:rPr>
              <a:t>Algorithm: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radio transmits </a:t>
            </a:r>
            <a:r>
              <a:rPr lang="en-US" dirty="0" smtClean="0"/>
              <a:t>pulses and records echoes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echoes are </a:t>
            </a:r>
            <a:r>
              <a:rPr lang="en-US" dirty="0"/>
              <a:t>combined using SAR techniques to form an </a:t>
            </a:r>
            <a:r>
              <a:rPr lang="en-US" dirty="0" smtClean="0"/>
              <a:t>image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Challenges: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Response distributed amongst </a:t>
            </a:r>
            <a:r>
              <a:rPr lang="en-US" dirty="0" smtClean="0"/>
              <a:t>the 16 </a:t>
            </a:r>
            <a:r>
              <a:rPr lang="en-US" dirty="0"/>
              <a:t>000 processors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Restrictive </a:t>
            </a:r>
            <a:r>
              <a:rPr lang="en-US" dirty="0" smtClean="0"/>
              <a:t>2D mesh </a:t>
            </a:r>
            <a:r>
              <a:rPr lang="en-US" dirty="0"/>
              <a:t>topology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Limited local memory per </a:t>
            </a:r>
            <a:r>
              <a:rPr lang="en-US" dirty="0" smtClean="0"/>
              <a:t>processor (100KB)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900018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2060"/>
                </a:solidFill>
              </a:rPr>
              <a:t>Synthetic Aperture Radar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7" y="1916832"/>
            <a:ext cx="3168506" cy="22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More Equations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Expressing ? as FFTs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The Row-wise Transpose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The Column-wise Transpose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900018"/>
          </a:xfrm>
        </p:spPr>
        <p:txBody>
          <a:bodyPr/>
          <a:lstStyle/>
          <a:p>
            <a:r>
              <a:rPr lang="en-US" cap="none" dirty="0" smtClean="0">
                <a:solidFill>
                  <a:srgbClr val="002060"/>
                </a:solidFill>
              </a:rPr>
              <a:t>The 3D Imaging Algorithm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186</TotalTime>
  <Words>233</Words>
  <Application>Microsoft Office PowerPoint</Application>
  <PresentationFormat>On-screen Show (4:3)</PresentationFormat>
  <Paragraphs>66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Essential</vt:lpstr>
      <vt:lpstr>A Distributed Algorithm for 3D Radar Imaging</vt:lpstr>
      <vt:lpstr>eWallpaper</vt:lpstr>
      <vt:lpstr>Applications and Challenges</vt:lpstr>
      <vt:lpstr>Synthetic Aperture Radar</vt:lpstr>
      <vt:lpstr>More Equations</vt:lpstr>
      <vt:lpstr>Expressing ? as FFTs</vt:lpstr>
      <vt:lpstr>The Row-wise Transpose</vt:lpstr>
      <vt:lpstr>The Column-wise Transpose</vt:lpstr>
      <vt:lpstr>The 3D Imaging Algorithm</vt:lpstr>
      <vt:lpstr>The Functional Simulator</vt:lpstr>
      <vt:lpstr>Platform for Testing Applications</vt:lpstr>
      <vt:lpstr>3D Imaging Results</vt:lpstr>
      <vt:lpstr>Timing and Memory Model</vt:lpstr>
      <vt:lpstr>Network Simulator</vt:lpstr>
      <vt:lpstr>Communication Patterns</vt:lpstr>
      <vt:lpstr>Communication Patterns: Speed</vt:lpstr>
      <vt:lpstr>Communication Patterns: Memory</vt:lpstr>
      <vt:lpstr>Results: x vs Resolution</vt:lpstr>
      <vt:lpstr>Results: x vs Resolution</vt:lpstr>
      <vt:lpstr>Results: x vs Resolution</vt:lpstr>
      <vt:lpstr>Results: x vs Bandwidth</vt:lpstr>
      <vt:lpstr>Results: x vs Bandwidth</vt:lpstr>
      <vt:lpstr>Effect of Precomputation</vt:lpstr>
      <vt:lpstr>Conclusions</vt:lpstr>
      <vt:lpstr>Future Work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Scott</dc:creator>
  <cp:lastModifiedBy>Simon Scott</cp:lastModifiedBy>
  <cp:revision>15</cp:revision>
  <dcterms:created xsi:type="dcterms:W3CDTF">2012-05-03T19:56:04Z</dcterms:created>
  <dcterms:modified xsi:type="dcterms:W3CDTF">2012-05-03T23:02:17Z</dcterms:modified>
</cp:coreProperties>
</file>