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9" r:id="rId5"/>
    <p:sldId id="257" r:id="rId6"/>
    <p:sldId id="264" r:id="rId7"/>
    <p:sldId id="267" r:id="rId8"/>
    <p:sldId id="269" r:id="rId9"/>
    <p:sldId id="271" r:id="rId10"/>
    <p:sldId id="262" r:id="rId11"/>
    <p:sldId id="279" r:id="rId12"/>
    <p:sldId id="263" r:id="rId13"/>
    <p:sldId id="277" r:id="rId14"/>
    <p:sldId id="278" r:id="rId15"/>
    <p:sldId id="275" r:id="rId16"/>
    <p:sldId id="266" r:id="rId17"/>
    <p:sldId id="268" r:id="rId18"/>
    <p:sldId id="270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0DC08F-BDEB-46BE-AF7E-263CB7B0F6F1}" v="116" dt="2024-07-03T13:58:40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Segar" userId="11ed1fe8-a762-4f00-b961-ce9dda7bdf7e" providerId="ADAL" clId="{B50DC08F-BDEB-46BE-AF7E-263CB7B0F6F1}"/>
    <pc:docChg chg="undo redo custSel addSld delSld modSld sldOrd">
      <pc:chgData name="Simon Segar" userId="11ed1fe8-a762-4f00-b961-ce9dda7bdf7e" providerId="ADAL" clId="{B50DC08F-BDEB-46BE-AF7E-263CB7B0F6F1}" dt="2024-07-03T13:58:54.478" v="5870" actId="26606"/>
      <pc:docMkLst>
        <pc:docMk/>
      </pc:docMkLst>
      <pc:sldChg chg="addSp delSp modSp mod setBg">
        <pc:chgData name="Simon Segar" userId="11ed1fe8-a762-4f00-b961-ce9dda7bdf7e" providerId="ADAL" clId="{B50DC08F-BDEB-46BE-AF7E-263CB7B0F6F1}" dt="2024-07-03T13:51:21.014" v="5797" actId="5793"/>
        <pc:sldMkLst>
          <pc:docMk/>
          <pc:sldMk cId="3951497700" sldId="256"/>
        </pc:sldMkLst>
        <pc:spChg chg="mod">
          <ac:chgData name="Simon Segar" userId="11ed1fe8-a762-4f00-b961-ce9dda7bdf7e" providerId="ADAL" clId="{B50DC08F-BDEB-46BE-AF7E-263CB7B0F6F1}" dt="2024-07-03T13:51:13.903" v="5795" actId="26606"/>
          <ac:spMkLst>
            <pc:docMk/>
            <pc:sldMk cId="3951497700" sldId="256"/>
            <ac:spMk id="2" creationId="{AA2AFD6E-A065-927E-58FE-FFC797744B6C}"/>
          </ac:spMkLst>
        </pc:spChg>
        <pc:spChg chg="mod">
          <ac:chgData name="Simon Segar" userId="11ed1fe8-a762-4f00-b961-ce9dda7bdf7e" providerId="ADAL" clId="{B50DC08F-BDEB-46BE-AF7E-263CB7B0F6F1}" dt="2024-07-03T13:51:21.014" v="5797" actId="5793"/>
          <ac:spMkLst>
            <pc:docMk/>
            <pc:sldMk cId="3951497700" sldId="256"/>
            <ac:spMk id="3" creationId="{6B919B73-37E2-153D-8C61-29618FFEF716}"/>
          </ac:spMkLst>
        </pc:spChg>
        <pc:spChg chg="add">
          <ac:chgData name="Simon Segar" userId="11ed1fe8-a762-4f00-b961-ce9dda7bdf7e" providerId="ADAL" clId="{B50DC08F-BDEB-46BE-AF7E-263CB7B0F6F1}" dt="2024-07-03T13:51:13.903" v="5795" actId="26606"/>
          <ac:spMkLst>
            <pc:docMk/>
            <pc:sldMk cId="3951497700" sldId="256"/>
            <ac:spMk id="11" creationId="{3AFE8227-C443-417B-BA91-520EB1EF4559}"/>
          </ac:spMkLst>
        </pc:spChg>
        <pc:spChg chg="add">
          <ac:chgData name="Simon Segar" userId="11ed1fe8-a762-4f00-b961-ce9dda7bdf7e" providerId="ADAL" clId="{B50DC08F-BDEB-46BE-AF7E-263CB7B0F6F1}" dt="2024-07-03T13:51:13.903" v="5795" actId="26606"/>
          <ac:spMkLst>
            <pc:docMk/>
            <pc:sldMk cId="3951497700" sldId="256"/>
            <ac:spMk id="13" creationId="{907741FC-B544-4A6E-B831-6789D042333D}"/>
          </ac:spMkLst>
        </pc:spChg>
        <pc:spChg chg="add">
          <ac:chgData name="Simon Segar" userId="11ed1fe8-a762-4f00-b961-ce9dda7bdf7e" providerId="ADAL" clId="{B50DC08F-BDEB-46BE-AF7E-263CB7B0F6F1}" dt="2024-07-03T13:51:13.903" v="5795" actId="26606"/>
          <ac:spMkLst>
            <pc:docMk/>
            <pc:sldMk cId="3951497700" sldId="256"/>
            <ac:spMk id="15" creationId="{3F0BE7ED-7814-4273-B18A-F26CC0380380}"/>
          </ac:spMkLst>
        </pc:spChg>
        <pc:picChg chg="add del mod">
          <ac:chgData name="Simon Segar" userId="11ed1fe8-a762-4f00-b961-ce9dda7bdf7e" providerId="ADAL" clId="{B50DC08F-BDEB-46BE-AF7E-263CB7B0F6F1}" dt="2024-07-03T13:39:11.310" v="5718" actId="478"/>
          <ac:picMkLst>
            <pc:docMk/>
            <pc:sldMk cId="3951497700" sldId="256"/>
            <ac:picMk id="5" creationId="{F4A4095B-64E5-8775-7B89-A8B0E801A3D4}"/>
          </ac:picMkLst>
        </pc:picChg>
        <pc:picChg chg="add mod ord">
          <ac:chgData name="Simon Segar" userId="11ed1fe8-a762-4f00-b961-ce9dda7bdf7e" providerId="ADAL" clId="{B50DC08F-BDEB-46BE-AF7E-263CB7B0F6F1}" dt="2024-07-03T13:51:13.903" v="5795" actId="26606"/>
          <ac:picMkLst>
            <pc:docMk/>
            <pc:sldMk cId="3951497700" sldId="256"/>
            <ac:picMk id="6" creationId="{EFF2B0DC-930E-C299-6467-EFAEB2A73B18}"/>
          </ac:picMkLst>
        </pc:picChg>
      </pc:sldChg>
      <pc:sldChg chg="addSp delSp modSp mod setBg">
        <pc:chgData name="Simon Segar" userId="11ed1fe8-a762-4f00-b961-ce9dda7bdf7e" providerId="ADAL" clId="{B50DC08F-BDEB-46BE-AF7E-263CB7B0F6F1}" dt="2024-07-03T13:53:02.388" v="5822" actId="26606"/>
        <pc:sldMkLst>
          <pc:docMk/>
          <pc:sldMk cId="841638106" sldId="257"/>
        </pc:sldMkLst>
        <pc:spChg chg="del">
          <ac:chgData name="Simon Segar" userId="11ed1fe8-a762-4f00-b961-ce9dda7bdf7e" providerId="ADAL" clId="{B50DC08F-BDEB-46BE-AF7E-263CB7B0F6F1}" dt="2024-06-17T07:52:04.493" v="1148" actId="478"/>
          <ac:spMkLst>
            <pc:docMk/>
            <pc:sldMk cId="841638106" sldId="257"/>
            <ac:spMk id="2" creationId="{1ED93204-7BA3-FC68-27CF-E9CE109A4C67}"/>
          </ac:spMkLst>
        </pc:spChg>
        <pc:spChg chg="mod ord">
          <ac:chgData name="Simon Segar" userId="11ed1fe8-a762-4f00-b961-ce9dda7bdf7e" providerId="ADAL" clId="{B50DC08F-BDEB-46BE-AF7E-263CB7B0F6F1}" dt="2024-07-03T13:53:02.388" v="5822" actId="26606"/>
          <ac:spMkLst>
            <pc:docMk/>
            <pc:sldMk cId="841638106" sldId="257"/>
            <ac:spMk id="3" creationId="{F8A30C29-1760-DE0A-C642-11EFCDA8922F}"/>
          </ac:spMkLst>
        </pc:spChg>
        <pc:spChg chg="add mod">
          <ac:chgData name="Simon Segar" userId="11ed1fe8-a762-4f00-b961-ce9dda7bdf7e" providerId="ADAL" clId="{B50DC08F-BDEB-46BE-AF7E-263CB7B0F6F1}" dt="2024-07-03T13:53:02.388" v="5822" actId="26606"/>
          <ac:spMkLst>
            <pc:docMk/>
            <pc:sldMk cId="841638106" sldId="257"/>
            <ac:spMk id="5" creationId="{6F1F27CA-D4F0-837F-4269-E91691787A1B}"/>
          </ac:spMkLst>
        </pc:spChg>
        <pc:spChg chg="add del">
          <ac:chgData name="Simon Segar" userId="11ed1fe8-a762-4f00-b961-ce9dda7bdf7e" providerId="ADAL" clId="{B50DC08F-BDEB-46BE-AF7E-263CB7B0F6F1}" dt="2024-07-03T13:53:02.388" v="5822" actId="26606"/>
          <ac:spMkLst>
            <pc:docMk/>
            <pc:sldMk cId="841638106" sldId="257"/>
            <ac:spMk id="10" creationId="{DEE2AD96-B495-4E06-9291-B71706F728CB}"/>
          </ac:spMkLst>
        </pc:spChg>
        <pc:spChg chg="add del">
          <ac:chgData name="Simon Segar" userId="11ed1fe8-a762-4f00-b961-ce9dda7bdf7e" providerId="ADAL" clId="{B50DC08F-BDEB-46BE-AF7E-263CB7B0F6F1}" dt="2024-07-03T13:53:02.388" v="5822" actId="26606"/>
          <ac:spMkLst>
            <pc:docMk/>
            <pc:sldMk cId="841638106" sldId="257"/>
            <ac:spMk id="12" creationId="{53CF6D67-C5A8-4ADD-9E8E-1E38CA1D3166}"/>
          </ac:spMkLst>
        </pc:spChg>
        <pc:spChg chg="add del">
          <ac:chgData name="Simon Segar" userId="11ed1fe8-a762-4f00-b961-ce9dda7bdf7e" providerId="ADAL" clId="{B50DC08F-BDEB-46BE-AF7E-263CB7B0F6F1}" dt="2024-07-03T13:53:02.388" v="5822" actId="26606"/>
          <ac:spMkLst>
            <pc:docMk/>
            <pc:sldMk cId="841638106" sldId="257"/>
            <ac:spMk id="14" creationId="{86909FA0-B515-4681-B7A8-FA281D133B94}"/>
          </ac:spMkLst>
        </pc:spChg>
        <pc:spChg chg="add del">
          <ac:chgData name="Simon Segar" userId="11ed1fe8-a762-4f00-b961-ce9dda7bdf7e" providerId="ADAL" clId="{B50DC08F-BDEB-46BE-AF7E-263CB7B0F6F1}" dt="2024-07-03T13:53:02.388" v="5822" actId="26606"/>
          <ac:spMkLst>
            <pc:docMk/>
            <pc:sldMk cId="841638106" sldId="257"/>
            <ac:spMk id="16" creationId="{21C9FE86-FCC3-4A31-AA1C-C882262B7FE7}"/>
          </ac:spMkLst>
        </pc:spChg>
        <pc:spChg chg="add del">
          <ac:chgData name="Simon Segar" userId="11ed1fe8-a762-4f00-b961-ce9dda7bdf7e" providerId="ADAL" clId="{B50DC08F-BDEB-46BE-AF7E-263CB7B0F6F1}" dt="2024-07-03T13:53:02.388" v="5822" actId="26606"/>
          <ac:spMkLst>
            <pc:docMk/>
            <pc:sldMk cId="841638106" sldId="257"/>
            <ac:spMk id="18" creationId="{7D96243B-ECED-4B71-8E06-AE9A285EAD20}"/>
          </ac:spMkLst>
        </pc:spChg>
        <pc:spChg chg="add del">
          <ac:chgData name="Simon Segar" userId="11ed1fe8-a762-4f00-b961-ce9dda7bdf7e" providerId="ADAL" clId="{B50DC08F-BDEB-46BE-AF7E-263CB7B0F6F1}" dt="2024-07-03T13:53:02.388" v="5822" actId="26606"/>
          <ac:spMkLst>
            <pc:docMk/>
            <pc:sldMk cId="841638106" sldId="257"/>
            <ac:spMk id="20" creationId="{A09989E4-EFDC-4A90-A633-E0525FB4139E}"/>
          </ac:spMkLst>
        </pc:spChg>
      </pc:sldChg>
      <pc:sldChg chg="del">
        <pc:chgData name="Simon Segar" userId="11ed1fe8-a762-4f00-b961-ce9dda7bdf7e" providerId="ADAL" clId="{B50DC08F-BDEB-46BE-AF7E-263CB7B0F6F1}" dt="2024-06-17T07:53:04.590" v="1150" actId="47"/>
        <pc:sldMkLst>
          <pc:docMk/>
          <pc:sldMk cId="663475386" sldId="258"/>
        </pc:sldMkLst>
      </pc:sldChg>
      <pc:sldChg chg="addSp delSp modSp mod ord setBg">
        <pc:chgData name="Simon Segar" userId="11ed1fe8-a762-4f00-b961-ce9dda7bdf7e" providerId="ADAL" clId="{B50DC08F-BDEB-46BE-AF7E-263CB7B0F6F1}" dt="2024-07-03T13:52:34.928" v="5819" actId="1076"/>
        <pc:sldMkLst>
          <pc:docMk/>
          <pc:sldMk cId="3507141439" sldId="259"/>
        </pc:sldMkLst>
        <pc:spChg chg="add mod">
          <ac:chgData name="Simon Segar" userId="11ed1fe8-a762-4f00-b961-ce9dda7bdf7e" providerId="ADAL" clId="{B50DC08F-BDEB-46BE-AF7E-263CB7B0F6F1}" dt="2024-07-03T13:51:58.683" v="5801" actId="26606"/>
          <ac:spMkLst>
            <pc:docMk/>
            <pc:sldMk cId="3507141439" sldId="259"/>
            <ac:spMk id="2" creationId="{885645D5-5CC3-9A6F-BD12-0BA185B807D4}"/>
          </ac:spMkLst>
        </pc:spChg>
        <pc:spChg chg="add del">
          <ac:chgData name="Simon Segar" userId="11ed1fe8-a762-4f00-b961-ce9dda7bdf7e" providerId="ADAL" clId="{B50DC08F-BDEB-46BE-AF7E-263CB7B0F6F1}" dt="2024-06-17T07:49:53.155" v="1142" actId="478"/>
          <ac:spMkLst>
            <pc:docMk/>
            <pc:sldMk cId="3507141439" sldId="259"/>
            <ac:spMk id="5" creationId="{1247CEF4-7B80-4EC2-9243-B2E8A213245D}"/>
          </ac:spMkLst>
        </pc:spChg>
        <pc:spChg chg="add del">
          <ac:chgData name="Simon Segar" userId="11ed1fe8-a762-4f00-b961-ce9dda7bdf7e" providerId="ADAL" clId="{B50DC08F-BDEB-46BE-AF7E-263CB7B0F6F1}" dt="2024-06-17T07:51:24.026" v="1144" actId="478"/>
          <ac:spMkLst>
            <pc:docMk/>
            <pc:sldMk cId="3507141439" sldId="259"/>
            <ac:spMk id="7" creationId="{0892F013-DB4B-3C33-A288-429378207837}"/>
          </ac:spMkLst>
        </pc:spChg>
        <pc:spChg chg="add mod">
          <ac:chgData name="Simon Segar" userId="11ed1fe8-a762-4f00-b961-ce9dda7bdf7e" providerId="ADAL" clId="{B50DC08F-BDEB-46BE-AF7E-263CB7B0F6F1}" dt="2024-07-03T13:52:24.748" v="5813" actId="14100"/>
          <ac:spMkLst>
            <pc:docMk/>
            <pc:sldMk cId="3507141439" sldId="259"/>
            <ac:spMk id="9" creationId="{DD1A6024-4C10-4D05-7DB9-902A24467A04}"/>
          </ac:spMkLst>
        </pc:spChg>
        <pc:spChg chg="add">
          <ac:chgData name="Simon Segar" userId="11ed1fe8-a762-4f00-b961-ce9dda7bdf7e" providerId="ADAL" clId="{B50DC08F-BDEB-46BE-AF7E-263CB7B0F6F1}" dt="2024-07-03T13:51:58.683" v="5801" actId="26606"/>
          <ac:spMkLst>
            <pc:docMk/>
            <pc:sldMk cId="3507141439" sldId="259"/>
            <ac:spMk id="14" creationId="{A8384FB5-9ADC-4DDC-881B-597D56F5B15D}"/>
          </ac:spMkLst>
        </pc:spChg>
        <pc:spChg chg="add">
          <ac:chgData name="Simon Segar" userId="11ed1fe8-a762-4f00-b961-ce9dda7bdf7e" providerId="ADAL" clId="{B50DC08F-BDEB-46BE-AF7E-263CB7B0F6F1}" dt="2024-07-03T13:51:58.683" v="5801" actId="26606"/>
          <ac:spMkLst>
            <pc:docMk/>
            <pc:sldMk cId="3507141439" sldId="259"/>
            <ac:spMk id="16" creationId="{91E5A9A7-95C6-4F4F-B00E-C82E07FE62EF}"/>
          </ac:spMkLst>
        </pc:spChg>
        <pc:spChg chg="add">
          <ac:chgData name="Simon Segar" userId="11ed1fe8-a762-4f00-b961-ce9dda7bdf7e" providerId="ADAL" clId="{B50DC08F-BDEB-46BE-AF7E-263CB7B0F6F1}" dt="2024-07-03T13:51:58.683" v="5801" actId="26606"/>
          <ac:spMkLst>
            <pc:docMk/>
            <pc:sldMk cId="3507141439" sldId="259"/>
            <ac:spMk id="18" creationId="{D07DD2DE-F619-49DD-B5E7-03A290FF4ED1}"/>
          </ac:spMkLst>
        </pc:spChg>
        <pc:spChg chg="add">
          <ac:chgData name="Simon Segar" userId="11ed1fe8-a762-4f00-b961-ce9dda7bdf7e" providerId="ADAL" clId="{B50DC08F-BDEB-46BE-AF7E-263CB7B0F6F1}" dt="2024-07-03T13:51:58.683" v="5801" actId="26606"/>
          <ac:spMkLst>
            <pc:docMk/>
            <pc:sldMk cId="3507141439" sldId="259"/>
            <ac:spMk id="20" creationId="{85149191-5F60-4A28-AAFF-039F96B0F3EC}"/>
          </ac:spMkLst>
        </pc:spChg>
        <pc:spChg chg="add">
          <ac:chgData name="Simon Segar" userId="11ed1fe8-a762-4f00-b961-ce9dda7bdf7e" providerId="ADAL" clId="{B50DC08F-BDEB-46BE-AF7E-263CB7B0F6F1}" dt="2024-07-03T13:51:58.683" v="5801" actId="26606"/>
          <ac:spMkLst>
            <pc:docMk/>
            <pc:sldMk cId="3507141439" sldId="259"/>
            <ac:spMk id="22" creationId="{F8260ED5-17F7-4158-B241-D51DD4CF1B7E}"/>
          </ac:spMkLst>
        </pc:spChg>
        <pc:picChg chg="mod ord">
          <ac:chgData name="Simon Segar" userId="11ed1fe8-a762-4f00-b961-ce9dda7bdf7e" providerId="ADAL" clId="{B50DC08F-BDEB-46BE-AF7E-263CB7B0F6F1}" dt="2024-07-03T13:52:34.928" v="5819" actId="1076"/>
          <ac:picMkLst>
            <pc:docMk/>
            <pc:sldMk cId="3507141439" sldId="259"/>
            <ac:picMk id="3" creationId="{0D11C971-D354-BFE0-5032-023F4931FCE0}"/>
          </ac:picMkLst>
        </pc:picChg>
      </pc:sldChg>
      <pc:sldChg chg="addSp delSp modSp new mod setBg">
        <pc:chgData name="Simon Segar" userId="11ed1fe8-a762-4f00-b961-ce9dda7bdf7e" providerId="ADAL" clId="{B50DC08F-BDEB-46BE-AF7E-263CB7B0F6F1}" dt="2024-07-03T13:58:46.503" v="5869" actId="1076"/>
        <pc:sldMkLst>
          <pc:docMk/>
          <pc:sldMk cId="1612618846" sldId="260"/>
        </pc:sldMkLst>
        <pc:spChg chg="mod">
          <ac:chgData name="Simon Segar" userId="11ed1fe8-a762-4f00-b961-ce9dda7bdf7e" providerId="ADAL" clId="{B50DC08F-BDEB-46BE-AF7E-263CB7B0F6F1}" dt="2024-07-03T13:51:28.532" v="5798" actId="26606"/>
          <ac:spMkLst>
            <pc:docMk/>
            <pc:sldMk cId="1612618846" sldId="260"/>
            <ac:spMk id="2" creationId="{16C8EF54-EA7D-2D79-78FF-2D86438103E9}"/>
          </ac:spMkLst>
        </pc:spChg>
        <pc:spChg chg="del mod">
          <ac:chgData name="Simon Segar" userId="11ed1fe8-a762-4f00-b961-ce9dda7bdf7e" providerId="ADAL" clId="{B50DC08F-BDEB-46BE-AF7E-263CB7B0F6F1}" dt="2024-07-03T13:51:28.532" v="5798" actId="26606"/>
          <ac:spMkLst>
            <pc:docMk/>
            <pc:sldMk cId="1612618846" sldId="260"/>
            <ac:spMk id="3" creationId="{7D07C3A7-2952-1083-7C7C-5328618966E2}"/>
          </ac:spMkLst>
        </pc:spChg>
        <pc:spChg chg="add mod ord">
          <ac:chgData name="Simon Segar" userId="11ed1fe8-a762-4f00-b961-ce9dda7bdf7e" providerId="ADAL" clId="{B50DC08F-BDEB-46BE-AF7E-263CB7B0F6F1}" dt="2024-07-03T13:58:46.503" v="5869" actId="1076"/>
          <ac:spMkLst>
            <pc:docMk/>
            <pc:sldMk cId="1612618846" sldId="260"/>
            <ac:spMk id="4" creationId="{E685E669-DD23-249F-5A39-6F000F59BC5D}"/>
          </ac:spMkLst>
        </pc:spChg>
        <pc:spChg chg="add">
          <ac:chgData name="Simon Segar" userId="11ed1fe8-a762-4f00-b961-ce9dda7bdf7e" providerId="ADAL" clId="{B50DC08F-BDEB-46BE-AF7E-263CB7B0F6F1}" dt="2024-07-03T13:51:28.532" v="5798" actId="26606"/>
          <ac:spMkLst>
            <pc:docMk/>
            <pc:sldMk cId="1612618846" sldId="260"/>
            <ac:spMk id="10" creationId="{BACC6370-2D7E-4714-9D71-7542949D7D5D}"/>
          </ac:spMkLst>
        </pc:spChg>
        <pc:spChg chg="add">
          <ac:chgData name="Simon Segar" userId="11ed1fe8-a762-4f00-b961-ce9dda7bdf7e" providerId="ADAL" clId="{B50DC08F-BDEB-46BE-AF7E-263CB7B0F6F1}" dt="2024-07-03T13:51:28.532" v="5798" actId="26606"/>
          <ac:spMkLst>
            <pc:docMk/>
            <pc:sldMk cId="1612618846" sldId="260"/>
            <ac:spMk id="12" creationId="{F68B3F68-107C-434F-AA38-110D5EA91B85}"/>
          </ac:spMkLst>
        </pc:spChg>
        <pc:spChg chg="add">
          <ac:chgData name="Simon Segar" userId="11ed1fe8-a762-4f00-b961-ce9dda7bdf7e" providerId="ADAL" clId="{B50DC08F-BDEB-46BE-AF7E-263CB7B0F6F1}" dt="2024-07-03T13:51:28.532" v="5798" actId="26606"/>
          <ac:spMkLst>
            <pc:docMk/>
            <pc:sldMk cId="1612618846" sldId="260"/>
            <ac:spMk id="14" creationId="{AAD0DBB9-1A4B-4391-81D4-CB19F9AB918A}"/>
          </ac:spMkLst>
        </pc:spChg>
        <pc:spChg chg="add">
          <ac:chgData name="Simon Segar" userId="11ed1fe8-a762-4f00-b961-ce9dda7bdf7e" providerId="ADAL" clId="{B50DC08F-BDEB-46BE-AF7E-263CB7B0F6F1}" dt="2024-07-03T13:51:28.532" v="5798" actId="26606"/>
          <ac:spMkLst>
            <pc:docMk/>
            <pc:sldMk cId="1612618846" sldId="260"/>
            <ac:spMk id="16" creationId="{063BBA22-50EA-4C4D-BE05-F1CE4E63AA56}"/>
          </ac:spMkLst>
        </pc:spChg>
        <pc:graphicFrameChg chg="add mod">
          <ac:chgData name="Simon Segar" userId="11ed1fe8-a762-4f00-b961-ce9dda7bdf7e" providerId="ADAL" clId="{B50DC08F-BDEB-46BE-AF7E-263CB7B0F6F1}" dt="2024-07-03T13:58:43.429" v="5867" actId="14100"/>
          <ac:graphicFrameMkLst>
            <pc:docMk/>
            <pc:sldMk cId="1612618846" sldId="260"/>
            <ac:graphicFrameMk id="6" creationId="{347C3F10-6009-C811-5EC9-1D645F9296BE}"/>
          </ac:graphicFrameMkLst>
        </pc:graphicFrameChg>
      </pc:sldChg>
      <pc:sldChg chg="addSp delSp modSp new mod setBg">
        <pc:chgData name="Simon Segar" userId="11ed1fe8-a762-4f00-b961-ce9dda7bdf7e" providerId="ADAL" clId="{B50DC08F-BDEB-46BE-AF7E-263CB7B0F6F1}" dt="2024-07-03T13:58:54.478" v="5870" actId="26606"/>
        <pc:sldMkLst>
          <pc:docMk/>
          <pc:sldMk cId="4134850566" sldId="261"/>
        </pc:sldMkLst>
        <pc:spChg chg="del">
          <ac:chgData name="Simon Segar" userId="11ed1fe8-a762-4f00-b961-ce9dda7bdf7e" providerId="ADAL" clId="{B50DC08F-BDEB-46BE-AF7E-263CB7B0F6F1}" dt="2024-06-17T07:33:30.888" v="930" actId="478"/>
          <ac:spMkLst>
            <pc:docMk/>
            <pc:sldMk cId="4134850566" sldId="261"/>
            <ac:spMk id="2" creationId="{3E472CE5-855D-D44C-3B03-7E2E2001EB94}"/>
          </ac:spMkLst>
        </pc:spChg>
        <pc:spChg chg="del">
          <ac:chgData name="Simon Segar" userId="11ed1fe8-a762-4f00-b961-ce9dda7bdf7e" providerId="ADAL" clId="{B50DC08F-BDEB-46BE-AF7E-263CB7B0F6F1}" dt="2024-06-17T07:33:34.121" v="931" actId="478"/>
          <ac:spMkLst>
            <pc:docMk/>
            <pc:sldMk cId="4134850566" sldId="261"/>
            <ac:spMk id="3" creationId="{79F4FEED-96D8-BD43-613F-09F96DC3537B}"/>
          </ac:spMkLst>
        </pc:spChg>
        <pc:spChg chg="add del mod">
          <ac:chgData name="Simon Segar" userId="11ed1fe8-a762-4f00-b961-ce9dda7bdf7e" providerId="ADAL" clId="{B50DC08F-BDEB-46BE-AF7E-263CB7B0F6F1}" dt="2024-07-03T13:51:50.030" v="5800" actId="478"/>
          <ac:spMkLst>
            <pc:docMk/>
            <pc:sldMk cId="4134850566" sldId="261"/>
            <ac:spMk id="7" creationId="{D3FE7A6A-3845-B266-C870-4F2ED6372B4F}"/>
          </ac:spMkLst>
        </pc:spChg>
        <pc:spChg chg="add del">
          <ac:chgData name="Simon Segar" userId="11ed1fe8-a762-4f00-b961-ce9dda7bdf7e" providerId="ADAL" clId="{B50DC08F-BDEB-46BE-AF7E-263CB7B0F6F1}" dt="2024-07-03T13:58:54.478" v="5870" actId="26606"/>
          <ac:spMkLst>
            <pc:docMk/>
            <pc:sldMk cId="4134850566" sldId="261"/>
            <ac:spMk id="12" creationId="{04812C46-200A-4DEB-A05E-3ED6C68C2387}"/>
          </ac:spMkLst>
        </pc:spChg>
        <pc:spChg chg="add del">
          <ac:chgData name="Simon Segar" userId="11ed1fe8-a762-4f00-b961-ce9dda7bdf7e" providerId="ADAL" clId="{B50DC08F-BDEB-46BE-AF7E-263CB7B0F6F1}" dt="2024-07-03T13:58:54.478" v="5870" actId="26606"/>
          <ac:spMkLst>
            <pc:docMk/>
            <pc:sldMk cId="4134850566" sldId="261"/>
            <ac:spMk id="14" creationId="{D1EA859B-E555-4109-94F3-6700E046E008}"/>
          </ac:spMkLst>
        </pc:spChg>
        <pc:spChg chg="add">
          <ac:chgData name="Simon Segar" userId="11ed1fe8-a762-4f00-b961-ce9dda7bdf7e" providerId="ADAL" clId="{B50DC08F-BDEB-46BE-AF7E-263CB7B0F6F1}" dt="2024-07-03T13:58:54.478" v="5870" actId="26606"/>
          <ac:spMkLst>
            <pc:docMk/>
            <pc:sldMk cId="4134850566" sldId="261"/>
            <ac:spMk id="19" creationId="{8950AD4C-6AF3-49F8-94E1-DBCAFB39478B}"/>
          </ac:spMkLst>
        </pc:spChg>
        <pc:spChg chg="add">
          <ac:chgData name="Simon Segar" userId="11ed1fe8-a762-4f00-b961-ce9dda7bdf7e" providerId="ADAL" clId="{B50DC08F-BDEB-46BE-AF7E-263CB7B0F6F1}" dt="2024-07-03T13:58:54.478" v="5870" actId="26606"/>
          <ac:spMkLst>
            <pc:docMk/>
            <pc:sldMk cId="4134850566" sldId="261"/>
            <ac:spMk id="21" creationId="{DEAEE08D-A745-4391-9073-9E99767E09D4}"/>
          </ac:spMkLst>
        </pc:spChg>
        <pc:spChg chg="add">
          <ac:chgData name="Simon Segar" userId="11ed1fe8-a762-4f00-b961-ce9dda7bdf7e" providerId="ADAL" clId="{B50DC08F-BDEB-46BE-AF7E-263CB7B0F6F1}" dt="2024-07-03T13:58:54.478" v="5870" actId="26606"/>
          <ac:spMkLst>
            <pc:docMk/>
            <pc:sldMk cId="4134850566" sldId="261"/>
            <ac:spMk id="23" creationId="{7E862DF0-097D-4BBD-A1A1-35B522C5EB97}"/>
          </ac:spMkLst>
        </pc:spChg>
        <pc:picChg chg="add mod">
          <ac:chgData name="Simon Segar" userId="11ed1fe8-a762-4f00-b961-ce9dda7bdf7e" providerId="ADAL" clId="{B50DC08F-BDEB-46BE-AF7E-263CB7B0F6F1}" dt="2024-07-03T13:58:54.478" v="5870" actId="26606"/>
          <ac:picMkLst>
            <pc:docMk/>
            <pc:sldMk cId="4134850566" sldId="261"/>
            <ac:picMk id="5" creationId="{A3D4DC8C-C51F-7DF4-BE09-612ED81053E6}"/>
          </ac:picMkLst>
        </pc:picChg>
      </pc:sldChg>
      <pc:sldChg chg="addSp delSp modSp new mod setBg">
        <pc:chgData name="Simon Segar" userId="11ed1fe8-a762-4f00-b961-ce9dda7bdf7e" providerId="ADAL" clId="{B50DC08F-BDEB-46BE-AF7E-263CB7B0F6F1}" dt="2024-07-03T13:54:32.873" v="5829" actId="26606"/>
        <pc:sldMkLst>
          <pc:docMk/>
          <pc:sldMk cId="3823189444" sldId="262"/>
        </pc:sldMkLst>
        <pc:spChg chg="mod">
          <ac:chgData name="Simon Segar" userId="11ed1fe8-a762-4f00-b961-ce9dda7bdf7e" providerId="ADAL" clId="{B50DC08F-BDEB-46BE-AF7E-263CB7B0F6F1}" dt="2024-07-03T13:54:32.873" v="5829" actId="26606"/>
          <ac:spMkLst>
            <pc:docMk/>
            <pc:sldMk cId="3823189444" sldId="262"/>
            <ac:spMk id="2" creationId="{29B65E2F-289A-93B4-0171-DCEA26125926}"/>
          </ac:spMkLst>
        </pc:spChg>
        <pc:spChg chg="del">
          <ac:chgData name="Simon Segar" userId="11ed1fe8-a762-4f00-b961-ce9dda7bdf7e" providerId="ADAL" clId="{B50DC08F-BDEB-46BE-AF7E-263CB7B0F6F1}" dt="2024-07-03T08:35:33.178" v="2854" actId="478"/>
          <ac:spMkLst>
            <pc:docMk/>
            <pc:sldMk cId="3823189444" sldId="262"/>
            <ac:spMk id="3" creationId="{0B7B6314-D7B3-B6D9-854D-3C5D3A2EC521}"/>
          </ac:spMkLst>
        </pc:spChg>
        <pc:spChg chg="add mod">
          <ac:chgData name="Simon Segar" userId="11ed1fe8-a762-4f00-b961-ce9dda7bdf7e" providerId="ADAL" clId="{B50DC08F-BDEB-46BE-AF7E-263CB7B0F6F1}" dt="2024-07-03T13:54:32.873" v="5829" actId="26606"/>
          <ac:spMkLst>
            <pc:docMk/>
            <pc:sldMk cId="3823189444" sldId="262"/>
            <ac:spMk id="4" creationId="{B5DB96C1-862D-46A9-A102-201AE64AD95C}"/>
          </ac:spMkLst>
        </pc:spChg>
        <pc:spChg chg="add mod">
          <ac:chgData name="Simon Segar" userId="11ed1fe8-a762-4f00-b961-ce9dda7bdf7e" providerId="ADAL" clId="{B50DC08F-BDEB-46BE-AF7E-263CB7B0F6F1}" dt="2024-07-03T13:54:32.873" v="5829" actId="26606"/>
          <ac:spMkLst>
            <pc:docMk/>
            <pc:sldMk cId="3823189444" sldId="262"/>
            <ac:spMk id="5" creationId="{944B3ECC-79CA-A261-0388-4B483B2E44F1}"/>
          </ac:spMkLst>
        </pc:spChg>
        <pc:spChg chg="add del mod">
          <ac:chgData name="Simon Segar" userId="11ed1fe8-a762-4f00-b961-ce9dda7bdf7e" providerId="ADAL" clId="{B50DC08F-BDEB-46BE-AF7E-263CB7B0F6F1}" dt="2024-07-03T08:45:46.319" v="2969" actId="478"/>
          <ac:spMkLst>
            <pc:docMk/>
            <pc:sldMk cId="3823189444" sldId="262"/>
            <ac:spMk id="6" creationId="{307B2B99-B83E-2499-B6C3-E903D333F457}"/>
          </ac:spMkLst>
        </pc:spChg>
        <pc:spChg chg="add del mod">
          <ac:chgData name="Simon Segar" userId="11ed1fe8-a762-4f00-b961-ce9dda7bdf7e" providerId="ADAL" clId="{B50DC08F-BDEB-46BE-AF7E-263CB7B0F6F1}" dt="2024-07-03T08:45:47.179" v="2970" actId="478"/>
          <ac:spMkLst>
            <pc:docMk/>
            <pc:sldMk cId="3823189444" sldId="262"/>
            <ac:spMk id="7" creationId="{CC37D133-D02B-9D83-F462-304946733DC0}"/>
          </ac:spMkLst>
        </pc:spChg>
        <pc:spChg chg="add del mod">
          <ac:chgData name="Simon Segar" userId="11ed1fe8-a762-4f00-b961-ce9dda7bdf7e" providerId="ADAL" clId="{B50DC08F-BDEB-46BE-AF7E-263CB7B0F6F1}" dt="2024-07-03T08:45:47.921" v="2971" actId="478"/>
          <ac:spMkLst>
            <pc:docMk/>
            <pc:sldMk cId="3823189444" sldId="262"/>
            <ac:spMk id="8" creationId="{81F2461F-671A-5F70-1DCF-7F2F5D3C2236}"/>
          </ac:spMkLst>
        </pc:spChg>
        <pc:spChg chg="add del mod">
          <ac:chgData name="Simon Segar" userId="11ed1fe8-a762-4f00-b961-ce9dda7bdf7e" providerId="ADAL" clId="{B50DC08F-BDEB-46BE-AF7E-263CB7B0F6F1}" dt="2024-07-03T08:45:48.462" v="2972" actId="478"/>
          <ac:spMkLst>
            <pc:docMk/>
            <pc:sldMk cId="3823189444" sldId="262"/>
            <ac:spMk id="9" creationId="{8E31268B-371C-4D9B-5433-A9D9C8921F04}"/>
          </ac:spMkLst>
        </pc:spChg>
        <pc:spChg chg="add mod">
          <ac:chgData name="Simon Segar" userId="11ed1fe8-a762-4f00-b961-ce9dda7bdf7e" providerId="ADAL" clId="{B50DC08F-BDEB-46BE-AF7E-263CB7B0F6F1}" dt="2024-07-03T13:54:32.873" v="5829" actId="26606"/>
          <ac:spMkLst>
            <pc:docMk/>
            <pc:sldMk cId="3823189444" sldId="262"/>
            <ac:spMk id="10" creationId="{A7D1711F-0BB6-E10A-235E-BB08113EEAE9}"/>
          </ac:spMkLst>
        </pc:spChg>
        <pc:spChg chg="add del mod">
          <ac:chgData name="Simon Segar" userId="11ed1fe8-a762-4f00-b961-ce9dda7bdf7e" providerId="ADAL" clId="{B50DC08F-BDEB-46BE-AF7E-263CB7B0F6F1}" dt="2024-07-03T08:45:45.529" v="2968"/>
          <ac:spMkLst>
            <pc:docMk/>
            <pc:sldMk cId="3823189444" sldId="262"/>
            <ac:spMk id="11" creationId="{7ECFB080-945D-1ABA-045F-1D1FC7FA93A2}"/>
          </ac:spMkLst>
        </pc:spChg>
        <pc:spChg chg="add del mod">
          <ac:chgData name="Simon Segar" userId="11ed1fe8-a762-4f00-b961-ce9dda7bdf7e" providerId="ADAL" clId="{B50DC08F-BDEB-46BE-AF7E-263CB7B0F6F1}" dt="2024-07-03T13:54:32.873" v="5829" actId="26606"/>
          <ac:spMkLst>
            <pc:docMk/>
            <pc:sldMk cId="3823189444" sldId="262"/>
            <ac:spMk id="13" creationId="{8CA208B6-1EFC-788D-3986-2CE6002E2552}"/>
          </ac:spMkLst>
        </pc:spChg>
        <pc:spChg chg="add del">
          <ac:chgData name="Simon Segar" userId="11ed1fe8-a762-4f00-b961-ce9dda7bdf7e" providerId="ADAL" clId="{B50DC08F-BDEB-46BE-AF7E-263CB7B0F6F1}" dt="2024-07-03T08:46:53.268" v="2994" actId="478"/>
          <ac:spMkLst>
            <pc:docMk/>
            <pc:sldMk cId="3823189444" sldId="262"/>
            <ac:spMk id="14" creationId="{140049DC-F216-A793-7421-F1F25AE1A4BC}"/>
          </ac:spMkLst>
        </pc:spChg>
        <pc:spChg chg="add del mod">
          <ac:chgData name="Simon Segar" userId="11ed1fe8-a762-4f00-b961-ce9dda7bdf7e" providerId="ADAL" clId="{B50DC08F-BDEB-46BE-AF7E-263CB7B0F6F1}" dt="2024-07-03T08:47:15.979" v="3000" actId="478"/>
          <ac:spMkLst>
            <pc:docMk/>
            <pc:sldMk cId="3823189444" sldId="262"/>
            <ac:spMk id="15" creationId="{3B3EFAD7-1542-5B52-CF4A-CF7389EBB7FA}"/>
          </ac:spMkLst>
        </pc:spChg>
        <pc:spChg chg="add del mod">
          <ac:chgData name="Simon Segar" userId="11ed1fe8-a762-4f00-b961-ce9dda7bdf7e" providerId="ADAL" clId="{B50DC08F-BDEB-46BE-AF7E-263CB7B0F6F1}" dt="2024-07-03T08:47:34.385" v="3004" actId="478"/>
          <ac:spMkLst>
            <pc:docMk/>
            <pc:sldMk cId="3823189444" sldId="262"/>
            <ac:spMk id="16" creationId="{E0790D73-6CCA-5C0B-BDEF-E69E4C859D9B}"/>
          </ac:spMkLst>
        </pc:spChg>
        <pc:spChg chg="add del mod">
          <ac:chgData name="Simon Segar" userId="11ed1fe8-a762-4f00-b961-ce9dda7bdf7e" providerId="ADAL" clId="{B50DC08F-BDEB-46BE-AF7E-263CB7B0F6F1}" dt="2024-07-03T08:47:46.139" v="3008" actId="11529"/>
          <ac:spMkLst>
            <pc:docMk/>
            <pc:sldMk cId="3823189444" sldId="262"/>
            <ac:spMk id="17" creationId="{6FB1B9AC-44D3-C4B4-361D-809495BBB4B6}"/>
          </ac:spMkLst>
        </pc:spChg>
        <pc:spChg chg="add del mod">
          <ac:chgData name="Simon Segar" userId="11ed1fe8-a762-4f00-b961-ce9dda7bdf7e" providerId="ADAL" clId="{B50DC08F-BDEB-46BE-AF7E-263CB7B0F6F1}" dt="2024-07-03T08:48:10.859" v="3015" actId="478"/>
          <ac:spMkLst>
            <pc:docMk/>
            <pc:sldMk cId="3823189444" sldId="262"/>
            <ac:spMk id="18" creationId="{3B75D8D2-98FD-8159-3F71-2144F11321EB}"/>
          </ac:spMkLst>
        </pc:spChg>
        <pc:spChg chg="add mod">
          <ac:chgData name="Simon Segar" userId="11ed1fe8-a762-4f00-b961-ce9dda7bdf7e" providerId="ADAL" clId="{B50DC08F-BDEB-46BE-AF7E-263CB7B0F6F1}" dt="2024-07-03T13:54:32.873" v="5829" actId="26606"/>
          <ac:spMkLst>
            <pc:docMk/>
            <pc:sldMk cId="3823189444" sldId="262"/>
            <ac:spMk id="19" creationId="{AD9AC6DE-53AD-5121-865D-ACB62258E331}"/>
          </ac:spMkLst>
        </pc:spChg>
        <pc:spChg chg="add mod">
          <ac:chgData name="Simon Segar" userId="11ed1fe8-a762-4f00-b961-ce9dda7bdf7e" providerId="ADAL" clId="{B50DC08F-BDEB-46BE-AF7E-263CB7B0F6F1}" dt="2024-07-03T13:54:32.873" v="5829" actId="26606"/>
          <ac:spMkLst>
            <pc:docMk/>
            <pc:sldMk cId="3823189444" sldId="262"/>
            <ac:spMk id="20" creationId="{AC76AD33-F29E-33E7-A3F3-0C38D1432A66}"/>
          </ac:spMkLst>
        </pc:spChg>
        <pc:spChg chg="add mod">
          <ac:chgData name="Simon Segar" userId="11ed1fe8-a762-4f00-b961-ce9dda7bdf7e" providerId="ADAL" clId="{B50DC08F-BDEB-46BE-AF7E-263CB7B0F6F1}" dt="2024-07-03T13:54:32.873" v="5829" actId="26606"/>
          <ac:spMkLst>
            <pc:docMk/>
            <pc:sldMk cId="3823189444" sldId="262"/>
            <ac:spMk id="21" creationId="{A3E2BB82-336B-44EC-7C64-6B1C594988DF}"/>
          </ac:spMkLst>
        </pc:spChg>
        <pc:spChg chg="add mod">
          <ac:chgData name="Simon Segar" userId="11ed1fe8-a762-4f00-b961-ce9dda7bdf7e" providerId="ADAL" clId="{B50DC08F-BDEB-46BE-AF7E-263CB7B0F6F1}" dt="2024-07-03T13:54:32.873" v="5829" actId="26606"/>
          <ac:spMkLst>
            <pc:docMk/>
            <pc:sldMk cId="3823189444" sldId="262"/>
            <ac:spMk id="22" creationId="{57A06837-FBB8-291E-5F54-C0FE4FEA8F91}"/>
          </ac:spMkLst>
        </pc:spChg>
        <pc:spChg chg="add mod">
          <ac:chgData name="Simon Segar" userId="11ed1fe8-a762-4f00-b961-ce9dda7bdf7e" providerId="ADAL" clId="{B50DC08F-BDEB-46BE-AF7E-263CB7B0F6F1}" dt="2024-07-03T13:54:32.873" v="5829" actId="26606"/>
          <ac:spMkLst>
            <pc:docMk/>
            <pc:sldMk cId="3823189444" sldId="262"/>
            <ac:spMk id="23" creationId="{D0069243-6EB3-6498-F744-02A972FC6F25}"/>
          </ac:spMkLst>
        </pc:spChg>
        <pc:spChg chg="add mod">
          <ac:chgData name="Simon Segar" userId="11ed1fe8-a762-4f00-b961-ce9dda7bdf7e" providerId="ADAL" clId="{B50DC08F-BDEB-46BE-AF7E-263CB7B0F6F1}" dt="2024-07-03T13:54:32.873" v="5829" actId="26606"/>
          <ac:spMkLst>
            <pc:docMk/>
            <pc:sldMk cId="3823189444" sldId="262"/>
            <ac:spMk id="24" creationId="{64FFADEC-6402-5333-6EDF-82C0871C0624}"/>
          </ac:spMkLst>
        </pc:spChg>
        <pc:spChg chg="add del">
          <ac:chgData name="Simon Segar" userId="11ed1fe8-a762-4f00-b961-ce9dda7bdf7e" providerId="ADAL" clId="{B50DC08F-BDEB-46BE-AF7E-263CB7B0F6F1}" dt="2024-07-03T09:04:16.930" v="3188" actId="478"/>
          <ac:spMkLst>
            <pc:docMk/>
            <pc:sldMk cId="3823189444" sldId="262"/>
            <ac:spMk id="25" creationId="{8DDBDB2D-1B7A-AC28-825C-F16089F2B721}"/>
          </ac:spMkLst>
        </pc:spChg>
        <pc:spChg chg="add del mod">
          <ac:chgData name="Simon Segar" userId="11ed1fe8-a762-4f00-b961-ce9dda7bdf7e" providerId="ADAL" clId="{B50DC08F-BDEB-46BE-AF7E-263CB7B0F6F1}" dt="2024-07-03T09:04:38.660" v="3193" actId="478"/>
          <ac:spMkLst>
            <pc:docMk/>
            <pc:sldMk cId="3823189444" sldId="262"/>
            <ac:spMk id="26" creationId="{F45B958D-FAFF-E9FE-383F-E84BA459B936}"/>
          </ac:spMkLst>
        </pc:spChg>
        <pc:spChg chg="add mod">
          <ac:chgData name="Simon Segar" userId="11ed1fe8-a762-4f00-b961-ce9dda7bdf7e" providerId="ADAL" clId="{B50DC08F-BDEB-46BE-AF7E-263CB7B0F6F1}" dt="2024-07-03T13:54:32.873" v="5829" actId="26606"/>
          <ac:spMkLst>
            <pc:docMk/>
            <pc:sldMk cId="3823189444" sldId="262"/>
            <ac:spMk id="27" creationId="{A4ABEE1F-AD8E-EF8F-74BA-8C98C9578AC9}"/>
          </ac:spMkLst>
        </pc:spChg>
        <pc:spChg chg="add mod">
          <ac:chgData name="Simon Segar" userId="11ed1fe8-a762-4f00-b961-ce9dda7bdf7e" providerId="ADAL" clId="{B50DC08F-BDEB-46BE-AF7E-263CB7B0F6F1}" dt="2024-07-03T13:54:32.873" v="5829" actId="26606"/>
          <ac:spMkLst>
            <pc:docMk/>
            <pc:sldMk cId="3823189444" sldId="262"/>
            <ac:spMk id="28" creationId="{B4D50DA5-815D-7802-435A-878ED9F13DF1}"/>
          </ac:spMkLst>
        </pc:spChg>
        <pc:spChg chg="add mod">
          <ac:chgData name="Simon Segar" userId="11ed1fe8-a762-4f00-b961-ce9dda7bdf7e" providerId="ADAL" clId="{B50DC08F-BDEB-46BE-AF7E-263CB7B0F6F1}" dt="2024-07-03T13:54:32.873" v="5829" actId="26606"/>
          <ac:spMkLst>
            <pc:docMk/>
            <pc:sldMk cId="3823189444" sldId="262"/>
            <ac:spMk id="29" creationId="{D8EC8924-C4A1-B891-9576-7EB5DF769237}"/>
          </ac:spMkLst>
        </pc:spChg>
        <pc:spChg chg="add mod">
          <ac:chgData name="Simon Segar" userId="11ed1fe8-a762-4f00-b961-ce9dda7bdf7e" providerId="ADAL" clId="{B50DC08F-BDEB-46BE-AF7E-263CB7B0F6F1}" dt="2024-07-03T13:54:32.873" v="5829" actId="26606"/>
          <ac:spMkLst>
            <pc:docMk/>
            <pc:sldMk cId="3823189444" sldId="262"/>
            <ac:spMk id="30" creationId="{CCD6DC0B-0AD3-685F-D11B-20C70E6D1858}"/>
          </ac:spMkLst>
        </pc:spChg>
        <pc:spChg chg="add mod">
          <ac:chgData name="Simon Segar" userId="11ed1fe8-a762-4f00-b961-ce9dda7bdf7e" providerId="ADAL" clId="{B50DC08F-BDEB-46BE-AF7E-263CB7B0F6F1}" dt="2024-07-03T13:54:32.873" v="5829" actId="26606"/>
          <ac:spMkLst>
            <pc:docMk/>
            <pc:sldMk cId="3823189444" sldId="262"/>
            <ac:spMk id="31" creationId="{52AA1E19-CFF1-E83D-3EC0-2200B966F4ED}"/>
          </ac:spMkLst>
        </pc:spChg>
        <pc:spChg chg="add mod">
          <ac:chgData name="Simon Segar" userId="11ed1fe8-a762-4f00-b961-ce9dda7bdf7e" providerId="ADAL" clId="{B50DC08F-BDEB-46BE-AF7E-263CB7B0F6F1}" dt="2024-07-03T13:54:32.873" v="5829" actId="26606"/>
          <ac:spMkLst>
            <pc:docMk/>
            <pc:sldMk cId="3823189444" sldId="262"/>
            <ac:spMk id="32" creationId="{C966D0C7-7060-834D-B0EE-536EA97C3EE4}"/>
          </ac:spMkLst>
        </pc:spChg>
        <pc:spChg chg="add mod">
          <ac:chgData name="Simon Segar" userId="11ed1fe8-a762-4f00-b961-ce9dda7bdf7e" providerId="ADAL" clId="{B50DC08F-BDEB-46BE-AF7E-263CB7B0F6F1}" dt="2024-07-03T13:54:32.873" v="5829" actId="26606"/>
          <ac:spMkLst>
            <pc:docMk/>
            <pc:sldMk cId="3823189444" sldId="262"/>
            <ac:spMk id="33" creationId="{C586CB1E-789A-A188-B5C9-6EB356D7F3DB}"/>
          </ac:spMkLst>
        </pc:spChg>
        <pc:spChg chg="add mod">
          <ac:chgData name="Simon Segar" userId="11ed1fe8-a762-4f00-b961-ce9dda7bdf7e" providerId="ADAL" clId="{B50DC08F-BDEB-46BE-AF7E-263CB7B0F6F1}" dt="2024-07-03T13:54:32.873" v="5829" actId="26606"/>
          <ac:spMkLst>
            <pc:docMk/>
            <pc:sldMk cId="3823189444" sldId="262"/>
            <ac:spMk id="34" creationId="{A081E1A8-2A3A-303A-E4C1-A81B58877BF9}"/>
          </ac:spMkLst>
        </pc:spChg>
        <pc:spChg chg="add del">
          <ac:chgData name="Simon Segar" userId="11ed1fe8-a762-4f00-b961-ce9dda7bdf7e" providerId="ADAL" clId="{B50DC08F-BDEB-46BE-AF7E-263CB7B0F6F1}" dt="2024-07-03T09:10:51.906" v="3391" actId="11529"/>
          <ac:spMkLst>
            <pc:docMk/>
            <pc:sldMk cId="3823189444" sldId="262"/>
            <ac:spMk id="35" creationId="{64027062-20F9-58E0-8C81-ACCBC37706F6}"/>
          </ac:spMkLst>
        </pc:spChg>
        <pc:spChg chg="add mod">
          <ac:chgData name="Simon Segar" userId="11ed1fe8-a762-4f00-b961-ce9dda7bdf7e" providerId="ADAL" clId="{B50DC08F-BDEB-46BE-AF7E-263CB7B0F6F1}" dt="2024-07-03T13:54:32.873" v="5829" actId="26606"/>
          <ac:spMkLst>
            <pc:docMk/>
            <pc:sldMk cId="3823189444" sldId="262"/>
            <ac:spMk id="36" creationId="{8EE8B386-245F-C9F4-C6B6-1186A15AE99C}"/>
          </ac:spMkLst>
        </pc:spChg>
        <pc:spChg chg="add mod">
          <ac:chgData name="Simon Segar" userId="11ed1fe8-a762-4f00-b961-ce9dda7bdf7e" providerId="ADAL" clId="{B50DC08F-BDEB-46BE-AF7E-263CB7B0F6F1}" dt="2024-07-03T13:54:32.873" v="5829" actId="26606"/>
          <ac:spMkLst>
            <pc:docMk/>
            <pc:sldMk cId="3823189444" sldId="262"/>
            <ac:spMk id="37" creationId="{B10A3DE7-1EA8-C734-3EEA-403DB01E0C1E}"/>
          </ac:spMkLst>
        </pc:spChg>
        <pc:spChg chg="add">
          <ac:chgData name="Simon Segar" userId="11ed1fe8-a762-4f00-b961-ce9dda7bdf7e" providerId="ADAL" clId="{B50DC08F-BDEB-46BE-AF7E-263CB7B0F6F1}" dt="2024-07-03T13:54:32.873" v="5829" actId="26606"/>
          <ac:spMkLst>
            <pc:docMk/>
            <pc:sldMk cId="3823189444" sldId="262"/>
            <ac:spMk id="42" creationId="{BACC6370-2D7E-4714-9D71-7542949D7D5D}"/>
          </ac:spMkLst>
        </pc:spChg>
        <pc:spChg chg="add">
          <ac:chgData name="Simon Segar" userId="11ed1fe8-a762-4f00-b961-ce9dda7bdf7e" providerId="ADAL" clId="{B50DC08F-BDEB-46BE-AF7E-263CB7B0F6F1}" dt="2024-07-03T13:54:32.873" v="5829" actId="26606"/>
          <ac:spMkLst>
            <pc:docMk/>
            <pc:sldMk cId="3823189444" sldId="262"/>
            <ac:spMk id="44" creationId="{B444D337-4D9F-40A8-BA84-C0BFA7A8AD66}"/>
          </ac:spMkLst>
        </pc:spChg>
        <pc:spChg chg="add">
          <ac:chgData name="Simon Segar" userId="11ed1fe8-a762-4f00-b961-ce9dda7bdf7e" providerId="ADAL" clId="{B50DC08F-BDEB-46BE-AF7E-263CB7B0F6F1}" dt="2024-07-03T13:54:32.873" v="5829" actId="26606"/>
          <ac:spMkLst>
            <pc:docMk/>
            <pc:sldMk cId="3823189444" sldId="262"/>
            <ac:spMk id="46" creationId="{70478D1D-B50E-41C8-8A55-36A53D449402}"/>
          </ac:spMkLst>
        </pc:spChg>
      </pc:sldChg>
      <pc:sldChg chg="addSp delSp modSp new mod ord setBg setClrOvrMap">
        <pc:chgData name="Simon Segar" userId="11ed1fe8-a762-4f00-b961-ce9dda7bdf7e" providerId="ADAL" clId="{B50DC08F-BDEB-46BE-AF7E-263CB7B0F6F1}" dt="2024-07-03T13:55:47.232" v="5843" actId="5793"/>
        <pc:sldMkLst>
          <pc:docMk/>
          <pc:sldMk cId="2699194829" sldId="263"/>
        </pc:sldMkLst>
        <pc:spChg chg="mod">
          <ac:chgData name="Simon Segar" userId="11ed1fe8-a762-4f00-b961-ce9dda7bdf7e" providerId="ADAL" clId="{B50DC08F-BDEB-46BE-AF7E-263CB7B0F6F1}" dt="2024-07-03T13:55:26.964" v="5838" actId="26606"/>
          <ac:spMkLst>
            <pc:docMk/>
            <pc:sldMk cId="2699194829" sldId="263"/>
            <ac:spMk id="2" creationId="{6488BCE1-B7AC-D708-BDD2-0909D503ABBC}"/>
          </ac:spMkLst>
        </pc:spChg>
        <pc:spChg chg="mod">
          <ac:chgData name="Simon Segar" userId="11ed1fe8-a762-4f00-b961-ce9dda7bdf7e" providerId="ADAL" clId="{B50DC08F-BDEB-46BE-AF7E-263CB7B0F6F1}" dt="2024-07-03T13:55:47.232" v="5843" actId="5793"/>
          <ac:spMkLst>
            <pc:docMk/>
            <pc:sldMk cId="2699194829" sldId="263"/>
            <ac:spMk id="3" creationId="{295CED9B-4E68-87BB-B69E-F9B3F1992103}"/>
          </ac:spMkLst>
        </pc:spChg>
        <pc:spChg chg="add mod">
          <ac:chgData name="Simon Segar" userId="11ed1fe8-a762-4f00-b961-ce9dda7bdf7e" providerId="ADAL" clId="{B50DC08F-BDEB-46BE-AF7E-263CB7B0F6F1}" dt="2024-07-03T13:55:40.580" v="5841" actId="255"/>
          <ac:spMkLst>
            <pc:docMk/>
            <pc:sldMk cId="2699194829" sldId="263"/>
            <ac:spMk id="4" creationId="{1FFE0C8F-CC3D-B4E6-41E7-DADBE68E774E}"/>
          </ac:spMkLst>
        </pc:spChg>
        <pc:spChg chg="add del">
          <ac:chgData name="Simon Segar" userId="11ed1fe8-a762-4f00-b961-ce9dda7bdf7e" providerId="ADAL" clId="{B50DC08F-BDEB-46BE-AF7E-263CB7B0F6F1}" dt="2024-07-03T13:54:55.843" v="5832" actId="26606"/>
          <ac:spMkLst>
            <pc:docMk/>
            <pc:sldMk cId="2699194829" sldId="263"/>
            <ac:spMk id="9" creationId="{4C608BEB-860E-4094-8511-78603564A75E}"/>
          </ac:spMkLst>
        </pc:spChg>
        <pc:spChg chg="add del">
          <ac:chgData name="Simon Segar" userId="11ed1fe8-a762-4f00-b961-ce9dda7bdf7e" providerId="ADAL" clId="{B50DC08F-BDEB-46BE-AF7E-263CB7B0F6F1}" dt="2024-07-03T13:55:07.808" v="5834" actId="26606"/>
          <ac:spMkLst>
            <pc:docMk/>
            <pc:sldMk cId="2699194829" sldId="263"/>
            <ac:spMk id="13" creationId="{58DEA6A1-FC5C-4E6E-BBBF-7E472949B394}"/>
          </ac:spMkLst>
        </pc:spChg>
        <pc:spChg chg="add del">
          <ac:chgData name="Simon Segar" userId="11ed1fe8-a762-4f00-b961-ce9dda7bdf7e" providerId="ADAL" clId="{B50DC08F-BDEB-46BE-AF7E-263CB7B0F6F1}" dt="2024-07-03T13:55:07.808" v="5834" actId="26606"/>
          <ac:spMkLst>
            <pc:docMk/>
            <pc:sldMk cId="2699194829" sldId="263"/>
            <ac:spMk id="14" creationId="{9F7D788E-2C1B-4EF4-8719-12613771FF98}"/>
          </ac:spMkLst>
        </pc:spChg>
        <pc:spChg chg="add del">
          <ac:chgData name="Simon Segar" userId="11ed1fe8-a762-4f00-b961-ce9dda7bdf7e" providerId="ADAL" clId="{B50DC08F-BDEB-46BE-AF7E-263CB7B0F6F1}" dt="2024-07-03T13:55:07.808" v="5834" actId="26606"/>
          <ac:spMkLst>
            <pc:docMk/>
            <pc:sldMk cId="2699194829" sldId="263"/>
            <ac:spMk id="15" creationId="{96AAAC3B-1954-46B7-BBAC-27DFF5B5295F}"/>
          </ac:spMkLst>
        </pc:spChg>
        <pc:spChg chg="add del">
          <ac:chgData name="Simon Segar" userId="11ed1fe8-a762-4f00-b961-ce9dda7bdf7e" providerId="ADAL" clId="{B50DC08F-BDEB-46BE-AF7E-263CB7B0F6F1}" dt="2024-07-03T13:55:07.808" v="5834" actId="26606"/>
          <ac:spMkLst>
            <pc:docMk/>
            <pc:sldMk cId="2699194829" sldId="263"/>
            <ac:spMk id="16" creationId="{7C54E824-C0F4-480B-BC88-689F50C45FBD}"/>
          </ac:spMkLst>
        </pc:spChg>
        <pc:spChg chg="add del">
          <ac:chgData name="Simon Segar" userId="11ed1fe8-a762-4f00-b961-ce9dda7bdf7e" providerId="ADAL" clId="{B50DC08F-BDEB-46BE-AF7E-263CB7B0F6F1}" dt="2024-07-03T13:55:07.808" v="5834" actId="26606"/>
          <ac:spMkLst>
            <pc:docMk/>
            <pc:sldMk cId="2699194829" sldId="263"/>
            <ac:spMk id="17" creationId="{A5AD6500-BB62-4AAC-9D2F-C10DDC90CBB1}"/>
          </ac:spMkLst>
        </pc:spChg>
        <pc:spChg chg="add del">
          <ac:chgData name="Simon Segar" userId="11ed1fe8-a762-4f00-b961-ce9dda7bdf7e" providerId="ADAL" clId="{B50DC08F-BDEB-46BE-AF7E-263CB7B0F6F1}" dt="2024-07-03T13:55:14.763" v="5836" actId="26606"/>
          <ac:spMkLst>
            <pc:docMk/>
            <pc:sldMk cId="2699194829" sldId="263"/>
            <ac:spMk id="19" creationId="{4C608BEB-860E-4094-8511-78603564A75E}"/>
          </ac:spMkLst>
        </pc:spChg>
        <pc:spChg chg="add del">
          <ac:chgData name="Simon Segar" userId="11ed1fe8-a762-4f00-b961-ce9dda7bdf7e" providerId="ADAL" clId="{B50DC08F-BDEB-46BE-AF7E-263CB7B0F6F1}" dt="2024-07-03T13:55:26.964" v="5838" actId="26606"/>
          <ac:spMkLst>
            <pc:docMk/>
            <pc:sldMk cId="2699194829" sldId="263"/>
            <ac:spMk id="22" creationId="{1DE7243B-5109-444B-8FAF-7437C66BC0E9}"/>
          </ac:spMkLst>
        </pc:spChg>
        <pc:spChg chg="add del">
          <ac:chgData name="Simon Segar" userId="11ed1fe8-a762-4f00-b961-ce9dda7bdf7e" providerId="ADAL" clId="{B50DC08F-BDEB-46BE-AF7E-263CB7B0F6F1}" dt="2024-07-03T13:55:26.964" v="5838" actId="26606"/>
          <ac:spMkLst>
            <pc:docMk/>
            <pc:sldMk cId="2699194829" sldId="263"/>
            <ac:spMk id="23" creationId="{4C5D6221-DA7B-4611-AA26-7D8E349FDE96}"/>
          </ac:spMkLst>
        </pc:spChg>
        <pc:spChg chg="add">
          <ac:chgData name="Simon Segar" userId="11ed1fe8-a762-4f00-b961-ce9dda7bdf7e" providerId="ADAL" clId="{B50DC08F-BDEB-46BE-AF7E-263CB7B0F6F1}" dt="2024-07-03T13:55:26.964" v="5838" actId="26606"/>
          <ac:spMkLst>
            <pc:docMk/>
            <pc:sldMk cId="2699194829" sldId="263"/>
            <ac:spMk id="28" creationId="{8CA06CD6-90CA-4C45-856C-6771339E1E22}"/>
          </ac:spMkLst>
        </pc:spChg>
        <pc:cxnChg chg="add del">
          <ac:chgData name="Simon Segar" userId="11ed1fe8-a762-4f00-b961-ce9dda7bdf7e" providerId="ADAL" clId="{B50DC08F-BDEB-46BE-AF7E-263CB7B0F6F1}" dt="2024-07-03T13:54:55.843" v="5832" actId="26606"/>
          <ac:cxnSpMkLst>
            <pc:docMk/>
            <pc:sldMk cId="2699194829" sldId="263"/>
            <ac:cxnSpMk id="11" creationId="{1F16A8D4-FE87-4604-88B2-394B5D1EB437}"/>
          </ac:cxnSpMkLst>
        </pc:cxnChg>
        <pc:cxnChg chg="add del">
          <ac:chgData name="Simon Segar" userId="11ed1fe8-a762-4f00-b961-ce9dda7bdf7e" providerId="ADAL" clId="{B50DC08F-BDEB-46BE-AF7E-263CB7B0F6F1}" dt="2024-07-03T13:55:14.763" v="5836" actId="26606"/>
          <ac:cxnSpMkLst>
            <pc:docMk/>
            <pc:sldMk cId="2699194829" sldId="263"/>
            <ac:cxnSpMk id="20" creationId="{1F16A8D4-FE87-4604-88B2-394B5D1EB437}"/>
          </ac:cxnSpMkLst>
        </pc:cxnChg>
        <pc:cxnChg chg="add">
          <ac:chgData name="Simon Segar" userId="11ed1fe8-a762-4f00-b961-ce9dda7bdf7e" providerId="ADAL" clId="{B50DC08F-BDEB-46BE-AF7E-263CB7B0F6F1}" dt="2024-07-03T13:55:26.964" v="5838" actId="26606"/>
          <ac:cxnSpMkLst>
            <pc:docMk/>
            <pc:sldMk cId="2699194829" sldId="263"/>
            <ac:cxnSpMk id="30" creationId="{5021601D-2758-4B15-A31C-FDA184C51B3A}"/>
          </ac:cxnSpMkLst>
        </pc:cxnChg>
      </pc:sldChg>
      <pc:sldChg chg="addSp delSp modSp new mod setBg">
        <pc:chgData name="Simon Segar" userId="11ed1fe8-a762-4f00-b961-ce9dda7bdf7e" providerId="ADAL" clId="{B50DC08F-BDEB-46BE-AF7E-263CB7B0F6F1}" dt="2024-07-03T13:49:18.648" v="5781" actId="26606"/>
        <pc:sldMkLst>
          <pc:docMk/>
          <pc:sldMk cId="2391290884" sldId="264"/>
        </pc:sldMkLst>
        <pc:spChg chg="mod">
          <ac:chgData name="Simon Segar" userId="11ed1fe8-a762-4f00-b961-ce9dda7bdf7e" providerId="ADAL" clId="{B50DC08F-BDEB-46BE-AF7E-263CB7B0F6F1}" dt="2024-07-03T13:49:18.648" v="5781" actId="26606"/>
          <ac:spMkLst>
            <pc:docMk/>
            <pc:sldMk cId="2391290884" sldId="264"/>
            <ac:spMk id="2" creationId="{AC3B665C-7C94-FE21-509E-2E4D31AA45E4}"/>
          </ac:spMkLst>
        </pc:spChg>
        <pc:spChg chg="del mod">
          <ac:chgData name="Simon Segar" userId="11ed1fe8-a762-4f00-b961-ce9dda7bdf7e" providerId="ADAL" clId="{B50DC08F-BDEB-46BE-AF7E-263CB7B0F6F1}" dt="2024-07-03T13:49:18.648" v="5781" actId="26606"/>
          <ac:spMkLst>
            <pc:docMk/>
            <pc:sldMk cId="2391290884" sldId="264"/>
            <ac:spMk id="3" creationId="{BA796352-DBB7-085F-3571-B91DBA10D5BE}"/>
          </ac:spMkLst>
        </pc:spChg>
        <pc:spChg chg="add">
          <ac:chgData name="Simon Segar" userId="11ed1fe8-a762-4f00-b961-ce9dda7bdf7e" providerId="ADAL" clId="{B50DC08F-BDEB-46BE-AF7E-263CB7B0F6F1}" dt="2024-07-03T13:49:18.648" v="5781" actId="26606"/>
          <ac:spMkLst>
            <pc:docMk/>
            <pc:sldMk cId="2391290884" sldId="264"/>
            <ac:spMk id="9" creationId="{BACC6370-2D7E-4714-9D71-7542949D7D5D}"/>
          </ac:spMkLst>
        </pc:spChg>
        <pc:spChg chg="add">
          <ac:chgData name="Simon Segar" userId="11ed1fe8-a762-4f00-b961-ce9dda7bdf7e" providerId="ADAL" clId="{B50DC08F-BDEB-46BE-AF7E-263CB7B0F6F1}" dt="2024-07-03T13:49:18.648" v="5781" actId="26606"/>
          <ac:spMkLst>
            <pc:docMk/>
            <pc:sldMk cId="2391290884" sldId="264"/>
            <ac:spMk id="11" creationId="{F68B3F68-107C-434F-AA38-110D5EA91B85}"/>
          </ac:spMkLst>
        </pc:spChg>
        <pc:spChg chg="add">
          <ac:chgData name="Simon Segar" userId="11ed1fe8-a762-4f00-b961-ce9dda7bdf7e" providerId="ADAL" clId="{B50DC08F-BDEB-46BE-AF7E-263CB7B0F6F1}" dt="2024-07-03T13:49:18.648" v="5781" actId="26606"/>
          <ac:spMkLst>
            <pc:docMk/>
            <pc:sldMk cId="2391290884" sldId="264"/>
            <ac:spMk id="13" creationId="{AAD0DBB9-1A4B-4391-81D4-CB19F9AB918A}"/>
          </ac:spMkLst>
        </pc:spChg>
        <pc:spChg chg="add">
          <ac:chgData name="Simon Segar" userId="11ed1fe8-a762-4f00-b961-ce9dda7bdf7e" providerId="ADAL" clId="{B50DC08F-BDEB-46BE-AF7E-263CB7B0F6F1}" dt="2024-07-03T13:49:18.648" v="5781" actId="26606"/>
          <ac:spMkLst>
            <pc:docMk/>
            <pc:sldMk cId="2391290884" sldId="264"/>
            <ac:spMk id="15" creationId="{063BBA22-50EA-4C4D-BE05-F1CE4E63AA56}"/>
          </ac:spMkLst>
        </pc:spChg>
        <pc:graphicFrameChg chg="add">
          <ac:chgData name="Simon Segar" userId="11ed1fe8-a762-4f00-b961-ce9dda7bdf7e" providerId="ADAL" clId="{B50DC08F-BDEB-46BE-AF7E-263CB7B0F6F1}" dt="2024-07-03T13:49:18.648" v="5781" actId="26606"/>
          <ac:graphicFrameMkLst>
            <pc:docMk/>
            <pc:sldMk cId="2391290884" sldId="264"/>
            <ac:graphicFrameMk id="5" creationId="{67A5F3DE-4E05-9E5F-2D09-5CC3D42879F5}"/>
          </ac:graphicFrameMkLst>
        </pc:graphicFrameChg>
      </pc:sldChg>
      <pc:sldChg chg="modSp new del mod ord">
        <pc:chgData name="Simon Segar" userId="11ed1fe8-a762-4f00-b961-ce9dda7bdf7e" providerId="ADAL" clId="{B50DC08F-BDEB-46BE-AF7E-263CB7B0F6F1}" dt="2024-07-03T09:13:42.232" v="3481" actId="47"/>
        <pc:sldMkLst>
          <pc:docMk/>
          <pc:sldMk cId="3745702491" sldId="265"/>
        </pc:sldMkLst>
        <pc:spChg chg="mod">
          <ac:chgData name="Simon Segar" userId="11ed1fe8-a762-4f00-b961-ce9dda7bdf7e" providerId="ADAL" clId="{B50DC08F-BDEB-46BE-AF7E-263CB7B0F6F1}" dt="2024-06-17T07:58:05.980" v="1403" actId="20577"/>
          <ac:spMkLst>
            <pc:docMk/>
            <pc:sldMk cId="3745702491" sldId="265"/>
            <ac:spMk id="2" creationId="{3F27495E-F13C-8BCB-2E19-2FFF25F5E76D}"/>
          </ac:spMkLst>
        </pc:spChg>
        <pc:spChg chg="mod">
          <ac:chgData name="Simon Segar" userId="11ed1fe8-a762-4f00-b961-ce9dda7bdf7e" providerId="ADAL" clId="{B50DC08F-BDEB-46BE-AF7E-263CB7B0F6F1}" dt="2024-06-17T08:05:41.759" v="1587"/>
          <ac:spMkLst>
            <pc:docMk/>
            <pc:sldMk cId="3745702491" sldId="265"/>
            <ac:spMk id="3" creationId="{02B3DEAD-C8BC-8142-B7E2-DCE33098C825}"/>
          </ac:spMkLst>
        </pc:spChg>
      </pc:sldChg>
      <pc:sldChg chg="addSp modSp new mod setBg">
        <pc:chgData name="Simon Segar" userId="11ed1fe8-a762-4f00-b961-ce9dda7bdf7e" providerId="ADAL" clId="{B50DC08F-BDEB-46BE-AF7E-263CB7B0F6F1}" dt="2024-07-03T13:56:28.538" v="5847" actId="26606"/>
        <pc:sldMkLst>
          <pc:docMk/>
          <pc:sldMk cId="4252106056" sldId="266"/>
        </pc:sldMkLst>
        <pc:spChg chg="mod">
          <ac:chgData name="Simon Segar" userId="11ed1fe8-a762-4f00-b961-ce9dda7bdf7e" providerId="ADAL" clId="{B50DC08F-BDEB-46BE-AF7E-263CB7B0F6F1}" dt="2024-07-03T13:56:28.538" v="5847" actId="26606"/>
          <ac:spMkLst>
            <pc:docMk/>
            <pc:sldMk cId="4252106056" sldId="266"/>
            <ac:spMk id="2" creationId="{FD7D8A82-0312-DB8C-3D60-5F34A1C10029}"/>
          </ac:spMkLst>
        </pc:spChg>
        <pc:spChg chg="mod">
          <ac:chgData name="Simon Segar" userId="11ed1fe8-a762-4f00-b961-ce9dda7bdf7e" providerId="ADAL" clId="{B50DC08F-BDEB-46BE-AF7E-263CB7B0F6F1}" dt="2024-07-03T13:56:28.538" v="5847" actId="26606"/>
          <ac:spMkLst>
            <pc:docMk/>
            <pc:sldMk cId="4252106056" sldId="266"/>
            <ac:spMk id="3" creationId="{4E80098B-DDA9-A89C-3DBD-512CE15A9224}"/>
          </ac:spMkLst>
        </pc:spChg>
        <pc:spChg chg="add">
          <ac:chgData name="Simon Segar" userId="11ed1fe8-a762-4f00-b961-ce9dda7bdf7e" providerId="ADAL" clId="{B50DC08F-BDEB-46BE-AF7E-263CB7B0F6F1}" dt="2024-07-03T13:56:28.538" v="5847" actId="26606"/>
          <ac:spMkLst>
            <pc:docMk/>
            <pc:sldMk cId="4252106056" sldId="266"/>
            <ac:spMk id="8" creationId="{70DFC902-7D23-471A-B557-B6B6917D7A0D}"/>
          </ac:spMkLst>
        </pc:spChg>
        <pc:spChg chg="add">
          <ac:chgData name="Simon Segar" userId="11ed1fe8-a762-4f00-b961-ce9dda7bdf7e" providerId="ADAL" clId="{B50DC08F-BDEB-46BE-AF7E-263CB7B0F6F1}" dt="2024-07-03T13:56:28.538" v="5847" actId="26606"/>
          <ac:spMkLst>
            <pc:docMk/>
            <pc:sldMk cId="4252106056" sldId="266"/>
            <ac:spMk id="10" creationId="{A55D5633-D557-4DCA-982C-FF36EB7A1C00}"/>
          </ac:spMkLst>
        </pc:spChg>
        <pc:spChg chg="add">
          <ac:chgData name="Simon Segar" userId="11ed1fe8-a762-4f00-b961-ce9dda7bdf7e" providerId="ADAL" clId="{B50DC08F-BDEB-46BE-AF7E-263CB7B0F6F1}" dt="2024-07-03T13:56:28.538" v="5847" actId="26606"/>
          <ac:spMkLst>
            <pc:docMk/>
            <pc:sldMk cId="4252106056" sldId="266"/>
            <ac:spMk id="12" creationId="{450D3AD2-FA80-415F-A9CE-54D884561CD7}"/>
          </ac:spMkLst>
        </pc:spChg>
      </pc:sldChg>
      <pc:sldChg chg="addSp delSp modSp new mod setBg">
        <pc:chgData name="Simon Segar" userId="11ed1fe8-a762-4f00-b961-ce9dda7bdf7e" providerId="ADAL" clId="{B50DC08F-BDEB-46BE-AF7E-263CB7B0F6F1}" dt="2024-07-03T13:53:54.570" v="5826" actId="1076"/>
        <pc:sldMkLst>
          <pc:docMk/>
          <pc:sldMk cId="2866731893" sldId="267"/>
        </pc:sldMkLst>
        <pc:spChg chg="add del mod">
          <ac:chgData name="Simon Segar" userId="11ed1fe8-a762-4f00-b961-ce9dda7bdf7e" providerId="ADAL" clId="{B50DC08F-BDEB-46BE-AF7E-263CB7B0F6F1}" dt="2024-07-03T13:53:54.570" v="5826" actId="1076"/>
          <ac:spMkLst>
            <pc:docMk/>
            <pc:sldMk cId="2866731893" sldId="267"/>
            <ac:spMk id="2" creationId="{7A3F2C35-D78D-40A5-735A-CBA737695974}"/>
          </ac:spMkLst>
        </pc:spChg>
        <pc:spChg chg="mod ord">
          <ac:chgData name="Simon Segar" userId="11ed1fe8-a762-4f00-b961-ce9dda7bdf7e" providerId="ADAL" clId="{B50DC08F-BDEB-46BE-AF7E-263CB7B0F6F1}" dt="2024-07-03T13:53:36.938" v="5823" actId="26606"/>
          <ac:spMkLst>
            <pc:docMk/>
            <pc:sldMk cId="2866731893" sldId="267"/>
            <ac:spMk id="3" creationId="{D2931B1F-767D-EDEA-6D52-752ACD9AF1C8}"/>
          </ac:spMkLst>
        </pc:spChg>
        <pc:spChg chg="add del mod">
          <ac:chgData name="Simon Segar" userId="11ed1fe8-a762-4f00-b961-ce9dda7bdf7e" providerId="ADAL" clId="{B50DC08F-BDEB-46BE-AF7E-263CB7B0F6F1}" dt="2024-07-03T13:48:56.248" v="5778" actId="478"/>
          <ac:spMkLst>
            <pc:docMk/>
            <pc:sldMk cId="2866731893" sldId="267"/>
            <ac:spMk id="6" creationId="{81154B4A-70E8-BA49-849E-1D2492C05BA1}"/>
          </ac:spMkLst>
        </pc:spChg>
        <pc:spChg chg="add del">
          <ac:chgData name="Simon Segar" userId="11ed1fe8-a762-4f00-b961-ce9dda7bdf7e" providerId="ADAL" clId="{B50DC08F-BDEB-46BE-AF7E-263CB7B0F6F1}" dt="2024-07-03T13:50:40.142" v="5794" actId="26606"/>
          <ac:spMkLst>
            <pc:docMk/>
            <pc:sldMk cId="2866731893" sldId="267"/>
            <ac:spMk id="12" creationId="{12609869-9E80-471B-A487-A53288E0E791}"/>
          </ac:spMkLst>
        </pc:spChg>
        <pc:spChg chg="add del">
          <ac:chgData name="Simon Segar" userId="11ed1fe8-a762-4f00-b961-ce9dda7bdf7e" providerId="ADAL" clId="{B50DC08F-BDEB-46BE-AF7E-263CB7B0F6F1}" dt="2024-07-03T13:50:40.142" v="5794" actId="26606"/>
          <ac:spMkLst>
            <pc:docMk/>
            <pc:sldMk cId="2866731893" sldId="267"/>
            <ac:spMk id="14" creationId="{7004738A-9D34-43E8-97D2-CA0EED4F8BE0}"/>
          </ac:spMkLst>
        </pc:spChg>
        <pc:spChg chg="add del">
          <ac:chgData name="Simon Segar" userId="11ed1fe8-a762-4f00-b961-ce9dda7bdf7e" providerId="ADAL" clId="{B50DC08F-BDEB-46BE-AF7E-263CB7B0F6F1}" dt="2024-07-03T13:50:40.142" v="5794" actId="26606"/>
          <ac:spMkLst>
            <pc:docMk/>
            <pc:sldMk cId="2866731893" sldId="267"/>
            <ac:spMk id="16" creationId="{B8B8D07F-F13E-443E-BA68-2D26672D76B9}"/>
          </ac:spMkLst>
        </pc:spChg>
        <pc:spChg chg="add del">
          <ac:chgData name="Simon Segar" userId="11ed1fe8-a762-4f00-b961-ce9dda7bdf7e" providerId="ADAL" clId="{B50DC08F-BDEB-46BE-AF7E-263CB7B0F6F1}" dt="2024-07-03T13:50:40.142" v="5794" actId="26606"/>
          <ac:spMkLst>
            <pc:docMk/>
            <pc:sldMk cId="2866731893" sldId="267"/>
            <ac:spMk id="18" creationId="{2813A4FA-24A5-41ED-A534-3807D1B2F344}"/>
          </ac:spMkLst>
        </pc:spChg>
        <pc:spChg chg="add del">
          <ac:chgData name="Simon Segar" userId="11ed1fe8-a762-4f00-b961-ce9dda7bdf7e" providerId="ADAL" clId="{B50DC08F-BDEB-46BE-AF7E-263CB7B0F6F1}" dt="2024-07-03T13:50:40.142" v="5794" actId="26606"/>
          <ac:spMkLst>
            <pc:docMk/>
            <pc:sldMk cId="2866731893" sldId="267"/>
            <ac:spMk id="20" creationId="{C3944F27-CA70-4E84-A51A-E6BF89558979}"/>
          </ac:spMkLst>
        </pc:spChg>
        <pc:picChg chg="add del mod">
          <ac:chgData name="Simon Segar" userId="11ed1fe8-a762-4f00-b961-ce9dda7bdf7e" providerId="ADAL" clId="{B50DC08F-BDEB-46BE-AF7E-263CB7B0F6F1}" dt="2024-07-03T13:49:41.128" v="5782" actId="21"/>
          <ac:picMkLst>
            <pc:docMk/>
            <pc:sldMk cId="2866731893" sldId="267"/>
            <ac:picMk id="4" creationId="{776C9DE4-D398-32FF-DA47-EBF8498B9489}"/>
          </ac:picMkLst>
        </pc:picChg>
        <pc:picChg chg="add mod">
          <ac:chgData name="Simon Segar" userId="11ed1fe8-a762-4f00-b961-ce9dda7bdf7e" providerId="ADAL" clId="{B50DC08F-BDEB-46BE-AF7E-263CB7B0F6F1}" dt="2024-07-03T13:53:36.938" v="5823" actId="26606"/>
          <ac:picMkLst>
            <pc:docMk/>
            <pc:sldMk cId="2866731893" sldId="267"/>
            <ac:picMk id="7" creationId="{776C9DE4-D398-32FF-DA47-EBF8498B9489}"/>
          </ac:picMkLst>
        </pc:picChg>
      </pc:sldChg>
      <pc:sldChg chg="addSp delSp modSp new mod setBg">
        <pc:chgData name="Simon Segar" userId="11ed1fe8-a762-4f00-b961-ce9dda7bdf7e" providerId="ADAL" clId="{B50DC08F-BDEB-46BE-AF7E-263CB7B0F6F1}" dt="2024-07-03T13:56:37.538" v="5850" actId="26606"/>
        <pc:sldMkLst>
          <pc:docMk/>
          <pc:sldMk cId="1617164225" sldId="268"/>
        </pc:sldMkLst>
        <pc:spChg chg="add del">
          <ac:chgData name="Simon Segar" userId="11ed1fe8-a762-4f00-b961-ce9dda7bdf7e" providerId="ADAL" clId="{B50DC08F-BDEB-46BE-AF7E-263CB7B0F6F1}" dt="2024-07-03T13:56:37.538" v="5850" actId="26606"/>
          <ac:spMkLst>
            <pc:docMk/>
            <pc:sldMk cId="1617164225" sldId="268"/>
            <ac:spMk id="8" creationId="{42A4FC2C-047E-45A5-965D-8E1E3BF09BC6}"/>
          </ac:spMkLst>
        </pc:spChg>
        <pc:spChg chg="add del">
          <ac:chgData name="Simon Segar" userId="11ed1fe8-a762-4f00-b961-ce9dda7bdf7e" providerId="ADAL" clId="{B50DC08F-BDEB-46BE-AF7E-263CB7B0F6F1}" dt="2024-07-03T13:56:37.528" v="5849" actId="26606"/>
          <ac:spMkLst>
            <pc:docMk/>
            <pc:sldMk cId="1617164225" sldId="268"/>
            <ac:spMk id="13" creationId="{AB8C311F-7253-4AED-9701-7FC0708C41C7}"/>
          </ac:spMkLst>
        </pc:spChg>
        <pc:spChg chg="add del">
          <ac:chgData name="Simon Segar" userId="11ed1fe8-a762-4f00-b961-ce9dda7bdf7e" providerId="ADAL" clId="{B50DC08F-BDEB-46BE-AF7E-263CB7B0F6F1}" dt="2024-07-03T13:56:37.528" v="5849" actId="26606"/>
          <ac:spMkLst>
            <pc:docMk/>
            <pc:sldMk cId="1617164225" sldId="268"/>
            <ac:spMk id="15" creationId="{E2384209-CB15-4CDF-9D31-C44FD9A3F20D}"/>
          </ac:spMkLst>
        </pc:spChg>
        <pc:spChg chg="add del">
          <ac:chgData name="Simon Segar" userId="11ed1fe8-a762-4f00-b961-ce9dda7bdf7e" providerId="ADAL" clId="{B50DC08F-BDEB-46BE-AF7E-263CB7B0F6F1}" dt="2024-07-03T13:56:37.528" v="5849" actId="26606"/>
          <ac:spMkLst>
            <pc:docMk/>
            <pc:sldMk cId="1617164225" sldId="268"/>
            <ac:spMk id="17" creationId="{2633B3B5-CC90-43F0-8714-D31D1F3F0209}"/>
          </ac:spMkLst>
        </pc:spChg>
        <pc:spChg chg="add del">
          <ac:chgData name="Simon Segar" userId="11ed1fe8-a762-4f00-b961-ce9dda7bdf7e" providerId="ADAL" clId="{B50DC08F-BDEB-46BE-AF7E-263CB7B0F6F1}" dt="2024-07-03T13:56:37.528" v="5849" actId="26606"/>
          <ac:spMkLst>
            <pc:docMk/>
            <pc:sldMk cId="1617164225" sldId="268"/>
            <ac:spMk id="19" creationId="{A8D57A06-A426-446D-B02C-A2DC6B62E45E}"/>
          </ac:spMkLst>
        </pc:spChg>
        <pc:spChg chg="add">
          <ac:chgData name="Simon Segar" userId="11ed1fe8-a762-4f00-b961-ce9dda7bdf7e" providerId="ADAL" clId="{B50DC08F-BDEB-46BE-AF7E-263CB7B0F6F1}" dt="2024-07-03T13:56:37.538" v="5850" actId="26606"/>
          <ac:spMkLst>
            <pc:docMk/>
            <pc:sldMk cId="1617164225" sldId="268"/>
            <ac:spMk id="21" creationId="{AB8C311F-7253-4AED-9701-7FC0708C41C7}"/>
          </ac:spMkLst>
        </pc:spChg>
        <pc:spChg chg="add">
          <ac:chgData name="Simon Segar" userId="11ed1fe8-a762-4f00-b961-ce9dda7bdf7e" providerId="ADAL" clId="{B50DC08F-BDEB-46BE-AF7E-263CB7B0F6F1}" dt="2024-07-03T13:56:37.538" v="5850" actId="26606"/>
          <ac:spMkLst>
            <pc:docMk/>
            <pc:sldMk cId="1617164225" sldId="268"/>
            <ac:spMk id="22" creationId="{E2384209-CB15-4CDF-9D31-C44FD9A3F20D}"/>
          </ac:spMkLst>
        </pc:spChg>
        <pc:spChg chg="add">
          <ac:chgData name="Simon Segar" userId="11ed1fe8-a762-4f00-b961-ce9dda7bdf7e" providerId="ADAL" clId="{B50DC08F-BDEB-46BE-AF7E-263CB7B0F6F1}" dt="2024-07-03T13:56:37.538" v="5850" actId="26606"/>
          <ac:spMkLst>
            <pc:docMk/>
            <pc:sldMk cId="1617164225" sldId="268"/>
            <ac:spMk id="23" creationId="{2633B3B5-CC90-43F0-8714-D31D1F3F0209}"/>
          </ac:spMkLst>
        </pc:spChg>
        <pc:spChg chg="add">
          <ac:chgData name="Simon Segar" userId="11ed1fe8-a762-4f00-b961-ce9dda7bdf7e" providerId="ADAL" clId="{B50DC08F-BDEB-46BE-AF7E-263CB7B0F6F1}" dt="2024-07-03T13:56:37.538" v="5850" actId="26606"/>
          <ac:spMkLst>
            <pc:docMk/>
            <pc:sldMk cId="1617164225" sldId="268"/>
            <ac:spMk id="24" creationId="{A8D57A06-A426-446D-B02C-A2DC6B62E45E}"/>
          </ac:spMkLst>
        </pc:spChg>
        <pc:picChg chg="add mod">
          <ac:chgData name="Simon Segar" userId="11ed1fe8-a762-4f00-b961-ce9dda7bdf7e" providerId="ADAL" clId="{B50DC08F-BDEB-46BE-AF7E-263CB7B0F6F1}" dt="2024-07-03T13:56:37.538" v="5850" actId="26606"/>
          <ac:picMkLst>
            <pc:docMk/>
            <pc:sldMk cId="1617164225" sldId="268"/>
            <ac:picMk id="3" creationId="{846FD8ED-8AC4-AD43-7A4C-3D42C9DAA014}"/>
          </ac:picMkLst>
        </pc:picChg>
      </pc:sldChg>
      <pc:sldChg chg="addSp delSp modSp add mod setBg addAnim delAnim">
        <pc:chgData name="Simon Segar" userId="11ed1fe8-a762-4f00-b961-ce9dda7bdf7e" providerId="ADAL" clId="{B50DC08F-BDEB-46BE-AF7E-263CB7B0F6F1}" dt="2024-07-03T13:54:09.658" v="5827" actId="26606"/>
        <pc:sldMkLst>
          <pc:docMk/>
          <pc:sldMk cId="2816687579" sldId="269"/>
        </pc:sldMkLst>
        <pc:spChg chg="mod">
          <ac:chgData name="Simon Segar" userId="11ed1fe8-a762-4f00-b961-ce9dda7bdf7e" providerId="ADAL" clId="{B50DC08F-BDEB-46BE-AF7E-263CB7B0F6F1}" dt="2024-07-03T13:54:09.658" v="5827" actId="26606"/>
          <ac:spMkLst>
            <pc:docMk/>
            <pc:sldMk cId="2816687579" sldId="269"/>
            <ac:spMk id="2" creationId="{7A3F2C35-D78D-40A5-735A-CBA737695974}"/>
          </ac:spMkLst>
        </pc:spChg>
        <pc:spChg chg="del">
          <ac:chgData name="Simon Segar" userId="11ed1fe8-a762-4f00-b961-ce9dda7bdf7e" providerId="ADAL" clId="{B50DC08F-BDEB-46BE-AF7E-263CB7B0F6F1}" dt="2024-07-03T08:30:33.717" v="2605" actId="478"/>
          <ac:spMkLst>
            <pc:docMk/>
            <pc:sldMk cId="2816687579" sldId="269"/>
            <ac:spMk id="3" creationId="{D2931B1F-767D-EDEA-6D52-752ACD9AF1C8}"/>
          </ac:spMkLst>
        </pc:spChg>
        <pc:spChg chg="add mod">
          <ac:chgData name="Simon Segar" userId="11ed1fe8-a762-4f00-b961-ce9dda7bdf7e" providerId="ADAL" clId="{B50DC08F-BDEB-46BE-AF7E-263CB7B0F6F1}" dt="2024-07-03T13:54:09.658" v="5827" actId="26606"/>
          <ac:spMkLst>
            <pc:docMk/>
            <pc:sldMk cId="2816687579" sldId="269"/>
            <ac:spMk id="4" creationId="{1896ABEE-E9C9-F5B2-432C-F944E6CDFFA1}"/>
          </ac:spMkLst>
        </pc:spChg>
        <pc:spChg chg="add del">
          <ac:chgData name="Simon Segar" userId="11ed1fe8-a762-4f00-b961-ce9dda7bdf7e" providerId="ADAL" clId="{B50DC08F-BDEB-46BE-AF7E-263CB7B0F6F1}" dt="2024-07-03T13:50:33.940" v="5791" actId="26606"/>
          <ac:spMkLst>
            <pc:docMk/>
            <pc:sldMk cId="2816687579" sldId="269"/>
            <ac:spMk id="9" creationId="{43C48B49-6135-48B6-AC0F-97E5D8D1F03F}"/>
          </ac:spMkLst>
        </pc:spChg>
        <pc:spChg chg="add">
          <ac:chgData name="Simon Segar" userId="11ed1fe8-a762-4f00-b961-ce9dda7bdf7e" providerId="ADAL" clId="{B50DC08F-BDEB-46BE-AF7E-263CB7B0F6F1}" dt="2024-07-03T13:54:09.658" v="5827" actId="26606"/>
          <ac:spMkLst>
            <pc:docMk/>
            <pc:sldMk cId="2816687579" sldId="269"/>
            <ac:spMk id="10" creationId="{4D60F200-5EB0-B223-2439-C96C67F0FEE1}"/>
          </ac:spMkLst>
        </pc:spChg>
        <pc:spChg chg="add del">
          <ac:chgData name="Simon Segar" userId="11ed1fe8-a762-4f00-b961-ce9dda7bdf7e" providerId="ADAL" clId="{B50DC08F-BDEB-46BE-AF7E-263CB7B0F6F1}" dt="2024-07-03T13:50:33.940" v="5791" actId="26606"/>
          <ac:spMkLst>
            <pc:docMk/>
            <pc:sldMk cId="2816687579" sldId="269"/>
            <ac:spMk id="11" creationId="{9715DAF0-AE1B-46C9-8A6B-DB2AA05AB91D}"/>
          </ac:spMkLst>
        </pc:spChg>
        <pc:spChg chg="add">
          <ac:chgData name="Simon Segar" userId="11ed1fe8-a762-4f00-b961-ce9dda7bdf7e" providerId="ADAL" clId="{B50DC08F-BDEB-46BE-AF7E-263CB7B0F6F1}" dt="2024-07-03T13:54:09.658" v="5827" actId="26606"/>
          <ac:spMkLst>
            <pc:docMk/>
            <pc:sldMk cId="2816687579" sldId="269"/>
            <ac:spMk id="12" creationId="{A6567EA8-C72D-4B9B-D23F-6B2E9F9C9F47}"/>
          </ac:spMkLst>
        </pc:spChg>
        <pc:spChg chg="add del">
          <ac:chgData name="Simon Segar" userId="11ed1fe8-a762-4f00-b961-ce9dda7bdf7e" providerId="ADAL" clId="{B50DC08F-BDEB-46BE-AF7E-263CB7B0F6F1}" dt="2024-07-03T13:50:33.940" v="5791" actId="26606"/>
          <ac:spMkLst>
            <pc:docMk/>
            <pc:sldMk cId="2816687579" sldId="269"/>
            <ac:spMk id="13" creationId="{DC631C0B-6DA6-4E57-8231-CE32B3434A7E}"/>
          </ac:spMkLst>
        </pc:spChg>
        <pc:spChg chg="add">
          <ac:chgData name="Simon Segar" userId="11ed1fe8-a762-4f00-b961-ce9dda7bdf7e" providerId="ADAL" clId="{B50DC08F-BDEB-46BE-AF7E-263CB7B0F6F1}" dt="2024-07-03T13:54:09.658" v="5827" actId="26606"/>
          <ac:spMkLst>
            <pc:docMk/>
            <pc:sldMk cId="2816687579" sldId="269"/>
            <ac:spMk id="14" creationId="{FEFBFA78-9360-1E01-5448-6D5AE0A32601}"/>
          </ac:spMkLst>
        </pc:spChg>
        <pc:spChg chg="add del">
          <ac:chgData name="Simon Segar" userId="11ed1fe8-a762-4f00-b961-ce9dda7bdf7e" providerId="ADAL" clId="{B50DC08F-BDEB-46BE-AF7E-263CB7B0F6F1}" dt="2024-07-03T13:50:33.940" v="5791" actId="26606"/>
          <ac:spMkLst>
            <pc:docMk/>
            <pc:sldMk cId="2816687579" sldId="269"/>
            <ac:spMk id="15" creationId="{F256AC18-FB41-4977-8B0C-F5082335AB7D}"/>
          </ac:spMkLst>
        </pc:spChg>
        <pc:spChg chg="add">
          <ac:chgData name="Simon Segar" userId="11ed1fe8-a762-4f00-b961-ce9dda7bdf7e" providerId="ADAL" clId="{B50DC08F-BDEB-46BE-AF7E-263CB7B0F6F1}" dt="2024-07-03T13:54:09.658" v="5827" actId="26606"/>
          <ac:spMkLst>
            <pc:docMk/>
            <pc:sldMk cId="2816687579" sldId="269"/>
            <ac:spMk id="16" creationId="{1740453C-744F-DB3A-47EC-15EACE1DC117}"/>
          </ac:spMkLst>
        </pc:spChg>
        <pc:spChg chg="add del">
          <ac:chgData name="Simon Segar" userId="11ed1fe8-a762-4f00-b961-ce9dda7bdf7e" providerId="ADAL" clId="{B50DC08F-BDEB-46BE-AF7E-263CB7B0F6F1}" dt="2024-07-03T13:50:33.940" v="5791" actId="26606"/>
          <ac:spMkLst>
            <pc:docMk/>
            <pc:sldMk cId="2816687579" sldId="269"/>
            <ac:spMk id="17" creationId="{AFF4A713-7B75-4B21-90D7-5AB19547C728}"/>
          </ac:spMkLst>
        </pc:spChg>
        <pc:spChg chg="add">
          <ac:chgData name="Simon Segar" userId="11ed1fe8-a762-4f00-b961-ce9dda7bdf7e" providerId="ADAL" clId="{B50DC08F-BDEB-46BE-AF7E-263CB7B0F6F1}" dt="2024-07-03T13:54:09.658" v="5827" actId="26606"/>
          <ac:spMkLst>
            <pc:docMk/>
            <pc:sldMk cId="2816687579" sldId="269"/>
            <ac:spMk id="18" creationId="{B6924B03-77BD-EAE3-2854-43363FF8E6BB}"/>
          </ac:spMkLst>
        </pc:spChg>
        <pc:picChg chg="add">
          <ac:chgData name="Simon Segar" userId="11ed1fe8-a762-4f00-b961-ce9dda7bdf7e" providerId="ADAL" clId="{B50DC08F-BDEB-46BE-AF7E-263CB7B0F6F1}" dt="2024-07-03T13:54:09.658" v="5827" actId="26606"/>
          <ac:picMkLst>
            <pc:docMk/>
            <pc:sldMk cId="2816687579" sldId="269"/>
            <ac:picMk id="6" creationId="{A1E1016E-4A67-68A5-088A-798F738DA6A0}"/>
          </ac:picMkLst>
        </pc:picChg>
      </pc:sldChg>
      <pc:sldChg chg="addSp delSp modSp new mod setBg">
        <pc:chgData name="Simon Segar" userId="11ed1fe8-a762-4f00-b961-ce9dda7bdf7e" providerId="ADAL" clId="{B50DC08F-BDEB-46BE-AF7E-263CB7B0F6F1}" dt="2024-07-03T13:58:01.259" v="5861" actId="26606"/>
        <pc:sldMkLst>
          <pc:docMk/>
          <pc:sldMk cId="3975930451" sldId="270"/>
        </pc:sldMkLst>
        <pc:spChg chg="mod">
          <ac:chgData name="Simon Segar" userId="11ed1fe8-a762-4f00-b961-ce9dda7bdf7e" providerId="ADAL" clId="{B50DC08F-BDEB-46BE-AF7E-263CB7B0F6F1}" dt="2024-07-03T13:58:01.259" v="5861" actId="26606"/>
          <ac:spMkLst>
            <pc:docMk/>
            <pc:sldMk cId="3975930451" sldId="270"/>
            <ac:spMk id="2" creationId="{2173C128-FFBD-BEAE-C6F3-89AF88871D8D}"/>
          </ac:spMkLst>
        </pc:spChg>
        <pc:spChg chg="mod">
          <ac:chgData name="Simon Segar" userId="11ed1fe8-a762-4f00-b961-ce9dda7bdf7e" providerId="ADAL" clId="{B50DC08F-BDEB-46BE-AF7E-263CB7B0F6F1}" dt="2024-07-03T13:58:01.259" v="5861" actId="26606"/>
          <ac:spMkLst>
            <pc:docMk/>
            <pc:sldMk cId="3975930451" sldId="270"/>
            <ac:spMk id="3" creationId="{7A5AAB41-FAD7-C139-DE0B-CEF7D0A20F29}"/>
          </ac:spMkLst>
        </pc:spChg>
        <pc:spChg chg="add">
          <ac:chgData name="Simon Segar" userId="11ed1fe8-a762-4f00-b961-ce9dda7bdf7e" providerId="ADAL" clId="{B50DC08F-BDEB-46BE-AF7E-263CB7B0F6F1}" dt="2024-07-03T13:58:01.259" v="5861" actId="26606"/>
          <ac:spMkLst>
            <pc:docMk/>
            <pc:sldMk cId="3975930451" sldId="270"/>
            <ac:spMk id="8" creationId="{DEE2AD96-B495-4E06-9291-B71706F728CB}"/>
          </ac:spMkLst>
        </pc:spChg>
        <pc:spChg chg="add del">
          <ac:chgData name="Simon Segar" userId="11ed1fe8-a762-4f00-b961-ce9dda7bdf7e" providerId="ADAL" clId="{B50DC08F-BDEB-46BE-AF7E-263CB7B0F6F1}" dt="2024-07-03T13:57:04.431" v="5852" actId="26606"/>
          <ac:spMkLst>
            <pc:docMk/>
            <pc:sldMk cId="3975930451" sldId="270"/>
            <ac:spMk id="9" creationId="{3ECBE1F1-D69B-4AFA-ABD5-8E41720EF6DE}"/>
          </ac:spMkLst>
        </pc:spChg>
        <pc:spChg chg="add">
          <ac:chgData name="Simon Segar" userId="11ed1fe8-a762-4f00-b961-ce9dda7bdf7e" providerId="ADAL" clId="{B50DC08F-BDEB-46BE-AF7E-263CB7B0F6F1}" dt="2024-07-03T13:58:01.259" v="5861" actId="26606"/>
          <ac:spMkLst>
            <pc:docMk/>
            <pc:sldMk cId="3975930451" sldId="270"/>
            <ac:spMk id="10" creationId="{53CF6D67-C5A8-4ADD-9E8E-1E38CA1D3166}"/>
          </ac:spMkLst>
        </pc:spChg>
        <pc:spChg chg="add del">
          <ac:chgData name="Simon Segar" userId="11ed1fe8-a762-4f00-b961-ce9dda7bdf7e" providerId="ADAL" clId="{B50DC08F-BDEB-46BE-AF7E-263CB7B0F6F1}" dt="2024-07-03T13:57:04.431" v="5852" actId="26606"/>
          <ac:spMkLst>
            <pc:docMk/>
            <pc:sldMk cId="3975930451" sldId="270"/>
            <ac:spMk id="11" creationId="{603A6265-E10C-4B85-9C20-E75FCAF9CC63}"/>
          </ac:spMkLst>
        </pc:spChg>
        <pc:spChg chg="add">
          <ac:chgData name="Simon Segar" userId="11ed1fe8-a762-4f00-b961-ce9dda7bdf7e" providerId="ADAL" clId="{B50DC08F-BDEB-46BE-AF7E-263CB7B0F6F1}" dt="2024-07-03T13:58:01.259" v="5861" actId="26606"/>
          <ac:spMkLst>
            <pc:docMk/>
            <pc:sldMk cId="3975930451" sldId="270"/>
            <ac:spMk id="12" creationId="{86909FA0-B515-4681-B7A8-FA281D133B94}"/>
          </ac:spMkLst>
        </pc:spChg>
        <pc:spChg chg="add">
          <ac:chgData name="Simon Segar" userId="11ed1fe8-a762-4f00-b961-ce9dda7bdf7e" providerId="ADAL" clId="{B50DC08F-BDEB-46BE-AF7E-263CB7B0F6F1}" dt="2024-07-03T13:58:01.259" v="5861" actId="26606"/>
          <ac:spMkLst>
            <pc:docMk/>
            <pc:sldMk cId="3975930451" sldId="270"/>
            <ac:spMk id="14" creationId="{21C9FE86-FCC3-4A31-AA1C-C882262B7FE7}"/>
          </ac:spMkLst>
        </pc:spChg>
        <pc:spChg chg="add">
          <ac:chgData name="Simon Segar" userId="11ed1fe8-a762-4f00-b961-ce9dda7bdf7e" providerId="ADAL" clId="{B50DC08F-BDEB-46BE-AF7E-263CB7B0F6F1}" dt="2024-07-03T13:58:01.259" v="5861" actId="26606"/>
          <ac:spMkLst>
            <pc:docMk/>
            <pc:sldMk cId="3975930451" sldId="270"/>
            <ac:spMk id="16" creationId="{7D96243B-ECED-4B71-8E06-AE9A285EAD20}"/>
          </ac:spMkLst>
        </pc:spChg>
        <pc:spChg chg="add">
          <ac:chgData name="Simon Segar" userId="11ed1fe8-a762-4f00-b961-ce9dda7bdf7e" providerId="ADAL" clId="{B50DC08F-BDEB-46BE-AF7E-263CB7B0F6F1}" dt="2024-07-03T13:58:01.259" v="5861" actId="26606"/>
          <ac:spMkLst>
            <pc:docMk/>
            <pc:sldMk cId="3975930451" sldId="270"/>
            <ac:spMk id="18" creationId="{A09989E4-EFDC-4A90-A633-E0525FB4139E}"/>
          </ac:spMkLst>
        </pc:spChg>
        <pc:picChg chg="add del">
          <ac:chgData name="Simon Segar" userId="11ed1fe8-a762-4f00-b961-ce9dda7bdf7e" providerId="ADAL" clId="{B50DC08F-BDEB-46BE-AF7E-263CB7B0F6F1}" dt="2024-07-03T13:57:04.431" v="5852" actId="26606"/>
          <ac:picMkLst>
            <pc:docMk/>
            <pc:sldMk cId="3975930451" sldId="270"/>
            <ac:picMk id="5" creationId="{205B769D-B7E1-96B5-5E75-8BCC29308F15}"/>
          </ac:picMkLst>
        </pc:picChg>
      </pc:sldChg>
      <pc:sldChg chg="addSp delSp modSp new mod setBg">
        <pc:chgData name="Simon Segar" userId="11ed1fe8-a762-4f00-b961-ce9dda7bdf7e" providerId="ADAL" clId="{B50DC08F-BDEB-46BE-AF7E-263CB7B0F6F1}" dt="2024-07-03T13:54:25.608" v="5828" actId="26606"/>
        <pc:sldMkLst>
          <pc:docMk/>
          <pc:sldMk cId="3988075424" sldId="271"/>
        </pc:sldMkLst>
        <pc:spChg chg="mod">
          <ac:chgData name="Simon Segar" userId="11ed1fe8-a762-4f00-b961-ce9dda7bdf7e" providerId="ADAL" clId="{B50DC08F-BDEB-46BE-AF7E-263CB7B0F6F1}" dt="2024-07-03T13:54:25.608" v="5828" actId="26606"/>
          <ac:spMkLst>
            <pc:docMk/>
            <pc:sldMk cId="3988075424" sldId="271"/>
            <ac:spMk id="2" creationId="{F3592FEF-324C-116A-C9EA-58F488F180D7}"/>
          </ac:spMkLst>
        </pc:spChg>
        <pc:spChg chg="del mod">
          <ac:chgData name="Simon Segar" userId="11ed1fe8-a762-4f00-b961-ce9dda7bdf7e" providerId="ADAL" clId="{B50DC08F-BDEB-46BE-AF7E-263CB7B0F6F1}" dt="2024-07-03T13:54:25.608" v="5828" actId="26606"/>
          <ac:spMkLst>
            <pc:docMk/>
            <pc:sldMk cId="3988075424" sldId="271"/>
            <ac:spMk id="3" creationId="{85D4EA5B-CC09-ACE6-7AFC-5A8B0F017C84}"/>
          </ac:spMkLst>
        </pc:spChg>
        <pc:spChg chg="add">
          <ac:chgData name="Simon Segar" userId="11ed1fe8-a762-4f00-b961-ce9dda7bdf7e" providerId="ADAL" clId="{B50DC08F-BDEB-46BE-AF7E-263CB7B0F6F1}" dt="2024-07-03T13:54:25.608" v="5828" actId="26606"/>
          <ac:spMkLst>
            <pc:docMk/>
            <pc:sldMk cId="3988075424" sldId="271"/>
            <ac:spMk id="9" creationId="{BACC6370-2D7E-4714-9D71-7542949D7D5D}"/>
          </ac:spMkLst>
        </pc:spChg>
        <pc:spChg chg="add">
          <ac:chgData name="Simon Segar" userId="11ed1fe8-a762-4f00-b961-ce9dda7bdf7e" providerId="ADAL" clId="{B50DC08F-BDEB-46BE-AF7E-263CB7B0F6F1}" dt="2024-07-03T13:54:25.608" v="5828" actId="26606"/>
          <ac:spMkLst>
            <pc:docMk/>
            <pc:sldMk cId="3988075424" sldId="271"/>
            <ac:spMk id="11" creationId="{256B2C21-A230-48C0-8DF1-C46611373C44}"/>
          </ac:spMkLst>
        </pc:spChg>
        <pc:spChg chg="add">
          <ac:chgData name="Simon Segar" userId="11ed1fe8-a762-4f00-b961-ce9dda7bdf7e" providerId="ADAL" clId="{B50DC08F-BDEB-46BE-AF7E-263CB7B0F6F1}" dt="2024-07-03T13:54:25.608" v="5828" actId="26606"/>
          <ac:spMkLst>
            <pc:docMk/>
            <pc:sldMk cId="3988075424" sldId="271"/>
            <ac:spMk id="13" creationId="{3847E18C-932D-4C95-AABA-FEC7C9499AD7}"/>
          </ac:spMkLst>
        </pc:spChg>
        <pc:spChg chg="add">
          <ac:chgData name="Simon Segar" userId="11ed1fe8-a762-4f00-b961-ce9dda7bdf7e" providerId="ADAL" clId="{B50DC08F-BDEB-46BE-AF7E-263CB7B0F6F1}" dt="2024-07-03T13:54:25.608" v="5828" actId="26606"/>
          <ac:spMkLst>
            <pc:docMk/>
            <pc:sldMk cId="3988075424" sldId="271"/>
            <ac:spMk id="15" creationId="{3150CB11-0C61-439E-910F-5787759E72A0}"/>
          </ac:spMkLst>
        </pc:spChg>
        <pc:spChg chg="add">
          <ac:chgData name="Simon Segar" userId="11ed1fe8-a762-4f00-b961-ce9dda7bdf7e" providerId="ADAL" clId="{B50DC08F-BDEB-46BE-AF7E-263CB7B0F6F1}" dt="2024-07-03T13:54:25.608" v="5828" actId="26606"/>
          <ac:spMkLst>
            <pc:docMk/>
            <pc:sldMk cId="3988075424" sldId="271"/>
            <ac:spMk id="17" creationId="{43F8A58B-5155-44CE-A5FF-7647B47D0A7A}"/>
          </ac:spMkLst>
        </pc:spChg>
        <pc:spChg chg="add">
          <ac:chgData name="Simon Segar" userId="11ed1fe8-a762-4f00-b961-ce9dda7bdf7e" providerId="ADAL" clId="{B50DC08F-BDEB-46BE-AF7E-263CB7B0F6F1}" dt="2024-07-03T13:54:25.608" v="5828" actId="26606"/>
          <ac:spMkLst>
            <pc:docMk/>
            <pc:sldMk cId="3988075424" sldId="271"/>
            <ac:spMk id="19" creationId="{443F2ACA-E6D6-4028-82DD-F03C262D5DE6}"/>
          </ac:spMkLst>
        </pc:spChg>
        <pc:graphicFrameChg chg="add">
          <ac:chgData name="Simon Segar" userId="11ed1fe8-a762-4f00-b961-ce9dda7bdf7e" providerId="ADAL" clId="{B50DC08F-BDEB-46BE-AF7E-263CB7B0F6F1}" dt="2024-07-03T13:54:25.608" v="5828" actId="26606"/>
          <ac:graphicFrameMkLst>
            <pc:docMk/>
            <pc:sldMk cId="3988075424" sldId="271"/>
            <ac:graphicFrameMk id="5" creationId="{578E784D-02BC-94F7-403B-4EF7323935B2}"/>
          </ac:graphicFrameMkLst>
        </pc:graphicFrameChg>
      </pc:sldChg>
      <pc:sldChg chg="modSp new del mod">
        <pc:chgData name="Simon Segar" userId="11ed1fe8-a762-4f00-b961-ce9dda7bdf7e" providerId="ADAL" clId="{B50DC08F-BDEB-46BE-AF7E-263CB7B0F6F1}" dt="2024-06-17T08:43:09.314" v="2436" actId="47"/>
        <pc:sldMkLst>
          <pc:docMk/>
          <pc:sldMk cId="4215413848" sldId="271"/>
        </pc:sldMkLst>
        <pc:spChg chg="mod">
          <ac:chgData name="Simon Segar" userId="11ed1fe8-a762-4f00-b961-ce9dda7bdf7e" providerId="ADAL" clId="{B50DC08F-BDEB-46BE-AF7E-263CB7B0F6F1}" dt="2024-06-17T08:42:42.044" v="2397" actId="20577"/>
          <ac:spMkLst>
            <pc:docMk/>
            <pc:sldMk cId="4215413848" sldId="271"/>
            <ac:spMk id="2" creationId="{56D00CA3-6AEC-DD1C-712E-0C31ACE34BD2}"/>
          </ac:spMkLst>
        </pc:spChg>
        <pc:spChg chg="mod">
          <ac:chgData name="Simon Segar" userId="11ed1fe8-a762-4f00-b961-ce9dda7bdf7e" providerId="ADAL" clId="{B50DC08F-BDEB-46BE-AF7E-263CB7B0F6F1}" dt="2024-06-17T08:43:00.499" v="2435" actId="20577"/>
          <ac:spMkLst>
            <pc:docMk/>
            <pc:sldMk cId="4215413848" sldId="271"/>
            <ac:spMk id="3" creationId="{643ADC4F-C2AD-99D7-89E4-20D2AB689104}"/>
          </ac:spMkLst>
        </pc:spChg>
      </pc:sldChg>
      <pc:sldChg chg="addSp modSp new add del mod">
        <pc:chgData name="Simon Segar" userId="11ed1fe8-a762-4f00-b961-ce9dda7bdf7e" providerId="ADAL" clId="{B50DC08F-BDEB-46BE-AF7E-263CB7B0F6F1}" dt="2024-07-03T11:27:57.689" v="5711" actId="47"/>
        <pc:sldMkLst>
          <pc:docMk/>
          <pc:sldMk cId="811717396" sldId="272"/>
        </pc:sldMkLst>
        <pc:picChg chg="add mod">
          <ac:chgData name="Simon Segar" userId="11ed1fe8-a762-4f00-b961-ce9dda7bdf7e" providerId="ADAL" clId="{B50DC08F-BDEB-46BE-AF7E-263CB7B0F6F1}" dt="2024-07-03T10:06:29.199" v="4974" actId="1076"/>
          <ac:picMkLst>
            <pc:docMk/>
            <pc:sldMk cId="811717396" sldId="272"/>
            <ac:picMk id="3" creationId="{0EEC0078-7558-EADD-0BBA-B68F172204FD}"/>
          </ac:picMkLst>
        </pc:picChg>
      </pc:sldChg>
      <pc:sldChg chg="addSp modSp new add del mod ord">
        <pc:chgData name="Simon Segar" userId="11ed1fe8-a762-4f00-b961-ce9dda7bdf7e" providerId="ADAL" clId="{B50DC08F-BDEB-46BE-AF7E-263CB7B0F6F1}" dt="2024-07-03T11:27:55.559" v="5710" actId="47"/>
        <pc:sldMkLst>
          <pc:docMk/>
          <pc:sldMk cId="900776902" sldId="273"/>
        </pc:sldMkLst>
        <pc:picChg chg="add mod">
          <ac:chgData name="Simon Segar" userId="11ed1fe8-a762-4f00-b961-ce9dda7bdf7e" providerId="ADAL" clId="{B50DC08F-BDEB-46BE-AF7E-263CB7B0F6F1}" dt="2024-07-03T10:06:25.738" v="4973" actId="1076"/>
          <ac:picMkLst>
            <pc:docMk/>
            <pc:sldMk cId="900776902" sldId="273"/>
            <ac:picMk id="3" creationId="{F2E0A445-D994-0D1C-32F0-B22B5BD1950E}"/>
          </ac:picMkLst>
        </pc:picChg>
      </pc:sldChg>
      <pc:sldChg chg="addSp delSp modSp new mod setBg">
        <pc:chgData name="Simon Segar" userId="11ed1fe8-a762-4f00-b961-ce9dda7bdf7e" providerId="ADAL" clId="{B50DC08F-BDEB-46BE-AF7E-263CB7B0F6F1}" dt="2024-07-03T13:58:17.059" v="5863" actId="26606"/>
        <pc:sldMkLst>
          <pc:docMk/>
          <pc:sldMk cId="1448241837" sldId="274"/>
        </pc:sldMkLst>
        <pc:spChg chg="mod">
          <ac:chgData name="Simon Segar" userId="11ed1fe8-a762-4f00-b961-ce9dda7bdf7e" providerId="ADAL" clId="{B50DC08F-BDEB-46BE-AF7E-263CB7B0F6F1}" dt="2024-07-03T13:58:17.059" v="5863" actId="26606"/>
          <ac:spMkLst>
            <pc:docMk/>
            <pc:sldMk cId="1448241837" sldId="274"/>
            <ac:spMk id="2" creationId="{C222546C-6C17-6DE4-23C9-28234FED7143}"/>
          </ac:spMkLst>
        </pc:spChg>
        <pc:spChg chg="del">
          <ac:chgData name="Simon Segar" userId="11ed1fe8-a762-4f00-b961-ce9dda7bdf7e" providerId="ADAL" clId="{B50DC08F-BDEB-46BE-AF7E-263CB7B0F6F1}" dt="2024-06-17T09:56:01.842" v="2592" actId="478"/>
          <ac:spMkLst>
            <pc:docMk/>
            <pc:sldMk cId="1448241837" sldId="274"/>
            <ac:spMk id="3" creationId="{09D43D1C-7D11-9C12-4F78-43DF41AAC7CF}"/>
          </ac:spMkLst>
        </pc:spChg>
        <pc:spChg chg="add">
          <ac:chgData name="Simon Segar" userId="11ed1fe8-a762-4f00-b961-ce9dda7bdf7e" providerId="ADAL" clId="{B50DC08F-BDEB-46BE-AF7E-263CB7B0F6F1}" dt="2024-07-03T13:58:17.059" v="5863" actId="26606"/>
          <ac:spMkLst>
            <pc:docMk/>
            <pc:sldMk cId="1448241837" sldId="274"/>
            <ac:spMk id="10" creationId="{A8384FB5-9ADC-4DDC-881B-597D56F5B15D}"/>
          </ac:spMkLst>
        </pc:spChg>
        <pc:spChg chg="add">
          <ac:chgData name="Simon Segar" userId="11ed1fe8-a762-4f00-b961-ce9dda7bdf7e" providerId="ADAL" clId="{B50DC08F-BDEB-46BE-AF7E-263CB7B0F6F1}" dt="2024-07-03T13:58:17.059" v="5863" actId="26606"/>
          <ac:spMkLst>
            <pc:docMk/>
            <pc:sldMk cId="1448241837" sldId="274"/>
            <ac:spMk id="12" creationId="{91E5A9A7-95C6-4F4F-B00E-C82E07FE62EF}"/>
          </ac:spMkLst>
        </pc:spChg>
        <pc:spChg chg="add">
          <ac:chgData name="Simon Segar" userId="11ed1fe8-a762-4f00-b961-ce9dda7bdf7e" providerId="ADAL" clId="{B50DC08F-BDEB-46BE-AF7E-263CB7B0F6F1}" dt="2024-07-03T13:58:17.059" v="5863" actId="26606"/>
          <ac:spMkLst>
            <pc:docMk/>
            <pc:sldMk cId="1448241837" sldId="274"/>
            <ac:spMk id="14" creationId="{D07DD2DE-F619-49DD-B5E7-03A290FF4ED1}"/>
          </ac:spMkLst>
        </pc:spChg>
        <pc:spChg chg="add">
          <ac:chgData name="Simon Segar" userId="11ed1fe8-a762-4f00-b961-ce9dda7bdf7e" providerId="ADAL" clId="{B50DC08F-BDEB-46BE-AF7E-263CB7B0F6F1}" dt="2024-07-03T13:58:17.059" v="5863" actId="26606"/>
          <ac:spMkLst>
            <pc:docMk/>
            <pc:sldMk cId="1448241837" sldId="274"/>
            <ac:spMk id="16" creationId="{85149191-5F60-4A28-AAFF-039F96B0F3EC}"/>
          </ac:spMkLst>
        </pc:spChg>
        <pc:spChg chg="add">
          <ac:chgData name="Simon Segar" userId="11ed1fe8-a762-4f00-b961-ce9dda7bdf7e" providerId="ADAL" clId="{B50DC08F-BDEB-46BE-AF7E-263CB7B0F6F1}" dt="2024-07-03T13:58:17.059" v="5863" actId="26606"/>
          <ac:spMkLst>
            <pc:docMk/>
            <pc:sldMk cId="1448241837" sldId="274"/>
            <ac:spMk id="18" creationId="{F8260ED5-17F7-4158-B241-D51DD4CF1B7E}"/>
          </ac:spMkLst>
        </pc:spChg>
        <pc:picChg chg="add mod">
          <ac:chgData name="Simon Segar" userId="11ed1fe8-a762-4f00-b961-ce9dda7bdf7e" providerId="ADAL" clId="{B50DC08F-BDEB-46BE-AF7E-263CB7B0F6F1}" dt="2024-07-03T13:58:17.059" v="5863" actId="26606"/>
          <ac:picMkLst>
            <pc:docMk/>
            <pc:sldMk cId="1448241837" sldId="274"/>
            <ac:picMk id="5" creationId="{498B0799-7CA4-CBDE-59D0-D826542EAE89}"/>
          </ac:picMkLst>
        </pc:picChg>
      </pc:sldChg>
      <pc:sldChg chg="addSp delSp modSp new mod setBg">
        <pc:chgData name="Simon Segar" userId="11ed1fe8-a762-4f00-b961-ce9dda7bdf7e" providerId="ADAL" clId="{B50DC08F-BDEB-46BE-AF7E-263CB7B0F6F1}" dt="2024-07-03T13:56:18.863" v="5846" actId="26606"/>
        <pc:sldMkLst>
          <pc:docMk/>
          <pc:sldMk cId="2004823099" sldId="275"/>
        </pc:sldMkLst>
        <pc:spChg chg="mod">
          <ac:chgData name="Simon Segar" userId="11ed1fe8-a762-4f00-b961-ce9dda7bdf7e" providerId="ADAL" clId="{B50DC08F-BDEB-46BE-AF7E-263CB7B0F6F1}" dt="2024-07-03T13:56:18.863" v="5846" actId="26606"/>
          <ac:spMkLst>
            <pc:docMk/>
            <pc:sldMk cId="2004823099" sldId="275"/>
            <ac:spMk id="2" creationId="{904DF3AF-723D-B82C-7A5F-7A2652D31A59}"/>
          </ac:spMkLst>
        </pc:spChg>
        <pc:spChg chg="del mod">
          <ac:chgData name="Simon Segar" userId="11ed1fe8-a762-4f00-b961-ce9dda7bdf7e" providerId="ADAL" clId="{B50DC08F-BDEB-46BE-AF7E-263CB7B0F6F1}" dt="2024-07-03T13:56:18.863" v="5846" actId="26606"/>
          <ac:spMkLst>
            <pc:docMk/>
            <pc:sldMk cId="2004823099" sldId="275"/>
            <ac:spMk id="3" creationId="{9A4EC74D-95B4-3458-A90F-B6FFDFC8F586}"/>
          </ac:spMkLst>
        </pc:spChg>
        <pc:spChg chg="add">
          <ac:chgData name="Simon Segar" userId="11ed1fe8-a762-4f00-b961-ce9dda7bdf7e" providerId="ADAL" clId="{B50DC08F-BDEB-46BE-AF7E-263CB7B0F6F1}" dt="2024-07-03T13:56:18.863" v="5846" actId="26606"/>
          <ac:spMkLst>
            <pc:docMk/>
            <pc:sldMk cId="2004823099" sldId="275"/>
            <ac:spMk id="9" creationId="{BACC6370-2D7E-4714-9D71-7542949D7D5D}"/>
          </ac:spMkLst>
        </pc:spChg>
        <pc:spChg chg="add">
          <ac:chgData name="Simon Segar" userId="11ed1fe8-a762-4f00-b961-ce9dda7bdf7e" providerId="ADAL" clId="{B50DC08F-BDEB-46BE-AF7E-263CB7B0F6F1}" dt="2024-07-03T13:56:18.863" v="5846" actId="26606"/>
          <ac:spMkLst>
            <pc:docMk/>
            <pc:sldMk cId="2004823099" sldId="275"/>
            <ac:spMk id="11" creationId="{256B2C21-A230-48C0-8DF1-C46611373C44}"/>
          </ac:spMkLst>
        </pc:spChg>
        <pc:spChg chg="add">
          <ac:chgData name="Simon Segar" userId="11ed1fe8-a762-4f00-b961-ce9dda7bdf7e" providerId="ADAL" clId="{B50DC08F-BDEB-46BE-AF7E-263CB7B0F6F1}" dt="2024-07-03T13:56:18.863" v="5846" actId="26606"/>
          <ac:spMkLst>
            <pc:docMk/>
            <pc:sldMk cId="2004823099" sldId="275"/>
            <ac:spMk id="13" creationId="{3847E18C-932D-4C95-AABA-FEC7C9499AD7}"/>
          </ac:spMkLst>
        </pc:spChg>
        <pc:spChg chg="add">
          <ac:chgData name="Simon Segar" userId="11ed1fe8-a762-4f00-b961-ce9dda7bdf7e" providerId="ADAL" clId="{B50DC08F-BDEB-46BE-AF7E-263CB7B0F6F1}" dt="2024-07-03T13:56:18.863" v="5846" actId="26606"/>
          <ac:spMkLst>
            <pc:docMk/>
            <pc:sldMk cId="2004823099" sldId="275"/>
            <ac:spMk id="15" creationId="{3150CB11-0C61-439E-910F-5787759E72A0}"/>
          </ac:spMkLst>
        </pc:spChg>
        <pc:spChg chg="add">
          <ac:chgData name="Simon Segar" userId="11ed1fe8-a762-4f00-b961-ce9dda7bdf7e" providerId="ADAL" clId="{B50DC08F-BDEB-46BE-AF7E-263CB7B0F6F1}" dt="2024-07-03T13:56:18.863" v="5846" actId="26606"/>
          <ac:spMkLst>
            <pc:docMk/>
            <pc:sldMk cId="2004823099" sldId="275"/>
            <ac:spMk id="17" creationId="{43F8A58B-5155-44CE-A5FF-7647B47D0A7A}"/>
          </ac:spMkLst>
        </pc:spChg>
        <pc:spChg chg="add">
          <ac:chgData name="Simon Segar" userId="11ed1fe8-a762-4f00-b961-ce9dda7bdf7e" providerId="ADAL" clId="{B50DC08F-BDEB-46BE-AF7E-263CB7B0F6F1}" dt="2024-07-03T13:56:18.863" v="5846" actId="26606"/>
          <ac:spMkLst>
            <pc:docMk/>
            <pc:sldMk cId="2004823099" sldId="275"/>
            <ac:spMk id="19" creationId="{443F2ACA-E6D6-4028-82DD-F03C262D5DE6}"/>
          </ac:spMkLst>
        </pc:spChg>
        <pc:graphicFrameChg chg="add">
          <ac:chgData name="Simon Segar" userId="11ed1fe8-a762-4f00-b961-ce9dda7bdf7e" providerId="ADAL" clId="{B50DC08F-BDEB-46BE-AF7E-263CB7B0F6F1}" dt="2024-07-03T13:56:18.863" v="5846" actId="26606"/>
          <ac:graphicFrameMkLst>
            <pc:docMk/>
            <pc:sldMk cId="2004823099" sldId="275"/>
            <ac:graphicFrameMk id="5" creationId="{5DBEB304-C96E-3406-D862-CABEAD9EBAC8}"/>
          </ac:graphicFrameMkLst>
        </pc:graphicFrameChg>
      </pc:sldChg>
      <pc:sldChg chg="modSp add del mod">
        <pc:chgData name="Simon Segar" userId="11ed1fe8-a762-4f00-b961-ce9dda7bdf7e" providerId="ADAL" clId="{B50DC08F-BDEB-46BE-AF7E-263CB7B0F6F1}" dt="2024-07-03T10:23:26.314" v="5097" actId="47"/>
        <pc:sldMkLst>
          <pc:docMk/>
          <pc:sldMk cId="1261322383" sldId="276"/>
        </pc:sldMkLst>
        <pc:spChg chg="mod">
          <ac:chgData name="Simon Segar" userId="11ed1fe8-a762-4f00-b961-ce9dda7bdf7e" providerId="ADAL" clId="{B50DC08F-BDEB-46BE-AF7E-263CB7B0F6F1}" dt="2024-07-03T10:22:45.910" v="5037" actId="20577"/>
          <ac:spMkLst>
            <pc:docMk/>
            <pc:sldMk cId="1261322383" sldId="276"/>
            <ac:spMk id="3" creationId="{43D9F557-E29F-212F-1B31-A105D6C4CE8D}"/>
          </ac:spMkLst>
        </pc:spChg>
      </pc:sldChg>
      <pc:sldChg chg="modSp new del mod">
        <pc:chgData name="Simon Segar" userId="11ed1fe8-a762-4f00-b961-ce9dda7bdf7e" providerId="ADAL" clId="{B50DC08F-BDEB-46BE-AF7E-263CB7B0F6F1}" dt="2024-07-03T10:22:09.517" v="4975" actId="2696"/>
        <pc:sldMkLst>
          <pc:docMk/>
          <pc:sldMk cId="1963841836" sldId="276"/>
        </pc:sldMkLst>
        <pc:spChg chg="mod">
          <ac:chgData name="Simon Segar" userId="11ed1fe8-a762-4f00-b961-ce9dda7bdf7e" providerId="ADAL" clId="{B50DC08F-BDEB-46BE-AF7E-263CB7B0F6F1}" dt="2024-07-03T09:35:54.770" v="4179" actId="20577"/>
          <ac:spMkLst>
            <pc:docMk/>
            <pc:sldMk cId="1963841836" sldId="276"/>
            <ac:spMk id="2" creationId="{A72951CD-7857-1AD6-F7B0-81F9F6778843}"/>
          </ac:spMkLst>
        </pc:spChg>
        <pc:spChg chg="mod">
          <ac:chgData name="Simon Segar" userId="11ed1fe8-a762-4f00-b961-ce9dda7bdf7e" providerId="ADAL" clId="{B50DC08F-BDEB-46BE-AF7E-263CB7B0F6F1}" dt="2024-07-03T09:36:06.060" v="4198" actId="20577"/>
          <ac:spMkLst>
            <pc:docMk/>
            <pc:sldMk cId="1963841836" sldId="276"/>
            <ac:spMk id="3" creationId="{43D9F557-E29F-212F-1B31-A105D6C4CE8D}"/>
          </ac:spMkLst>
        </pc:spChg>
      </pc:sldChg>
      <pc:sldChg chg="addSp delSp modSp add del mod">
        <pc:chgData name="Simon Segar" userId="11ed1fe8-a762-4f00-b961-ce9dda7bdf7e" providerId="ADAL" clId="{B50DC08F-BDEB-46BE-AF7E-263CB7B0F6F1}" dt="2024-07-03T10:22:09.517" v="4975" actId="2696"/>
        <pc:sldMkLst>
          <pc:docMk/>
          <pc:sldMk cId="1641988585" sldId="277"/>
        </pc:sldMkLst>
        <pc:spChg chg="mod">
          <ac:chgData name="Simon Segar" userId="11ed1fe8-a762-4f00-b961-ce9dda7bdf7e" providerId="ADAL" clId="{B50DC08F-BDEB-46BE-AF7E-263CB7B0F6F1}" dt="2024-07-03T09:48:27.151" v="4659" actId="20577"/>
          <ac:spMkLst>
            <pc:docMk/>
            <pc:sldMk cId="1641988585" sldId="277"/>
            <ac:spMk id="2" creationId="{A72951CD-7857-1AD6-F7B0-81F9F6778843}"/>
          </ac:spMkLst>
        </pc:spChg>
        <pc:spChg chg="del mod">
          <ac:chgData name="Simon Segar" userId="11ed1fe8-a762-4f00-b961-ce9dda7bdf7e" providerId="ADAL" clId="{B50DC08F-BDEB-46BE-AF7E-263CB7B0F6F1}" dt="2024-07-03T09:47:09.131" v="4616" actId="478"/>
          <ac:spMkLst>
            <pc:docMk/>
            <pc:sldMk cId="1641988585" sldId="277"/>
            <ac:spMk id="3" creationId="{43D9F557-E29F-212F-1B31-A105D6C4CE8D}"/>
          </ac:spMkLst>
        </pc:spChg>
        <pc:spChg chg="add del mod">
          <ac:chgData name="Simon Segar" userId="11ed1fe8-a762-4f00-b961-ce9dda7bdf7e" providerId="ADAL" clId="{B50DC08F-BDEB-46BE-AF7E-263CB7B0F6F1}" dt="2024-07-03T09:47:11.185" v="4617" actId="478"/>
          <ac:spMkLst>
            <pc:docMk/>
            <pc:sldMk cId="1641988585" sldId="277"/>
            <ac:spMk id="5" creationId="{5196354C-11E4-2450-134B-62499DB47DAB}"/>
          </ac:spMkLst>
        </pc:spChg>
        <pc:spChg chg="add mod">
          <ac:chgData name="Simon Segar" userId="11ed1fe8-a762-4f00-b961-ce9dda7bdf7e" providerId="ADAL" clId="{B50DC08F-BDEB-46BE-AF7E-263CB7B0F6F1}" dt="2024-07-03T09:50:22.531" v="4660" actId="1076"/>
          <ac:spMkLst>
            <pc:docMk/>
            <pc:sldMk cId="1641988585" sldId="277"/>
            <ac:spMk id="6" creationId="{D3EC1E79-5546-81F9-2DE9-3B88263BD412}"/>
          </ac:spMkLst>
        </pc:spChg>
        <pc:spChg chg="add mod">
          <ac:chgData name="Simon Segar" userId="11ed1fe8-a762-4f00-b961-ce9dda7bdf7e" providerId="ADAL" clId="{B50DC08F-BDEB-46BE-AF7E-263CB7B0F6F1}" dt="2024-07-03T09:47:32.261" v="4622" actId="1076"/>
          <ac:spMkLst>
            <pc:docMk/>
            <pc:sldMk cId="1641988585" sldId="277"/>
            <ac:spMk id="7" creationId="{63171180-453E-4B27-F85B-1AF5D6797BB6}"/>
          </ac:spMkLst>
        </pc:spChg>
        <pc:spChg chg="add mod">
          <ac:chgData name="Simon Segar" userId="11ed1fe8-a762-4f00-b961-ce9dda7bdf7e" providerId="ADAL" clId="{B50DC08F-BDEB-46BE-AF7E-263CB7B0F6F1}" dt="2024-07-03T09:50:25.111" v="4661" actId="1076"/>
          <ac:spMkLst>
            <pc:docMk/>
            <pc:sldMk cId="1641988585" sldId="277"/>
            <ac:spMk id="8" creationId="{E4C25529-1654-D261-1C72-92B35B0098D8}"/>
          </ac:spMkLst>
        </pc:spChg>
        <pc:spChg chg="add mod">
          <ac:chgData name="Simon Segar" userId="11ed1fe8-a762-4f00-b961-ce9dda7bdf7e" providerId="ADAL" clId="{B50DC08F-BDEB-46BE-AF7E-263CB7B0F6F1}" dt="2024-07-03T09:48:22.091" v="4657" actId="20577"/>
          <ac:spMkLst>
            <pc:docMk/>
            <pc:sldMk cId="1641988585" sldId="277"/>
            <ac:spMk id="9" creationId="{A23EFD6F-8208-1CC2-399A-F38D26BE928B}"/>
          </ac:spMkLst>
        </pc:spChg>
        <pc:spChg chg="add mod">
          <ac:chgData name="Simon Segar" userId="11ed1fe8-a762-4f00-b961-ce9dda7bdf7e" providerId="ADAL" clId="{B50DC08F-BDEB-46BE-AF7E-263CB7B0F6F1}" dt="2024-07-03T09:50:41.596" v="4682" actId="1076"/>
          <ac:spMkLst>
            <pc:docMk/>
            <pc:sldMk cId="1641988585" sldId="277"/>
            <ac:spMk id="10" creationId="{0DED20A4-7954-F2FB-D1C3-4379F3D6DAEF}"/>
          </ac:spMkLst>
        </pc:spChg>
        <pc:spChg chg="add mod">
          <ac:chgData name="Simon Segar" userId="11ed1fe8-a762-4f00-b961-ce9dda7bdf7e" providerId="ADAL" clId="{B50DC08F-BDEB-46BE-AF7E-263CB7B0F6F1}" dt="2024-07-03T09:50:56.622" v="4697" actId="20577"/>
          <ac:spMkLst>
            <pc:docMk/>
            <pc:sldMk cId="1641988585" sldId="277"/>
            <ac:spMk id="11" creationId="{7974CA15-D662-6A80-DBF6-203984AACF92}"/>
          </ac:spMkLst>
        </pc:spChg>
        <pc:spChg chg="add mod">
          <ac:chgData name="Simon Segar" userId="11ed1fe8-a762-4f00-b961-ce9dda7bdf7e" providerId="ADAL" clId="{B50DC08F-BDEB-46BE-AF7E-263CB7B0F6F1}" dt="2024-07-03T09:51:14.241" v="4714" actId="1076"/>
          <ac:spMkLst>
            <pc:docMk/>
            <pc:sldMk cId="1641988585" sldId="277"/>
            <ac:spMk id="12" creationId="{9065C82A-AFA1-D618-510F-74EA3352995E}"/>
          </ac:spMkLst>
        </pc:spChg>
        <pc:spChg chg="add mod">
          <ac:chgData name="Simon Segar" userId="11ed1fe8-a762-4f00-b961-ce9dda7bdf7e" providerId="ADAL" clId="{B50DC08F-BDEB-46BE-AF7E-263CB7B0F6F1}" dt="2024-07-03T09:51:31.272" v="4729" actId="20577"/>
          <ac:spMkLst>
            <pc:docMk/>
            <pc:sldMk cId="1641988585" sldId="277"/>
            <ac:spMk id="13" creationId="{74DFB641-401C-669D-274C-FCEF81B145AC}"/>
          </ac:spMkLst>
        </pc:spChg>
        <pc:spChg chg="add mod">
          <ac:chgData name="Simon Segar" userId="11ed1fe8-a762-4f00-b961-ce9dda7bdf7e" providerId="ADAL" clId="{B50DC08F-BDEB-46BE-AF7E-263CB7B0F6F1}" dt="2024-07-03T09:53:28.111" v="4741" actId="20577"/>
          <ac:spMkLst>
            <pc:docMk/>
            <pc:sldMk cId="1641988585" sldId="277"/>
            <ac:spMk id="14" creationId="{42943585-C76D-6E9A-656C-7AF510B50D28}"/>
          </ac:spMkLst>
        </pc:spChg>
        <pc:spChg chg="add del mod">
          <ac:chgData name="Simon Segar" userId="11ed1fe8-a762-4f00-b961-ce9dda7bdf7e" providerId="ADAL" clId="{B50DC08F-BDEB-46BE-AF7E-263CB7B0F6F1}" dt="2024-07-03T09:53:44.533" v="4745" actId="478"/>
          <ac:spMkLst>
            <pc:docMk/>
            <pc:sldMk cId="1641988585" sldId="277"/>
            <ac:spMk id="16" creationId="{B25D5C27-AE34-EB94-F7D9-0F6DDFED0EE7}"/>
          </ac:spMkLst>
        </pc:spChg>
        <pc:spChg chg="add mod">
          <ac:chgData name="Simon Segar" userId="11ed1fe8-a762-4f00-b961-ce9dda7bdf7e" providerId="ADAL" clId="{B50DC08F-BDEB-46BE-AF7E-263CB7B0F6F1}" dt="2024-07-03T09:53:54.604" v="4751" actId="1076"/>
          <ac:spMkLst>
            <pc:docMk/>
            <pc:sldMk cId="1641988585" sldId="277"/>
            <ac:spMk id="17" creationId="{3D14B331-FF29-1AB9-CB5E-4CF96A9DEDA2}"/>
          </ac:spMkLst>
        </pc:spChg>
        <pc:spChg chg="add mod">
          <ac:chgData name="Simon Segar" userId="11ed1fe8-a762-4f00-b961-ce9dda7bdf7e" providerId="ADAL" clId="{B50DC08F-BDEB-46BE-AF7E-263CB7B0F6F1}" dt="2024-07-03T09:54:07.501" v="4764" actId="20577"/>
          <ac:spMkLst>
            <pc:docMk/>
            <pc:sldMk cId="1641988585" sldId="277"/>
            <ac:spMk id="18" creationId="{7B0D78B6-6C82-6196-3B22-C5ACB3D339B4}"/>
          </ac:spMkLst>
        </pc:spChg>
        <pc:spChg chg="add mod">
          <ac:chgData name="Simon Segar" userId="11ed1fe8-a762-4f00-b961-ce9dda7bdf7e" providerId="ADAL" clId="{B50DC08F-BDEB-46BE-AF7E-263CB7B0F6F1}" dt="2024-07-03T09:54:26.221" v="4789" actId="1076"/>
          <ac:spMkLst>
            <pc:docMk/>
            <pc:sldMk cId="1641988585" sldId="277"/>
            <ac:spMk id="19" creationId="{A3A9585E-1A82-07D3-8DA5-10AF24140AA5}"/>
          </ac:spMkLst>
        </pc:spChg>
      </pc:sldChg>
      <pc:sldChg chg="addSp modSp add mod setBg">
        <pc:chgData name="Simon Segar" userId="11ed1fe8-a762-4f00-b961-ce9dda7bdf7e" providerId="ADAL" clId="{B50DC08F-BDEB-46BE-AF7E-263CB7B0F6F1}" dt="2024-07-03T13:56:01.393" v="5844" actId="26606"/>
        <pc:sldMkLst>
          <pc:docMk/>
          <pc:sldMk cId="2539400460" sldId="277"/>
        </pc:sldMkLst>
        <pc:spChg chg="mod">
          <ac:chgData name="Simon Segar" userId="11ed1fe8-a762-4f00-b961-ce9dda7bdf7e" providerId="ADAL" clId="{B50DC08F-BDEB-46BE-AF7E-263CB7B0F6F1}" dt="2024-07-03T13:56:01.393" v="5844" actId="26606"/>
          <ac:spMkLst>
            <pc:docMk/>
            <pc:sldMk cId="2539400460" sldId="277"/>
            <ac:spMk id="2" creationId="{A72951CD-7857-1AD6-F7B0-81F9F6778843}"/>
          </ac:spMkLst>
        </pc:spChg>
        <pc:spChg chg="mod">
          <ac:chgData name="Simon Segar" userId="11ed1fe8-a762-4f00-b961-ce9dda7bdf7e" providerId="ADAL" clId="{B50DC08F-BDEB-46BE-AF7E-263CB7B0F6F1}" dt="2024-07-03T13:56:01.393" v="5844" actId="26606"/>
          <ac:spMkLst>
            <pc:docMk/>
            <pc:sldMk cId="2539400460" sldId="277"/>
            <ac:spMk id="6" creationId="{D3EC1E79-5546-81F9-2DE9-3B88263BD412}"/>
          </ac:spMkLst>
        </pc:spChg>
        <pc:spChg chg="mod">
          <ac:chgData name="Simon Segar" userId="11ed1fe8-a762-4f00-b961-ce9dda7bdf7e" providerId="ADAL" clId="{B50DC08F-BDEB-46BE-AF7E-263CB7B0F6F1}" dt="2024-07-03T13:56:01.393" v="5844" actId="26606"/>
          <ac:spMkLst>
            <pc:docMk/>
            <pc:sldMk cId="2539400460" sldId="277"/>
            <ac:spMk id="7" creationId="{63171180-453E-4B27-F85B-1AF5D6797BB6}"/>
          </ac:spMkLst>
        </pc:spChg>
        <pc:spChg chg="mod">
          <ac:chgData name="Simon Segar" userId="11ed1fe8-a762-4f00-b961-ce9dda7bdf7e" providerId="ADAL" clId="{B50DC08F-BDEB-46BE-AF7E-263CB7B0F6F1}" dt="2024-07-03T13:56:01.393" v="5844" actId="26606"/>
          <ac:spMkLst>
            <pc:docMk/>
            <pc:sldMk cId="2539400460" sldId="277"/>
            <ac:spMk id="8" creationId="{E4C25529-1654-D261-1C72-92B35B0098D8}"/>
          </ac:spMkLst>
        </pc:spChg>
        <pc:spChg chg="mod">
          <ac:chgData name="Simon Segar" userId="11ed1fe8-a762-4f00-b961-ce9dda7bdf7e" providerId="ADAL" clId="{B50DC08F-BDEB-46BE-AF7E-263CB7B0F6F1}" dt="2024-07-03T13:56:01.393" v="5844" actId="26606"/>
          <ac:spMkLst>
            <pc:docMk/>
            <pc:sldMk cId="2539400460" sldId="277"/>
            <ac:spMk id="9" creationId="{A23EFD6F-8208-1CC2-399A-F38D26BE928B}"/>
          </ac:spMkLst>
        </pc:spChg>
        <pc:spChg chg="mod">
          <ac:chgData name="Simon Segar" userId="11ed1fe8-a762-4f00-b961-ce9dda7bdf7e" providerId="ADAL" clId="{B50DC08F-BDEB-46BE-AF7E-263CB7B0F6F1}" dt="2024-07-03T13:56:01.393" v="5844" actId="26606"/>
          <ac:spMkLst>
            <pc:docMk/>
            <pc:sldMk cId="2539400460" sldId="277"/>
            <ac:spMk id="10" creationId="{0DED20A4-7954-F2FB-D1C3-4379F3D6DAEF}"/>
          </ac:spMkLst>
        </pc:spChg>
        <pc:spChg chg="mod">
          <ac:chgData name="Simon Segar" userId="11ed1fe8-a762-4f00-b961-ce9dda7bdf7e" providerId="ADAL" clId="{B50DC08F-BDEB-46BE-AF7E-263CB7B0F6F1}" dt="2024-07-03T13:56:01.393" v="5844" actId="26606"/>
          <ac:spMkLst>
            <pc:docMk/>
            <pc:sldMk cId="2539400460" sldId="277"/>
            <ac:spMk id="11" creationId="{7974CA15-D662-6A80-DBF6-203984AACF92}"/>
          </ac:spMkLst>
        </pc:spChg>
        <pc:spChg chg="mod">
          <ac:chgData name="Simon Segar" userId="11ed1fe8-a762-4f00-b961-ce9dda7bdf7e" providerId="ADAL" clId="{B50DC08F-BDEB-46BE-AF7E-263CB7B0F6F1}" dt="2024-07-03T13:56:01.393" v="5844" actId="26606"/>
          <ac:spMkLst>
            <pc:docMk/>
            <pc:sldMk cId="2539400460" sldId="277"/>
            <ac:spMk id="12" creationId="{9065C82A-AFA1-D618-510F-74EA3352995E}"/>
          </ac:spMkLst>
        </pc:spChg>
        <pc:spChg chg="mod">
          <ac:chgData name="Simon Segar" userId="11ed1fe8-a762-4f00-b961-ce9dda7bdf7e" providerId="ADAL" clId="{B50DC08F-BDEB-46BE-AF7E-263CB7B0F6F1}" dt="2024-07-03T13:56:01.393" v="5844" actId="26606"/>
          <ac:spMkLst>
            <pc:docMk/>
            <pc:sldMk cId="2539400460" sldId="277"/>
            <ac:spMk id="13" creationId="{74DFB641-401C-669D-274C-FCEF81B145AC}"/>
          </ac:spMkLst>
        </pc:spChg>
        <pc:spChg chg="mod">
          <ac:chgData name="Simon Segar" userId="11ed1fe8-a762-4f00-b961-ce9dda7bdf7e" providerId="ADAL" clId="{B50DC08F-BDEB-46BE-AF7E-263CB7B0F6F1}" dt="2024-07-03T13:56:01.393" v="5844" actId="26606"/>
          <ac:spMkLst>
            <pc:docMk/>
            <pc:sldMk cId="2539400460" sldId="277"/>
            <ac:spMk id="14" creationId="{42943585-C76D-6E9A-656C-7AF510B50D28}"/>
          </ac:spMkLst>
        </pc:spChg>
        <pc:spChg chg="mod">
          <ac:chgData name="Simon Segar" userId="11ed1fe8-a762-4f00-b961-ce9dda7bdf7e" providerId="ADAL" clId="{B50DC08F-BDEB-46BE-AF7E-263CB7B0F6F1}" dt="2024-07-03T13:56:01.393" v="5844" actId="26606"/>
          <ac:spMkLst>
            <pc:docMk/>
            <pc:sldMk cId="2539400460" sldId="277"/>
            <ac:spMk id="17" creationId="{3D14B331-FF29-1AB9-CB5E-4CF96A9DEDA2}"/>
          </ac:spMkLst>
        </pc:spChg>
        <pc:spChg chg="mod">
          <ac:chgData name="Simon Segar" userId="11ed1fe8-a762-4f00-b961-ce9dda7bdf7e" providerId="ADAL" clId="{B50DC08F-BDEB-46BE-AF7E-263CB7B0F6F1}" dt="2024-07-03T13:56:01.393" v="5844" actId="26606"/>
          <ac:spMkLst>
            <pc:docMk/>
            <pc:sldMk cId="2539400460" sldId="277"/>
            <ac:spMk id="18" creationId="{7B0D78B6-6C82-6196-3B22-C5ACB3D339B4}"/>
          </ac:spMkLst>
        </pc:spChg>
        <pc:spChg chg="mod">
          <ac:chgData name="Simon Segar" userId="11ed1fe8-a762-4f00-b961-ce9dda7bdf7e" providerId="ADAL" clId="{B50DC08F-BDEB-46BE-AF7E-263CB7B0F6F1}" dt="2024-07-03T13:56:01.393" v="5844" actId="26606"/>
          <ac:spMkLst>
            <pc:docMk/>
            <pc:sldMk cId="2539400460" sldId="277"/>
            <ac:spMk id="19" creationId="{A3A9585E-1A82-07D3-8DA5-10AF24140AA5}"/>
          </ac:spMkLst>
        </pc:spChg>
        <pc:spChg chg="add">
          <ac:chgData name="Simon Segar" userId="11ed1fe8-a762-4f00-b961-ce9dda7bdf7e" providerId="ADAL" clId="{B50DC08F-BDEB-46BE-AF7E-263CB7B0F6F1}" dt="2024-07-03T13:56:01.393" v="5844" actId="26606"/>
          <ac:spMkLst>
            <pc:docMk/>
            <pc:sldMk cId="2539400460" sldId="277"/>
            <ac:spMk id="24" creationId="{738F59A4-4431-460D-8E49-6E65C189A566}"/>
          </ac:spMkLst>
        </pc:spChg>
        <pc:grpChg chg="add">
          <ac:chgData name="Simon Segar" userId="11ed1fe8-a762-4f00-b961-ce9dda7bdf7e" providerId="ADAL" clId="{B50DC08F-BDEB-46BE-AF7E-263CB7B0F6F1}" dt="2024-07-03T13:56:01.393" v="5844" actId="26606"/>
          <ac:grpSpMkLst>
            <pc:docMk/>
            <pc:sldMk cId="2539400460" sldId="277"/>
            <ac:grpSpMk id="26" creationId="{8A919B9C-5C01-47E4-B2F2-45F589208ABF}"/>
          </ac:grpSpMkLst>
        </pc:grpChg>
      </pc:sldChg>
      <pc:sldChg chg="addSp modSp add mod setBg">
        <pc:chgData name="Simon Segar" userId="11ed1fe8-a762-4f00-b961-ce9dda7bdf7e" providerId="ADAL" clId="{B50DC08F-BDEB-46BE-AF7E-263CB7B0F6F1}" dt="2024-07-03T13:56:09.733" v="5845" actId="26606"/>
        <pc:sldMkLst>
          <pc:docMk/>
          <pc:sldMk cId="1010591798" sldId="278"/>
        </pc:sldMkLst>
        <pc:spChg chg="mod">
          <ac:chgData name="Simon Segar" userId="11ed1fe8-a762-4f00-b961-ce9dda7bdf7e" providerId="ADAL" clId="{B50DC08F-BDEB-46BE-AF7E-263CB7B0F6F1}" dt="2024-07-03T13:56:09.733" v="5845" actId="26606"/>
          <ac:spMkLst>
            <pc:docMk/>
            <pc:sldMk cId="1010591798" sldId="278"/>
            <ac:spMk id="2" creationId="{A72951CD-7857-1AD6-F7B0-81F9F6778843}"/>
          </ac:spMkLst>
        </pc:spChg>
        <pc:spChg chg="mod">
          <ac:chgData name="Simon Segar" userId="11ed1fe8-a762-4f00-b961-ce9dda7bdf7e" providerId="ADAL" clId="{B50DC08F-BDEB-46BE-AF7E-263CB7B0F6F1}" dt="2024-07-03T13:56:09.733" v="5845" actId="26606"/>
          <ac:spMkLst>
            <pc:docMk/>
            <pc:sldMk cId="1010591798" sldId="278"/>
            <ac:spMk id="3" creationId="{24A3D5D1-DDBD-1D74-4C02-AEEF5409CB17}"/>
          </ac:spMkLst>
        </pc:spChg>
        <pc:spChg chg="mod">
          <ac:chgData name="Simon Segar" userId="11ed1fe8-a762-4f00-b961-ce9dda7bdf7e" providerId="ADAL" clId="{B50DC08F-BDEB-46BE-AF7E-263CB7B0F6F1}" dt="2024-07-03T13:56:09.733" v="5845" actId="26606"/>
          <ac:spMkLst>
            <pc:docMk/>
            <pc:sldMk cId="1010591798" sldId="278"/>
            <ac:spMk id="4" creationId="{D836ADB7-3FE5-41F8-1D08-37803A5F00D8}"/>
          </ac:spMkLst>
        </pc:spChg>
        <pc:spChg chg="mod">
          <ac:chgData name="Simon Segar" userId="11ed1fe8-a762-4f00-b961-ce9dda7bdf7e" providerId="ADAL" clId="{B50DC08F-BDEB-46BE-AF7E-263CB7B0F6F1}" dt="2024-07-03T13:56:09.733" v="5845" actId="26606"/>
          <ac:spMkLst>
            <pc:docMk/>
            <pc:sldMk cId="1010591798" sldId="278"/>
            <ac:spMk id="5" creationId="{FC665CC1-B17D-9614-0D48-AA4CBE0C1F50}"/>
          </ac:spMkLst>
        </pc:spChg>
        <pc:spChg chg="mod">
          <ac:chgData name="Simon Segar" userId="11ed1fe8-a762-4f00-b961-ce9dda7bdf7e" providerId="ADAL" clId="{B50DC08F-BDEB-46BE-AF7E-263CB7B0F6F1}" dt="2024-07-03T13:56:09.733" v="5845" actId="26606"/>
          <ac:spMkLst>
            <pc:docMk/>
            <pc:sldMk cId="1010591798" sldId="278"/>
            <ac:spMk id="6" creationId="{D3EC1E79-5546-81F9-2DE9-3B88263BD412}"/>
          </ac:spMkLst>
        </pc:spChg>
        <pc:spChg chg="mod">
          <ac:chgData name="Simon Segar" userId="11ed1fe8-a762-4f00-b961-ce9dda7bdf7e" providerId="ADAL" clId="{B50DC08F-BDEB-46BE-AF7E-263CB7B0F6F1}" dt="2024-07-03T13:56:09.733" v="5845" actId="26606"/>
          <ac:spMkLst>
            <pc:docMk/>
            <pc:sldMk cId="1010591798" sldId="278"/>
            <ac:spMk id="7" creationId="{63171180-453E-4B27-F85B-1AF5D6797BB6}"/>
          </ac:spMkLst>
        </pc:spChg>
        <pc:spChg chg="mod">
          <ac:chgData name="Simon Segar" userId="11ed1fe8-a762-4f00-b961-ce9dda7bdf7e" providerId="ADAL" clId="{B50DC08F-BDEB-46BE-AF7E-263CB7B0F6F1}" dt="2024-07-03T13:56:09.733" v="5845" actId="26606"/>
          <ac:spMkLst>
            <pc:docMk/>
            <pc:sldMk cId="1010591798" sldId="278"/>
            <ac:spMk id="8" creationId="{E4C25529-1654-D261-1C72-92B35B0098D8}"/>
          </ac:spMkLst>
        </pc:spChg>
        <pc:spChg chg="mod">
          <ac:chgData name="Simon Segar" userId="11ed1fe8-a762-4f00-b961-ce9dda7bdf7e" providerId="ADAL" clId="{B50DC08F-BDEB-46BE-AF7E-263CB7B0F6F1}" dt="2024-07-03T13:56:09.733" v="5845" actId="26606"/>
          <ac:spMkLst>
            <pc:docMk/>
            <pc:sldMk cId="1010591798" sldId="278"/>
            <ac:spMk id="9" creationId="{A23EFD6F-8208-1CC2-399A-F38D26BE928B}"/>
          </ac:spMkLst>
        </pc:spChg>
        <pc:spChg chg="add mod">
          <ac:chgData name="Simon Segar" userId="11ed1fe8-a762-4f00-b961-ce9dda7bdf7e" providerId="ADAL" clId="{B50DC08F-BDEB-46BE-AF7E-263CB7B0F6F1}" dt="2024-07-03T13:56:09.733" v="5845" actId="26606"/>
          <ac:spMkLst>
            <pc:docMk/>
            <pc:sldMk cId="1010591798" sldId="278"/>
            <ac:spMk id="10" creationId="{1777CD05-F877-16A2-24CC-3BBEEC74A25C}"/>
          </ac:spMkLst>
        </pc:spChg>
        <pc:spChg chg="add mod">
          <ac:chgData name="Simon Segar" userId="11ed1fe8-a762-4f00-b961-ce9dda7bdf7e" providerId="ADAL" clId="{B50DC08F-BDEB-46BE-AF7E-263CB7B0F6F1}" dt="2024-07-03T13:56:09.733" v="5845" actId="26606"/>
          <ac:spMkLst>
            <pc:docMk/>
            <pc:sldMk cId="1010591798" sldId="278"/>
            <ac:spMk id="11" creationId="{11E95437-78F9-036B-6E2F-0018CD08BAF0}"/>
          </ac:spMkLst>
        </pc:spChg>
        <pc:spChg chg="add mod">
          <ac:chgData name="Simon Segar" userId="11ed1fe8-a762-4f00-b961-ce9dda7bdf7e" providerId="ADAL" clId="{B50DC08F-BDEB-46BE-AF7E-263CB7B0F6F1}" dt="2024-07-03T13:56:09.733" v="5845" actId="26606"/>
          <ac:spMkLst>
            <pc:docMk/>
            <pc:sldMk cId="1010591798" sldId="278"/>
            <ac:spMk id="12" creationId="{1C825C89-BDE9-19B5-CB4D-CCF497BE83B5}"/>
          </ac:spMkLst>
        </pc:spChg>
        <pc:spChg chg="mod">
          <ac:chgData name="Simon Segar" userId="11ed1fe8-a762-4f00-b961-ce9dda7bdf7e" providerId="ADAL" clId="{B50DC08F-BDEB-46BE-AF7E-263CB7B0F6F1}" dt="2024-07-03T13:56:09.733" v="5845" actId="26606"/>
          <ac:spMkLst>
            <pc:docMk/>
            <pc:sldMk cId="1010591798" sldId="278"/>
            <ac:spMk id="15" creationId="{15EB7099-981A-A360-7055-F0A512BD2834}"/>
          </ac:spMkLst>
        </pc:spChg>
        <pc:spChg chg="mod">
          <ac:chgData name="Simon Segar" userId="11ed1fe8-a762-4f00-b961-ce9dda7bdf7e" providerId="ADAL" clId="{B50DC08F-BDEB-46BE-AF7E-263CB7B0F6F1}" dt="2024-07-03T13:56:09.733" v="5845" actId="26606"/>
          <ac:spMkLst>
            <pc:docMk/>
            <pc:sldMk cId="1010591798" sldId="278"/>
            <ac:spMk id="16" creationId="{9680B732-C7A1-6A23-57B3-449A9FE63AC6}"/>
          </ac:spMkLst>
        </pc:spChg>
        <pc:spChg chg="mod">
          <ac:chgData name="Simon Segar" userId="11ed1fe8-a762-4f00-b961-ce9dda7bdf7e" providerId="ADAL" clId="{B50DC08F-BDEB-46BE-AF7E-263CB7B0F6F1}" dt="2024-07-03T13:56:09.733" v="5845" actId="26606"/>
          <ac:spMkLst>
            <pc:docMk/>
            <pc:sldMk cId="1010591798" sldId="278"/>
            <ac:spMk id="20" creationId="{C38EC684-9946-BCCD-8B00-5B40E7DFE4A7}"/>
          </ac:spMkLst>
        </pc:spChg>
        <pc:spChg chg="mod">
          <ac:chgData name="Simon Segar" userId="11ed1fe8-a762-4f00-b961-ce9dda7bdf7e" providerId="ADAL" clId="{B50DC08F-BDEB-46BE-AF7E-263CB7B0F6F1}" dt="2024-07-03T13:56:09.733" v="5845" actId="26606"/>
          <ac:spMkLst>
            <pc:docMk/>
            <pc:sldMk cId="1010591798" sldId="278"/>
            <ac:spMk id="21" creationId="{92B99AC4-DA1E-53BF-1161-FCE19BBB2969}"/>
          </ac:spMkLst>
        </pc:spChg>
        <pc:spChg chg="mod">
          <ac:chgData name="Simon Segar" userId="11ed1fe8-a762-4f00-b961-ce9dda7bdf7e" providerId="ADAL" clId="{B50DC08F-BDEB-46BE-AF7E-263CB7B0F6F1}" dt="2024-07-03T13:56:09.733" v="5845" actId="26606"/>
          <ac:spMkLst>
            <pc:docMk/>
            <pc:sldMk cId="1010591798" sldId="278"/>
            <ac:spMk id="22" creationId="{59A86809-45DE-6AA0-E6EE-B385F2940593}"/>
          </ac:spMkLst>
        </pc:spChg>
        <pc:spChg chg="add">
          <ac:chgData name="Simon Segar" userId="11ed1fe8-a762-4f00-b961-ce9dda7bdf7e" providerId="ADAL" clId="{B50DC08F-BDEB-46BE-AF7E-263CB7B0F6F1}" dt="2024-07-03T13:56:09.733" v="5845" actId="26606"/>
          <ac:spMkLst>
            <pc:docMk/>
            <pc:sldMk cId="1010591798" sldId="278"/>
            <ac:spMk id="27" creationId="{CEB6D6B1-52B8-45C8-9C83-B5042CDAB0D5}"/>
          </ac:spMkLst>
        </pc:spChg>
        <pc:grpChg chg="add">
          <ac:chgData name="Simon Segar" userId="11ed1fe8-a762-4f00-b961-ce9dda7bdf7e" providerId="ADAL" clId="{B50DC08F-BDEB-46BE-AF7E-263CB7B0F6F1}" dt="2024-07-03T13:56:09.733" v="5845" actId="26606"/>
          <ac:grpSpMkLst>
            <pc:docMk/>
            <pc:sldMk cId="1010591798" sldId="278"/>
            <ac:grpSpMk id="29" creationId="{3290B888-1DA2-4603-9690-BF863DCD1E87}"/>
          </ac:grpSpMkLst>
        </pc:grpChg>
      </pc:sldChg>
      <pc:sldChg chg="addSp delSp modSp add del mod">
        <pc:chgData name="Simon Segar" userId="11ed1fe8-a762-4f00-b961-ce9dda7bdf7e" providerId="ADAL" clId="{B50DC08F-BDEB-46BE-AF7E-263CB7B0F6F1}" dt="2024-07-03T10:22:09.517" v="4975" actId="2696"/>
        <pc:sldMkLst>
          <pc:docMk/>
          <pc:sldMk cId="2836296973" sldId="278"/>
        </pc:sldMkLst>
        <pc:spChg chg="mod">
          <ac:chgData name="Simon Segar" userId="11ed1fe8-a762-4f00-b961-ce9dda7bdf7e" providerId="ADAL" clId="{B50DC08F-BDEB-46BE-AF7E-263CB7B0F6F1}" dt="2024-07-03T09:54:59.101" v="4791" actId="20577"/>
          <ac:spMkLst>
            <pc:docMk/>
            <pc:sldMk cId="2836296973" sldId="278"/>
            <ac:spMk id="2" creationId="{A72951CD-7857-1AD6-F7B0-81F9F6778843}"/>
          </ac:spMkLst>
        </pc:spChg>
        <pc:spChg chg="add mod">
          <ac:chgData name="Simon Segar" userId="11ed1fe8-a762-4f00-b961-ce9dda7bdf7e" providerId="ADAL" clId="{B50DC08F-BDEB-46BE-AF7E-263CB7B0F6F1}" dt="2024-07-03T09:55:48.891" v="4833" actId="1076"/>
          <ac:spMkLst>
            <pc:docMk/>
            <pc:sldMk cId="2836296973" sldId="278"/>
            <ac:spMk id="3" creationId="{24A3D5D1-DDBD-1D74-4C02-AEEF5409CB17}"/>
          </ac:spMkLst>
        </pc:spChg>
        <pc:spChg chg="add mod">
          <ac:chgData name="Simon Segar" userId="11ed1fe8-a762-4f00-b961-ce9dda7bdf7e" providerId="ADAL" clId="{B50DC08F-BDEB-46BE-AF7E-263CB7B0F6F1}" dt="2024-07-03T09:56:03.151" v="4855" actId="1076"/>
          <ac:spMkLst>
            <pc:docMk/>
            <pc:sldMk cId="2836296973" sldId="278"/>
            <ac:spMk id="4" creationId="{D836ADB7-3FE5-41F8-1D08-37803A5F00D8}"/>
          </ac:spMkLst>
        </pc:spChg>
        <pc:spChg chg="add del mod">
          <ac:chgData name="Simon Segar" userId="11ed1fe8-a762-4f00-b961-ce9dda7bdf7e" providerId="ADAL" clId="{B50DC08F-BDEB-46BE-AF7E-263CB7B0F6F1}" dt="2024-07-03T09:56:54.598" v="4892" actId="478"/>
          <ac:spMkLst>
            <pc:docMk/>
            <pc:sldMk cId="2836296973" sldId="278"/>
            <ac:spMk id="5" creationId="{FC665CC1-B17D-9614-0D48-AA4CBE0C1F50}"/>
          </ac:spMkLst>
        </pc:spChg>
        <pc:spChg chg="mod">
          <ac:chgData name="Simon Segar" userId="11ed1fe8-a762-4f00-b961-ce9dda7bdf7e" providerId="ADAL" clId="{B50DC08F-BDEB-46BE-AF7E-263CB7B0F6F1}" dt="2024-07-03T09:55:24.913" v="4831" actId="20577"/>
          <ac:spMkLst>
            <pc:docMk/>
            <pc:sldMk cId="2836296973" sldId="278"/>
            <ac:spMk id="8" creationId="{E4C25529-1654-D261-1C72-92B35B0098D8}"/>
          </ac:spMkLst>
        </pc:spChg>
        <pc:spChg chg="mod">
          <ac:chgData name="Simon Segar" userId="11ed1fe8-a762-4f00-b961-ce9dda7bdf7e" providerId="ADAL" clId="{B50DC08F-BDEB-46BE-AF7E-263CB7B0F6F1}" dt="2024-07-03T09:55:19.461" v="4812" actId="1076"/>
          <ac:spMkLst>
            <pc:docMk/>
            <pc:sldMk cId="2836296973" sldId="278"/>
            <ac:spMk id="9" creationId="{A23EFD6F-8208-1CC2-399A-F38D26BE928B}"/>
          </ac:spMkLst>
        </pc:spChg>
        <pc:spChg chg="del">
          <ac:chgData name="Simon Segar" userId="11ed1fe8-a762-4f00-b961-ce9dda7bdf7e" providerId="ADAL" clId="{B50DC08F-BDEB-46BE-AF7E-263CB7B0F6F1}" dt="2024-07-03T09:55:09.941" v="4797" actId="478"/>
          <ac:spMkLst>
            <pc:docMk/>
            <pc:sldMk cId="2836296973" sldId="278"/>
            <ac:spMk id="10" creationId="{0DED20A4-7954-F2FB-D1C3-4379F3D6DAEF}"/>
          </ac:spMkLst>
        </pc:spChg>
        <pc:spChg chg="del">
          <ac:chgData name="Simon Segar" userId="11ed1fe8-a762-4f00-b961-ce9dda7bdf7e" providerId="ADAL" clId="{B50DC08F-BDEB-46BE-AF7E-263CB7B0F6F1}" dt="2024-07-03T09:55:12.781" v="4799" actId="478"/>
          <ac:spMkLst>
            <pc:docMk/>
            <pc:sldMk cId="2836296973" sldId="278"/>
            <ac:spMk id="11" creationId="{7974CA15-D662-6A80-DBF6-203984AACF92}"/>
          </ac:spMkLst>
        </pc:spChg>
        <pc:spChg chg="del">
          <ac:chgData name="Simon Segar" userId="11ed1fe8-a762-4f00-b961-ce9dda7bdf7e" providerId="ADAL" clId="{B50DC08F-BDEB-46BE-AF7E-263CB7B0F6F1}" dt="2024-07-03T09:55:11.301" v="4798" actId="478"/>
          <ac:spMkLst>
            <pc:docMk/>
            <pc:sldMk cId="2836296973" sldId="278"/>
            <ac:spMk id="12" creationId="{9065C82A-AFA1-D618-510F-74EA3352995E}"/>
          </ac:spMkLst>
        </pc:spChg>
        <pc:spChg chg="del">
          <ac:chgData name="Simon Segar" userId="11ed1fe8-a762-4f00-b961-ce9dda7bdf7e" providerId="ADAL" clId="{B50DC08F-BDEB-46BE-AF7E-263CB7B0F6F1}" dt="2024-07-03T09:55:05.481" v="4793" actId="478"/>
          <ac:spMkLst>
            <pc:docMk/>
            <pc:sldMk cId="2836296973" sldId="278"/>
            <ac:spMk id="13" creationId="{74DFB641-401C-669D-274C-FCEF81B145AC}"/>
          </ac:spMkLst>
        </pc:spChg>
        <pc:spChg chg="del">
          <ac:chgData name="Simon Segar" userId="11ed1fe8-a762-4f00-b961-ce9dda7bdf7e" providerId="ADAL" clId="{B50DC08F-BDEB-46BE-AF7E-263CB7B0F6F1}" dt="2024-07-03T09:55:06.416" v="4794" actId="478"/>
          <ac:spMkLst>
            <pc:docMk/>
            <pc:sldMk cId="2836296973" sldId="278"/>
            <ac:spMk id="14" creationId="{42943585-C76D-6E9A-656C-7AF510B50D28}"/>
          </ac:spMkLst>
        </pc:spChg>
        <pc:spChg chg="add del mod">
          <ac:chgData name="Simon Segar" userId="11ed1fe8-a762-4f00-b961-ce9dda7bdf7e" providerId="ADAL" clId="{B50DC08F-BDEB-46BE-AF7E-263CB7B0F6F1}" dt="2024-07-03T09:56:54.357" v="4891" actId="478"/>
          <ac:spMkLst>
            <pc:docMk/>
            <pc:sldMk cId="2836296973" sldId="278"/>
            <ac:spMk id="15" creationId="{15EB7099-981A-A360-7055-F0A512BD2834}"/>
          </ac:spMkLst>
        </pc:spChg>
        <pc:spChg chg="add mod">
          <ac:chgData name="Simon Segar" userId="11ed1fe8-a762-4f00-b961-ce9dda7bdf7e" providerId="ADAL" clId="{B50DC08F-BDEB-46BE-AF7E-263CB7B0F6F1}" dt="2024-07-03T09:57:08.117" v="4907" actId="1076"/>
          <ac:spMkLst>
            <pc:docMk/>
            <pc:sldMk cId="2836296973" sldId="278"/>
            <ac:spMk id="16" creationId="{9680B732-C7A1-6A23-57B3-449A9FE63AC6}"/>
          </ac:spMkLst>
        </pc:spChg>
        <pc:spChg chg="del">
          <ac:chgData name="Simon Segar" userId="11ed1fe8-a762-4f00-b961-ce9dda7bdf7e" providerId="ADAL" clId="{B50DC08F-BDEB-46BE-AF7E-263CB7B0F6F1}" dt="2024-07-03T09:55:07.411" v="4795" actId="478"/>
          <ac:spMkLst>
            <pc:docMk/>
            <pc:sldMk cId="2836296973" sldId="278"/>
            <ac:spMk id="17" creationId="{3D14B331-FF29-1AB9-CB5E-4CF96A9DEDA2}"/>
          </ac:spMkLst>
        </pc:spChg>
        <pc:spChg chg="del">
          <ac:chgData name="Simon Segar" userId="11ed1fe8-a762-4f00-b961-ce9dda7bdf7e" providerId="ADAL" clId="{B50DC08F-BDEB-46BE-AF7E-263CB7B0F6F1}" dt="2024-07-03T09:55:08.381" v="4796" actId="478"/>
          <ac:spMkLst>
            <pc:docMk/>
            <pc:sldMk cId="2836296973" sldId="278"/>
            <ac:spMk id="18" creationId="{7B0D78B6-6C82-6196-3B22-C5ACB3D339B4}"/>
          </ac:spMkLst>
        </pc:spChg>
        <pc:spChg chg="del">
          <ac:chgData name="Simon Segar" userId="11ed1fe8-a762-4f00-b961-ce9dda7bdf7e" providerId="ADAL" clId="{B50DC08F-BDEB-46BE-AF7E-263CB7B0F6F1}" dt="2024-07-03T09:55:03.981" v="4792" actId="478"/>
          <ac:spMkLst>
            <pc:docMk/>
            <pc:sldMk cId="2836296973" sldId="278"/>
            <ac:spMk id="19" creationId="{A3A9585E-1A82-07D3-8DA5-10AF24140AA5}"/>
          </ac:spMkLst>
        </pc:spChg>
        <pc:spChg chg="add mod">
          <ac:chgData name="Simon Segar" userId="11ed1fe8-a762-4f00-b961-ce9dda7bdf7e" providerId="ADAL" clId="{B50DC08F-BDEB-46BE-AF7E-263CB7B0F6F1}" dt="2024-07-03T09:57:17.583" v="4922" actId="20577"/>
          <ac:spMkLst>
            <pc:docMk/>
            <pc:sldMk cId="2836296973" sldId="278"/>
            <ac:spMk id="20" creationId="{C38EC684-9946-BCCD-8B00-5B40E7DFE4A7}"/>
          </ac:spMkLst>
        </pc:spChg>
        <pc:spChg chg="add mod">
          <ac:chgData name="Simon Segar" userId="11ed1fe8-a762-4f00-b961-ce9dda7bdf7e" providerId="ADAL" clId="{B50DC08F-BDEB-46BE-AF7E-263CB7B0F6F1}" dt="2024-07-03T09:57:30.197" v="4935" actId="1076"/>
          <ac:spMkLst>
            <pc:docMk/>
            <pc:sldMk cId="2836296973" sldId="278"/>
            <ac:spMk id="21" creationId="{92B99AC4-DA1E-53BF-1161-FCE19BBB2969}"/>
          </ac:spMkLst>
        </pc:spChg>
        <pc:spChg chg="add mod">
          <ac:chgData name="Simon Segar" userId="11ed1fe8-a762-4f00-b961-ce9dda7bdf7e" providerId="ADAL" clId="{B50DC08F-BDEB-46BE-AF7E-263CB7B0F6F1}" dt="2024-07-03T09:57:41.367" v="4953" actId="20577"/>
          <ac:spMkLst>
            <pc:docMk/>
            <pc:sldMk cId="2836296973" sldId="278"/>
            <ac:spMk id="22" creationId="{59A86809-45DE-6AA0-E6EE-B385F2940593}"/>
          </ac:spMkLst>
        </pc:spChg>
      </pc:sldChg>
      <pc:sldChg chg="addSp delSp modSp new mod setBg">
        <pc:chgData name="Simon Segar" userId="11ed1fe8-a762-4f00-b961-ce9dda7bdf7e" providerId="ADAL" clId="{B50DC08F-BDEB-46BE-AF7E-263CB7B0F6F1}" dt="2024-07-03T13:54:42.148" v="5830" actId="26606"/>
        <pc:sldMkLst>
          <pc:docMk/>
          <pc:sldMk cId="2473362884" sldId="279"/>
        </pc:sldMkLst>
        <pc:spChg chg="mod">
          <ac:chgData name="Simon Segar" userId="11ed1fe8-a762-4f00-b961-ce9dda7bdf7e" providerId="ADAL" clId="{B50DC08F-BDEB-46BE-AF7E-263CB7B0F6F1}" dt="2024-07-03T13:54:42.148" v="5830" actId="26606"/>
          <ac:spMkLst>
            <pc:docMk/>
            <pc:sldMk cId="2473362884" sldId="279"/>
            <ac:spMk id="2" creationId="{BEA37320-45C9-4340-EF82-72901C145FD9}"/>
          </ac:spMkLst>
        </pc:spChg>
        <pc:spChg chg="del mod">
          <ac:chgData name="Simon Segar" userId="11ed1fe8-a762-4f00-b961-ce9dda7bdf7e" providerId="ADAL" clId="{B50DC08F-BDEB-46BE-AF7E-263CB7B0F6F1}" dt="2024-07-03T13:54:42.148" v="5830" actId="26606"/>
          <ac:spMkLst>
            <pc:docMk/>
            <pc:sldMk cId="2473362884" sldId="279"/>
            <ac:spMk id="3" creationId="{19610917-2498-9FA1-6137-35714FA1F5C6}"/>
          </ac:spMkLst>
        </pc:spChg>
        <pc:spChg chg="add">
          <ac:chgData name="Simon Segar" userId="11ed1fe8-a762-4f00-b961-ce9dda7bdf7e" providerId="ADAL" clId="{B50DC08F-BDEB-46BE-AF7E-263CB7B0F6F1}" dt="2024-07-03T13:54:42.148" v="5830" actId="26606"/>
          <ac:spMkLst>
            <pc:docMk/>
            <pc:sldMk cId="2473362884" sldId="279"/>
            <ac:spMk id="9" creationId="{BACC6370-2D7E-4714-9D71-7542949D7D5D}"/>
          </ac:spMkLst>
        </pc:spChg>
        <pc:spChg chg="add">
          <ac:chgData name="Simon Segar" userId="11ed1fe8-a762-4f00-b961-ce9dda7bdf7e" providerId="ADAL" clId="{B50DC08F-BDEB-46BE-AF7E-263CB7B0F6F1}" dt="2024-07-03T13:54:42.148" v="5830" actId="26606"/>
          <ac:spMkLst>
            <pc:docMk/>
            <pc:sldMk cId="2473362884" sldId="279"/>
            <ac:spMk id="11" creationId="{256B2C21-A230-48C0-8DF1-C46611373C44}"/>
          </ac:spMkLst>
        </pc:spChg>
        <pc:spChg chg="add">
          <ac:chgData name="Simon Segar" userId="11ed1fe8-a762-4f00-b961-ce9dda7bdf7e" providerId="ADAL" clId="{B50DC08F-BDEB-46BE-AF7E-263CB7B0F6F1}" dt="2024-07-03T13:54:42.148" v="5830" actId="26606"/>
          <ac:spMkLst>
            <pc:docMk/>
            <pc:sldMk cId="2473362884" sldId="279"/>
            <ac:spMk id="13" creationId="{3847E18C-932D-4C95-AABA-FEC7C9499AD7}"/>
          </ac:spMkLst>
        </pc:spChg>
        <pc:spChg chg="add">
          <ac:chgData name="Simon Segar" userId="11ed1fe8-a762-4f00-b961-ce9dda7bdf7e" providerId="ADAL" clId="{B50DC08F-BDEB-46BE-AF7E-263CB7B0F6F1}" dt="2024-07-03T13:54:42.148" v="5830" actId="26606"/>
          <ac:spMkLst>
            <pc:docMk/>
            <pc:sldMk cId="2473362884" sldId="279"/>
            <ac:spMk id="15" creationId="{3150CB11-0C61-439E-910F-5787759E72A0}"/>
          </ac:spMkLst>
        </pc:spChg>
        <pc:spChg chg="add">
          <ac:chgData name="Simon Segar" userId="11ed1fe8-a762-4f00-b961-ce9dda7bdf7e" providerId="ADAL" clId="{B50DC08F-BDEB-46BE-AF7E-263CB7B0F6F1}" dt="2024-07-03T13:54:42.148" v="5830" actId="26606"/>
          <ac:spMkLst>
            <pc:docMk/>
            <pc:sldMk cId="2473362884" sldId="279"/>
            <ac:spMk id="17" creationId="{43F8A58B-5155-44CE-A5FF-7647B47D0A7A}"/>
          </ac:spMkLst>
        </pc:spChg>
        <pc:spChg chg="add">
          <ac:chgData name="Simon Segar" userId="11ed1fe8-a762-4f00-b961-ce9dda7bdf7e" providerId="ADAL" clId="{B50DC08F-BDEB-46BE-AF7E-263CB7B0F6F1}" dt="2024-07-03T13:54:42.148" v="5830" actId="26606"/>
          <ac:spMkLst>
            <pc:docMk/>
            <pc:sldMk cId="2473362884" sldId="279"/>
            <ac:spMk id="19" creationId="{443F2ACA-E6D6-4028-82DD-F03C262D5DE6}"/>
          </ac:spMkLst>
        </pc:spChg>
        <pc:graphicFrameChg chg="add">
          <ac:chgData name="Simon Segar" userId="11ed1fe8-a762-4f00-b961-ce9dda7bdf7e" providerId="ADAL" clId="{B50DC08F-BDEB-46BE-AF7E-263CB7B0F6F1}" dt="2024-07-03T13:54:42.148" v="5830" actId="26606"/>
          <ac:graphicFrameMkLst>
            <pc:docMk/>
            <pc:sldMk cId="2473362884" sldId="279"/>
            <ac:graphicFrameMk id="5" creationId="{965B3FF4-63B7-B8DE-E1AE-10231FCE2E93}"/>
          </ac:graphicFrameMkLst>
        </pc:graphicFrameChg>
      </pc:sldChg>
      <pc:sldChg chg="delSp add del setBg delDesignElem">
        <pc:chgData name="Simon Segar" userId="11ed1fe8-a762-4f00-b961-ce9dda7bdf7e" providerId="ADAL" clId="{B50DC08F-BDEB-46BE-AF7E-263CB7B0F6F1}" dt="2024-07-03T13:58:05.163" v="5862" actId="47"/>
        <pc:sldMkLst>
          <pc:docMk/>
          <pc:sldMk cId="1617587645" sldId="280"/>
        </pc:sldMkLst>
        <pc:spChg chg="del">
          <ac:chgData name="Simon Segar" userId="11ed1fe8-a762-4f00-b961-ce9dda7bdf7e" providerId="ADAL" clId="{B50DC08F-BDEB-46BE-AF7E-263CB7B0F6F1}" dt="2024-07-03T13:57:29.413" v="5857"/>
          <ac:spMkLst>
            <pc:docMk/>
            <pc:sldMk cId="1617587645" sldId="280"/>
            <ac:spMk id="10" creationId="{DEE2AD96-B495-4E06-9291-B71706F728CB}"/>
          </ac:spMkLst>
        </pc:spChg>
        <pc:spChg chg="del">
          <ac:chgData name="Simon Segar" userId="11ed1fe8-a762-4f00-b961-ce9dda7bdf7e" providerId="ADAL" clId="{B50DC08F-BDEB-46BE-AF7E-263CB7B0F6F1}" dt="2024-07-03T13:57:29.413" v="5857"/>
          <ac:spMkLst>
            <pc:docMk/>
            <pc:sldMk cId="1617587645" sldId="280"/>
            <ac:spMk id="12" creationId="{53CF6D67-C5A8-4ADD-9E8E-1E38CA1D3166}"/>
          </ac:spMkLst>
        </pc:spChg>
        <pc:spChg chg="del">
          <ac:chgData name="Simon Segar" userId="11ed1fe8-a762-4f00-b961-ce9dda7bdf7e" providerId="ADAL" clId="{B50DC08F-BDEB-46BE-AF7E-263CB7B0F6F1}" dt="2024-07-03T13:57:29.413" v="5857"/>
          <ac:spMkLst>
            <pc:docMk/>
            <pc:sldMk cId="1617587645" sldId="280"/>
            <ac:spMk id="14" creationId="{86909FA0-B515-4681-B7A8-FA281D133B94}"/>
          </ac:spMkLst>
        </pc:spChg>
        <pc:spChg chg="del">
          <ac:chgData name="Simon Segar" userId="11ed1fe8-a762-4f00-b961-ce9dda7bdf7e" providerId="ADAL" clId="{B50DC08F-BDEB-46BE-AF7E-263CB7B0F6F1}" dt="2024-07-03T13:57:29.413" v="5857"/>
          <ac:spMkLst>
            <pc:docMk/>
            <pc:sldMk cId="1617587645" sldId="280"/>
            <ac:spMk id="16" creationId="{21C9FE86-FCC3-4A31-AA1C-C882262B7FE7}"/>
          </ac:spMkLst>
        </pc:spChg>
        <pc:spChg chg="del">
          <ac:chgData name="Simon Segar" userId="11ed1fe8-a762-4f00-b961-ce9dda7bdf7e" providerId="ADAL" clId="{B50DC08F-BDEB-46BE-AF7E-263CB7B0F6F1}" dt="2024-07-03T13:57:29.413" v="5857"/>
          <ac:spMkLst>
            <pc:docMk/>
            <pc:sldMk cId="1617587645" sldId="280"/>
            <ac:spMk id="18" creationId="{7D96243B-ECED-4B71-8E06-AE9A285EAD20}"/>
          </ac:spMkLst>
        </pc:spChg>
        <pc:spChg chg="del">
          <ac:chgData name="Simon Segar" userId="11ed1fe8-a762-4f00-b961-ce9dda7bdf7e" providerId="ADAL" clId="{B50DC08F-BDEB-46BE-AF7E-263CB7B0F6F1}" dt="2024-07-03T13:57:29.413" v="5857"/>
          <ac:spMkLst>
            <pc:docMk/>
            <pc:sldMk cId="1617587645" sldId="280"/>
            <ac:spMk id="20" creationId="{A09989E4-EFDC-4A90-A633-E0525FB4139E}"/>
          </ac:spMkLst>
        </pc:spChg>
      </pc:sldChg>
      <pc:sldChg chg="addSp delSp add del setBg delDesignElem">
        <pc:chgData name="Simon Segar" userId="11ed1fe8-a762-4f00-b961-ce9dda7bdf7e" providerId="ADAL" clId="{B50DC08F-BDEB-46BE-AF7E-263CB7B0F6F1}" dt="2024-07-03T13:57:19.843" v="5855"/>
        <pc:sldMkLst>
          <pc:docMk/>
          <pc:sldMk cId="2481883227" sldId="280"/>
        </pc:sldMkLst>
        <pc:spChg chg="add del">
          <ac:chgData name="Simon Segar" userId="11ed1fe8-a762-4f00-b961-ce9dda7bdf7e" providerId="ADAL" clId="{B50DC08F-BDEB-46BE-AF7E-263CB7B0F6F1}" dt="2024-07-03T13:57:19.843" v="5855"/>
          <ac:spMkLst>
            <pc:docMk/>
            <pc:sldMk cId="2481883227" sldId="280"/>
            <ac:spMk id="10" creationId="{DEE2AD96-B495-4E06-9291-B71706F728CB}"/>
          </ac:spMkLst>
        </pc:spChg>
        <pc:spChg chg="add del">
          <ac:chgData name="Simon Segar" userId="11ed1fe8-a762-4f00-b961-ce9dda7bdf7e" providerId="ADAL" clId="{B50DC08F-BDEB-46BE-AF7E-263CB7B0F6F1}" dt="2024-07-03T13:57:19.843" v="5855"/>
          <ac:spMkLst>
            <pc:docMk/>
            <pc:sldMk cId="2481883227" sldId="280"/>
            <ac:spMk id="12" creationId="{53CF6D67-C5A8-4ADD-9E8E-1E38CA1D3166}"/>
          </ac:spMkLst>
        </pc:spChg>
        <pc:spChg chg="add del">
          <ac:chgData name="Simon Segar" userId="11ed1fe8-a762-4f00-b961-ce9dda7bdf7e" providerId="ADAL" clId="{B50DC08F-BDEB-46BE-AF7E-263CB7B0F6F1}" dt="2024-07-03T13:57:19.843" v="5855"/>
          <ac:spMkLst>
            <pc:docMk/>
            <pc:sldMk cId="2481883227" sldId="280"/>
            <ac:spMk id="14" creationId="{86909FA0-B515-4681-B7A8-FA281D133B94}"/>
          </ac:spMkLst>
        </pc:spChg>
        <pc:spChg chg="add del">
          <ac:chgData name="Simon Segar" userId="11ed1fe8-a762-4f00-b961-ce9dda7bdf7e" providerId="ADAL" clId="{B50DC08F-BDEB-46BE-AF7E-263CB7B0F6F1}" dt="2024-07-03T13:57:19.843" v="5855"/>
          <ac:spMkLst>
            <pc:docMk/>
            <pc:sldMk cId="2481883227" sldId="280"/>
            <ac:spMk id="16" creationId="{21C9FE86-FCC3-4A31-AA1C-C882262B7FE7}"/>
          </ac:spMkLst>
        </pc:spChg>
        <pc:spChg chg="add del">
          <ac:chgData name="Simon Segar" userId="11ed1fe8-a762-4f00-b961-ce9dda7bdf7e" providerId="ADAL" clId="{B50DC08F-BDEB-46BE-AF7E-263CB7B0F6F1}" dt="2024-07-03T13:57:19.843" v="5855"/>
          <ac:spMkLst>
            <pc:docMk/>
            <pc:sldMk cId="2481883227" sldId="280"/>
            <ac:spMk id="18" creationId="{7D96243B-ECED-4B71-8E06-AE9A285EAD20}"/>
          </ac:spMkLst>
        </pc:spChg>
        <pc:spChg chg="add del">
          <ac:chgData name="Simon Segar" userId="11ed1fe8-a762-4f00-b961-ce9dda7bdf7e" providerId="ADAL" clId="{B50DC08F-BDEB-46BE-AF7E-263CB7B0F6F1}" dt="2024-07-03T13:57:19.843" v="5855"/>
          <ac:spMkLst>
            <pc:docMk/>
            <pc:sldMk cId="2481883227" sldId="280"/>
            <ac:spMk id="20" creationId="{A09989E4-EFDC-4A90-A633-E0525FB4139E}"/>
          </ac:spMkLst>
        </pc:spChg>
      </pc:sldChg>
      <pc:sldChg chg="addSp delSp add del setBg delDesignElem">
        <pc:chgData name="Simon Segar" userId="11ed1fe8-a762-4f00-b961-ce9dda7bdf7e" providerId="ADAL" clId="{B50DC08F-BDEB-46BE-AF7E-263CB7B0F6F1}" dt="2024-07-03T13:57:42.829" v="5860"/>
        <pc:sldMkLst>
          <pc:docMk/>
          <pc:sldMk cId="713925801" sldId="281"/>
        </pc:sldMkLst>
        <pc:spChg chg="add del">
          <ac:chgData name="Simon Segar" userId="11ed1fe8-a762-4f00-b961-ce9dda7bdf7e" providerId="ADAL" clId="{B50DC08F-BDEB-46BE-AF7E-263CB7B0F6F1}" dt="2024-07-03T13:57:42.829" v="5860"/>
          <ac:spMkLst>
            <pc:docMk/>
            <pc:sldMk cId="713925801" sldId="281"/>
            <ac:spMk id="10" creationId="{DEE2AD96-B495-4E06-9291-B71706F728CB}"/>
          </ac:spMkLst>
        </pc:spChg>
        <pc:spChg chg="add del">
          <ac:chgData name="Simon Segar" userId="11ed1fe8-a762-4f00-b961-ce9dda7bdf7e" providerId="ADAL" clId="{B50DC08F-BDEB-46BE-AF7E-263CB7B0F6F1}" dt="2024-07-03T13:57:42.829" v="5860"/>
          <ac:spMkLst>
            <pc:docMk/>
            <pc:sldMk cId="713925801" sldId="281"/>
            <ac:spMk id="12" creationId="{53CF6D67-C5A8-4ADD-9E8E-1E38CA1D3166}"/>
          </ac:spMkLst>
        </pc:spChg>
        <pc:spChg chg="add del">
          <ac:chgData name="Simon Segar" userId="11ed1fe8-a762-4f00-b961-ce9dda7bdf7e" providerId="ADAL" clId="{B50DC08F-BDEB-46BE-AF7E-263CB7B0F6F1}" dt="2024-07-03T13:57:42.829" v="5860"/>
          <ac:spMkLst>
            <pc:docMk/>
            <pc:sldMk cId="713925801" sldId="281"/>
            <ac:spMk id="14" creationId="{86909FA0-B515-4681-B7A8-FA281D133B94}"/>
          </ac:spMkLst>
        </pc:spChg>
        <pc:spChg chg="add del">
          <ac:chgData name="Simon Segar" userId="11ed1fe8-a762-4f00-b961-ce9dda7bdf7e" providerId="ADAL" clId="{B50DC08F-BDEB-46BE-AF7E-263CB7B0F6F1}" dt="2024-07-03T13:57:42.829" v="5860"/>
          <ac:spMkLst>
            <pc:docMk/>
            <pc:sldMk cId="713925801" sldId="281"/>
            <ac:spMk id="16" creationId="{21C9FE86-FCC3-4A31-AA1C-C882262B7FE7}"/>
          </ac:spMkLst>
        </pc:spChg>
        <pc:spChg chg="add del">
          <ac:chgData name="Simon Segar" userId="11ed1fe8-a762-4f00-b961-ce9dda7bdf7e" providerId="ADAL" clId="{B50DC08F-BDEB-46BE-AF7E-263CB7B0F6F1}" dt="2024-07-03T13:57:42.829" v="5860"/>
          <ac:spMkLst>
            <pc:docMk/>
            <pc:sldMk cId="713925801" sldId="281"/>
            <ac:spMk id="18" creationId="{7D96243B-ECED-4B71-8E06-AE9A285EAD20}"/>
          </ac:spMkLst>
        </pc:spChg>
        <pc:spChg chg="add del">
          <ac:chgData name="Simon Segar" userId="11ed1fe8-a762-4f00-b961-ce9dda7bdf7e" providerId="ADAL" clId="{B50DC08F-BDEB-46BE-AF7E-263CB7B0F6F1}" dt="2024-07-03T13:57:42.829" v="5860"/>
          <ac:spMkLst>
            <pc:docMk/>
            <pc:sldMk cId="713925801" sldId="281"/>
            <ac:spMk id="20" creationId="{A09989E4-EFDC-4A90-A633-E0525FB4139E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D3CFBD-B94A-4AB7-8344-75DAD0073E3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FCF1A2E-6830-45F4-B6E0-CBE1324DF041}">
      <dgm:prSet custT="1"/>
      <dgm:spPr/>
      <dgm:t>
        <a:bodyPr/>
        <a:lstStyle/>
        <a:p>
          <a:r>
            <a:rPr lang="en-GB" sz="1400" dirty="0"/>
            <a:t>What’s your project about then?</a:t>
          </a:r>
          <a:endParaRPr lang="en-US" sz="1400" dirty="0"/>
        </a:p>
      </dgm:t>
    </dgm:pt>
    <dgm:pt modelId="{D75F66DC-5079-4814-B219-B1CF48492B26}" type="parTrans" cxnId="{FFC90A14-E87F-4C56-B287-E84AF257BB7D}">
      <dgm:prSet/>
      <dgm:spPr/>
      <dgm:t>
        <a:bodyPr/>
        <a:lstStyle/>
        <a:p>
          <a:endParaRPr lang="en-US" sz="1400"/>
        </a:p>
      </dgm:t>
    </dgm:pt>
    <dgm:pt modelId="{2E625A92-DFB3-4EE3-BE8A-96594E6CF878}" type="sibTrans" cxnId="{FFC90A14-E87F-4C56-B287-E84AF257BB7D}">
      <dgm:prSet/>
      <dgm:spPr/>
      <dgm:t>
        <a:bodyPr/>
        <a:lstStyle/>
        <a:p>
          <a:endParaRPr lang="en-US" sz="1400"/>
        </a:p>
      </dgm:t>
    </dgm:pt>
    <dgm:pt modelId="{606DFD8F-8424-4EA7-B136-B65D248B23CE}">
      <dgm:prSet custT="1"/>
      <dgm:spPr/>
      <dgm:t>
        <a:bodyPr/>
        <a:lstStyle/>
        <a:p>
          <a:r>
            <a:rPr lang="en-GB" sz="1400"/>
            <a:t>Where to start, the inter-dimensional nature of the scientific endeavour.</a:t>
          </a:r>
          <a:endParaRPr lang="en-US" sz="1400"/>
        </a:p>
      </dgm:t>
    </dgm:pt>
    <dgm:pt modelId="{188D0722-2CCF-40F0-A792-5E0216988E8B}" type="parTrans" cxnId="{ABB08D09-9802-4D87-908E-94B1575FE284}">
      <dgm:prSet/>
      <dgm:spPr/>
      <dgm:t>
        <a:bodyPr/>
        <a:lstStyle/>
        <a:p>
          <a:endParaRPr lang="en-US" sz="1400"/>
        </a:p>
      </dgm:t>
    </dgm:pt>
    <dgm:pt modelId="{F496A1E6-E321-4A68-BF0D-BEB8FE1626B8}" type="sibTrans" cxnId="{ABB08D09-9802-4D87-908E-94B1575FE284}">
      <dgm:prSet/>
      <dgm:spPr/>
      <dgm:t>
        <a:bodyPr/>
        <a:lstStyle/>
        <a:p>
          <a:endParaRPr lang="en-US" sz="1400"/>
        </a:p>
      </dgm:t>
    </dgm:pt>
    <dgm:pt modelId="{63416365-3722-43E0-91AB-45F166A3C654}">
      <dgm:prSet custT="1"/>
      <dgm:spPr/>
      <dgm:t>
        <a:bodyPr/>
        <a:lstStyle/>
        <a:p>
          <a:r>
            <a:rPr lang="en-GB" sz="1400"/>
            <a:t>Planning a four-year thesis/project (the 2+1 formula)</a:t>
          </a:r>
          <a:endParaRPr lang="en-US" sz="1400"/>
        </a:p>
      </dgm:t>
    </dgm:pt>
    <dgm:pt modelId="{CDE37C41-0CA1-4B29-ABA4-0D07EA413946}" type="parTrans" cxnId="{ACE57FE1-991B-4274-B151-03834D85ECAC}">
      <dgm:prSet/>
      <dgm:spPr/>
      <dgm:t>
        <a:bodyPr/>
        <a:lstStyle/>
        <a:p>
          <a:endParaRPr lang="en-US" sz="1400"/>
        </a:p>
      </dgm:t>
    </dgm:pt>
    <dgm:pt modelId="{DC768068-E6D7-4183-8798-EF01ECE5C26C}" type="sibTrans" cxnId="{ACE57FE1-991B-4274-B151-03834D85ECAC}">
      <dgm:prSet/>
      <dgm:spPr/>
      <dgm:t>
        <a:bodyPr/>
        <a:lstStyle/>
        <a:p>
          <a:endParaRPr lang="en-US" sz="1400"/>
        </a:p>
      </dgm:t>
    </dgm:pt>
    <dgm:pt modelId="{8F9FC2C0-13F2-43B1-B039-A86F52DA4431}">
      <dgm:prSet custT="1"/>
      <dgm:spPr/>
      <dgm:t>
        <a:bodyPr/>
        <a:lstStyle/>
        <a:p>
          <a:r>
            <a:rPr lang="en-GB" sz="1400"/>
            <a:t>Research gaps and how to (try) to fill them</a:t>
          </a:r>
          <a:endParaRPr lang="en-US" sz="1400"/>
        </a:p>
      </dgm:t>
    </dgm:pt>
    <dgm:pt modelId="{612EBEA3-B928-4FEB-AF03-97584794B5F5}" type="parTrans" cxnId="{C3645017-CFC7-4E24-8A58-5D64D856C2C0}">
      <dgm:prSet/>
      <dgm:spPr/>
      <dgm:t>
        <a:bodyPr/>
        <a:lstStyle/>
        <a:p>
          <a:endParaRPr lang="en-US" sz="1400"/>
        </a:p>
      </dgm:t>
    </dgm:pt>
    <dgm:pt modelId="{77B02E96-93B4-41A4-B27A-31C250B0712D}" type="sibTrans" cxnId="{C3645017-CFC7-4E24-8A58-5D64D856C2C0}">
      <dgm:prSet/>
      <dgm:spPr/>
      <dgm:t>
        <a:bodyPr/>
        <a:lstStyle/>
        <a:p>
          <a:endParaRPr lang="en-US" sz="1400"/>
        </a:p>
      </dgm:t>
    </dgm:pt>
    <dgm:pt modelId="{847E3658-6F0F-49EF-B954-A71225A9EECB}">
      <dgm:prSet custT="1"/>
      <dgm:spPr/>
      <dgm:t>
        <a:bodyPr/>
        <a:lstStyle/>
        <a:p>
          <a:r>
            <a:rPr lang="en-GB" sz="1400"/>
            <a:t>Data collection, how much and when can you stop? Plans and reality (don’t underestimate skills and time needed).</a:t>
          </a:r>
          <a:endParaRPr lang="en-US" sz="1400"/>
        </a:p>
      </dgm:t>
    </dgm:pt>
    <dgm:pt modelId="{20F8E6A9-4B18-497F-AF3F-46F1865709E3}" type="parTrans" cxnId="{703488EC-EF7F-4930-9750-27A6DFB52C9E}">
      <dgm:prSet/>
      <dgm:spPr/>
      <dgm:t>
        <a:bodyPr/>
        <a:lstStyle/>
        <a:p>
          <a:endParaRPr lang="en-US" sz="1400"/>
        </a:p>
      </dgm:t>
    </dgm:pt>
    <dgm:pt modelId="{21733F40-5F74-4C86-9B75-26A5D3892D88}" type="sibTrans" cxnId="{703488EC-EF7F-4930-9750-27A6DFB52C9E}">
      <dgm:prSet/>
      <dgm:spPr/>
      <dgm:t>
        <a:bodyPr/>
        <a:lstStyle/>
        <a:p>
          <a:endParaRPr lang="en-US" sz="1400"/>
        </a:p>
      </dgm:t>
    </dgm:pt>
    <dgm:pt modelId="{D237CC9E-EF90-45D4-B446-962C860955A3}">
      <dgm:prSet custT="1"/>
      <dgm:spPr/>
      <dgm:t>
        <a:bodyPr/>
        <a:lstStyle/>
        <a:p>
          <a:r>
            <a:rPr lang="en-GB" sz="1400"/>
            <a:t>Balancing field work, lab work desk-based tasks.</a:t>
          </a:r>
          <a:endParaRPr lang="en-US" sz="1400"/>
        </a:p>
      </dgm:t>
    </dgm:pt>
    <dgm:pt modelId="{7F4BFBB7-6F59-44D2-A4A2-98CD989E2BD9}" type="parTrans" cxnId="{1EAFCE9B-392A-4F70-8CE0-E11BC938462A}">
      <dgm:prSet/>
      <dgm:spPr/>
      <dgm:t>
        <a:bodyPr/>
        <a:lstStyle/>
        <a:p>
          <a:endParaRPr lang="en-US" sz="1400"/>
        </a:p>
      </dgm:t>
    </dgm:pt>
    <dgm:pt modelId="{18546C99-EA69-4B42-B527-80791CDA1452}" type="sibTrans" cxnId="{1EAFCE9B-392A-4F70-8CE0-E11BC938462A}">
      <dgm:prSet/>
      <dgm:spPr/>
      <dgm:t>
        <a:bodyPr/>
        <a:lstStyle/>
        <a:p>
          <a:endParaRPr lang="en-US" sz="1400"/>
        </a:p>
      </dgm:t>
    </dgm:pt>
    <dgm:pt modelId="{CDBC76B3-E685-450F-85FF-D036CF573F24}">
      <dgm:prSet custT="1"/>
      <dgm:spPr/>
      <dgm:t>
        <a:bodyPr/>
        <a:lstStyle/>
        <a:p>
          <a:r>
            <a:rPr lang="en-GB" sz="1400" b="1"/>
            <a:t>Hold on, I thought this was about insects?!</a:t>
          </a:r>
          <a:endParaRPr lang="en-US" sz="1400"/>
        </a:p>
      </dgm:t>
    </dgm:pt>
    <dgm:pt modelId="{9B0A4B31-E9D2-4CAA-8B01-8CA3116B4FCB}" type="parTrans" cxnId="{4994790F-F0BE-46C1-933C-B6AC6ED1614E}">
      <dgm:prSet/>
      <dgm:spPr/>
      <dgm:t>
        <a:bodyPr/>
        <a:lstStyle/>
        <a:p>
          <a:endParaRPr lang="en-US" sz="1400"/>
        </a:p>
      </dgm:t>
    </dgm:pt>
    <dgm:pt modelId="{68671510-2A39-4B9E-92A1-2AF40FD510DA}" type="sibTrans" cxnId="{4994790F-F0BE-46C1-933C-B6AC6ED1614E}">
      <dgm:prSet/>
      <dgm:spPr/>
      <dgm:t>
        <a:bodyPr/>
        <a:lstStyle/>
        <a:p>
          <a:endParaRPr lang="en-US" sz="1400"/>
        </a:p>
      </dgm:t>
    </dgm:pt>
    <dgm:pt modelId="{94E5EBD1-30D5-4436-84D7-753B5E078C40}" type="pres">
      <dgm:prSet presAssocID="{E4D3CFBD-B94A-4AB7-8344-75DAD0073E36}" presName="root" presStyleCnt="0">
        <dgm:presLayoutVars>
          <dgm:dir/>
          <dgm:resizeHandles val="exact"/>
        </dgm:presLayoutVars>
      </dgm:prSet>
      <dgm:spPr/>
    </dgm:pt>
    <dgm:pt modelId="{F902DC5D-CA24-4722-BF49-875726F772FA}" type="pres">
      <dgm:prSet presAssocID="{E4D3CFBD-B94A-4AB7-8344-75DAD0073E36}" presName="container" presStyleCnt="0">
        <dgm:presLayoutVars>
          <dgm:dir/>
          <dgm:resizeHandles val="exact"/>
        </dgm:presLayoutVars>
      </dgm:prSet>
      <dgm:spPr/>
    </dgm:pt>
    <dgm:pt modelId="{061382BE-AAA3-40B1-9AD0-9B7B47B1C7B0}" type="pres">
      <dgm:prSet presAssocID="{4FCF1A2E-6830-45F4-B6E0-CBE1324DF041}" presName="compNode" presStyleCnt="0"/>
      <dgm:spPr/>
    </dgm:pt>
    <dgm:pt modelId="{E27C044B-9D3B-4364-81A1-3F5A2DB17516}" type="pres">
      <dgm:prSet presAssocID="{4FCF1A2E-6830-45F4-B6E0-CBE1324DF041}" presName="iconBgRect" presStyleLbl="bgShp" presStyleIdx="0" presStyleCnt="7"/>
      <dgm:spPr/>
    </dgm:pt>
    <dgm:pt modelId="{2F137E8E-0CC7-4F80-AE51-F9957F62EE2D}" type="pres">
      <dgm:prSet presAssocID="{4FCF1A2E-6830-45F4-B6E0-CBE1324DF04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8C163328-3D7D-44DF-86DA-5DCA40658674}" type="pres">
      <dgm:prSet presAssocID="{4FCF1A2E-6830-45F4-B6E0-CBE1324DF041}" presName="spaceRect" presStyleCnt="0"/>
      <dgm:spPr/>
    </dgm:pt>
    <dgm:pt modelId="{8AF86BF5-9AC4-4A84-9BE2-F00A1F51FE62}" type="pres">
      <dgm:prSet presAssocID="{4FCF1A2E-6830-45F4-B6E0-CBE1324DF041}" presName="textRect" presStyleLbl="revTx" presStyleIdx="0" presStyleCnt="7">
        <dgm:presLayoutVars>
          <dgm:chMax val="1"/>
          <dgm:chPref val="1"/>
        </dgm:presLayoutVars>
      </dgm:prSet>
      <dgm:spPr/>
    </dgm:pt>
    <dgm:pt modelId="{200CE4DF-0F5F-426E-9F57-696C1E5A05E8}" type="pres">
      <dgm:prSet presAssocID="{2E625A92-DFB3-4EE3-BE8A-96594E6CF878}" presName="sibTrans" presStyleLbl="sibTrans2D1" presStyleIdx="0" presStyleCnt="0"/>
      <dgm:spPr/>
    </dgm:pt>
    <dgm:pt modelId="{5D4B81ED-F9FE-4837-8F57-0BFE085B47CA}" type="pres">
      <dgm:prSet presAssocID="{606DFD8F-8424-4EA7-B136-B65D248B23CE}" presName="compNode" presStyleCnt="0"/>
      <dgm:spPr/>
    </dgm:pt>
    <dgm:pt modelId="{02B7A522-E3DF-4F76-B8ED-B0C0C62690BE}" type="pres">
      <dgm:prSet presAssocID="{606DFD8F-8424-4EA7-B136-B65D248B23CE}" presName="iconBgRect" presStyleLbl="bgShp" presStyleIdx="1" presStyleCnt="7"/>
      <dgm:spPr/>
    </dgm:pt>
    <dgm:pt modelId="{0E9D641B-4995-43B7-91A0-9344AA37F583}" type="pres">
      <dgm:prSet presAssocID="{606DFD8F-8424-4EA7-B136-B65D248B23C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814CA882-40A6-42DA-A28D-E8E44F980040}" type="pres">
      <dgm:prSet presAssocID="{606DFD8F-8424-4EA7-B136-B65D248B23CE}" presName="spaceRect" presStyleCnt="0"/>
      <dgm:spPr/>
    </dgm:pt>
    <dgm:pt modelId="{820C74DE-EF1B-4019-9E02-20F34D823DA1}" type="pres">
      <dgm:prSet presAssocID="{606DFD8F-8424-4EA7-B136-B65D248B23CE}" presName="textRect" presStyleLbl="revTx" presStyleIdx="1" presStyleCnt="7">
        <dgm:presLayoutVars>
          <dgm:chMax val="1"/>
          <dgm:chPref val="1"/>
        </dgm:presLayoutVars>
      </dgm:prSet>
      <dgm:spPr/>
    </dgm:pt>
    <dgm:pt modelId="{44954AB3-A840-4425-AD61-0B6D0B5F6307}" type="pres">
      <dgm:prSet presAssocID="{F496A1E6-E321-4A68-BF0D-BEB8FE1626B8}" presName="sibTrans" presStyleLbl="sibTrans2D1" presStyleIdx="0" presStyleCnt="0"/>
      <dgm:spPr/>
    </dgm:pt>
    <dgm:pt modelId="{9105C325-E59A-4D7F-9814-BA2130A33FFC}" type="pres">
      <dgm:prSet presAssocID="{63416365-3722-43E0-91AB-45F166A3C654}" presName="compNode" presStyleCnt="0"/>
      <dgm:spPr/>
    </dgm:pt>
    <dgm:pt modelId="{34334C21-3B6E-46D9-BD91-10EF5EDFC3E3}" type="pres">
      <dgm:prSet presAssocID="{63416365-3722-43E0-91AB-45F166A3C654}" presName="iconBgRect" presStyleLbl="bgShp" presStyleIdx="2" presStyleCnt="7"/>
      <dgm:spPr/>
    </dgm:pt>
    <dgm:pt modelId="{D69CCE41-23BB-41E6-B118-0F7D00CCEB09}" type="pres">
      <dgm:prSet presAssocID="{63416365-3722-43E0-91AB-45F166A3C65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C550A41-6F0D-46CF-82E5-29CEF061D73A}" type="pres">
      <dgm:prSet presAssocID="{63416365-3722-43E0-91AB-45F166A3C654}" presName="spaceRect" presStyleCnt="0"/>
      <dgm:spPr/>
    </dgm:pt>
    <dgm:pt modelId="{721DFC85-AF78-4FDC-AC3A-F7A18F7BEE31}" type="pres">
      <dgm:prSet presAssocID="{63416365-3722-43E0-91AB-45F166A3C654}" presName="textRect" presStyleLbl="revTx" presStyleIdx="2" presStyleCnt="7">
        <dgm:presLayoutVars>
          <dgm:chMax val="1"/>
          <dgm:chPref val="1"/>
        </dgm:presLayoutVars>
      </dgm:prSet>
      <dgm:spPr/>
    </dgm:pt>
    <dgm:pt modelId="{CAAAC5DD-5570-495C-965D-F188D13A2309}" type="pres">
      <dgm:prSet presAssocID="{DC768068-E6D7-4183-8798-EF01ECE5C26C}" presName="sibTrans" presStyleLbl="sibTrans2D1" presStyleIdx="0" presStyleCnt="0"/>
      <dgm:spPr/>
    </dgm:pt>
    <dgm:pt modelId="{C33E7C54-CE5E-4BF7-9249-E8BE69533AAD}" type="pres">
      <dgm:prSet presAssocID="{8F9FC2C0-13F2-43B1-B039-A86F52DA4431}" presName="compNode" presStyleCnt="0"/>
      <dgm:spPr/>
    </dgm:pt>
    <dgm:pt modelId="{7EC34E34-7768-4AA2-B426-BF23E86F00A2}" type="pres">
      <dgm:prSet presAssocID="{8F9FC2C0-13F2-43B1-B039-A86F52DA4431}" presName="iconBgRect" presStyleLbl="bgShp" presStyleIdx="3" presStyleCnt="7"/>
      <dgm:spPr/>
    </dgm:pt>
    <dgm:pt modelId="{0CBAD82E-0104-461F-8270-E17AA559D0B9}" type="pres">
      <dgm:prSet presAssocID="{8F9FC2C0-13F2-43B1-B039-A86F52DA443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9A938E1-C213-4B78-9A8B-36B1ED88AA59}" type="pres">
      <dgm:prSet presAssocID="{8F9FC2C0-13F2-43B1-B039-A86F52DA4431}" presName="spaceRect" presStyleCnt="0"/>
      <dgm:spPr/>
    </dgm:pt>
    <dgm:pt modelId="{ACD4A96B-9782-4E21-AEAC-0113E90D0BED}" type="pres">
      <dgm:prSet presAssocID="{8F9FC2C0-13F2-43B1-B039-A86F52DA4431}" presName="textRect" presStyleLbl="revTx" presStyleIdx="3" presStyleCnt="7">
        <dgm:presLayoutVars>
          <dgm:chMax val="1"/>
          <dgm:chPref val="1"/>
        </dgm:presLayoutVars>
      </dgm:prSet>
      <dgm:spPr/>
    </dgm:pt>
    <dgm:pt modelId="{6BB941DD-762C-4AA5-AAFC-56F5D0214C33}" type="pres">
      <dgm:prSet presAssocID="{77B02E96-93B4-41A4-B27A-31C250B0712D}" presName="sibTrans" presStyleLbl="sibTrans2D1" presStyleIdx="0" presStyleCnt="0"/>
      <dgm:spPr/>
    </dgm:pt>
    <dgm:pt modelId="{A267D53E-ECD9-4FD0-8A05-1F0A04A0B8B2}" type="pres">
      <dgm:prSet presAssocID="{847E3658-6F0F-49EF-B954-A71225A9EECB}" presName="compNode" presStyleCnt="0"/>
      <dgm:spPr/>
    </dgm:pt>
    <dgm:pt modelId="{4D63CE33-1A3A-415C-8CB9-961B7B53302E}" type="pres">
      <dgm:prSet presAssocID="{847E3658-6F0F-49EF-B954-A71225A9EECB}" presName="iconBgRect" presStyleLbl="bgShp" presStyleIdx="4" presStyleCnt="7"/>
      <dgm:spPr/>
    </dgm:pt>
    <dgm:pt modelId="{D534095E-43EC-4585-A72D-1DA93DC051D3}" type="pres">
      <dgm:prSet presAssocID="{847E3658-6F0F-49EF-B954-A71225A9EEC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3A94140-2091-4EAF-8827-B39449279D82}" type="pres">
      <dgm:prSet presAssocID="{847E3658-6F0F-49EF-B954-A71225A9EECB}" presName="spaceRect" presStyleCnt="0"/>
      <dgm:spPr/>
    </dgm:pt>
    <dgm:pt modelId="{8A3BBD99-6625-4AA6-A944-B004DCF505E9}" type="pres">
      <dgm:prSet presAssocID="{847E3658-6F0F-49EF-B954-A71225A9EECB}" presName="textRect" presStyleLbl="revTx" presStyleIdx="4" presStyleCnt="7">
        <dgm:presLayoutVars>
          <dgm:chMax val="1"/>
          <dgm:chPref val="1"/>
        </dgm:presLayoutVars>
      </dgm:prSet>
      <dgm:spPr/>
    </dgm:pt>
    <dgm:pt modelId="{2DD86AC0-C793-4205-89EF-E90891683AA1}" type="pres">
      <dgm:prSet presAssocID="{21733F40-5F74-4C86-9B75-26A5D3892D88}" presName="sibTrans" presStyleLbl="sibTrans2D1" presStyleIdx="0" presStyleCnt="0"/>
      <dgm:spPr/>
    </dgm:pt>
    <dgm:pt modelId="{1EEAEDB6-7854-4BEE-8012-A306028949BE}" type="pres">
      <dgm:prSet presAssocID="{D237CC9E-EF90-45D4-B446-962C860955A3}" presName="compNode" presStyleCnt="0"/>
      <dgm:spPr/>
    </dgm:pt>
    <dgm:pt modelId="{04E03465-7669-4272-9E6C-D171F8642C0A}" type="pres">
      <dgm:prSet presAssocID="{D237CC9E-EF90-45D4-B446-962C860955A3}" presName="iconBgRect" presStyleLbl="bgShp" presStyleIdx="5" presStyleCnt="7"/>
      <dgm:spPr/>
    </dgm:pt>
    <dgm:pt modelId="{1AC9968A-D546-4644-9675-A234C0AA65B3}" type="pres">
      <dgm:prSet presAssocID="{D237CC9E-EF90-45D4-B446-962C860955A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5B791DCB-615E-4DE2-8909-256D692FD107}" type="pres">
      <dgm:prSet presAssocID="{D237CC9E-EF90-45D4-B446-962C860955A3}" presName="spaceRect" presStyleCnt="0"/>
      <dgm:spPr/>
    </dgm:pt>
    <dgm:pt modelId="{5577BCB5-6BBC-4330-AF3A-49102B9E35E2}" type="pres">
      <dgm:prSet presAssocID="{D237CC9E-EF90-45D4-B446-962C860955A3}" presName="textRect" presStyleLbl="revTx" presStyleIdx="5" presStyleCnt="7">
        <dgm:presLayoutVars>
          <dgm:chMax val="1"/>
          <dgm:chPref val="1"/>
        </dgm:presLayoutVars>
      </dgm:prSet>
      <dgm:spPr/>
    </dgm:pt>
    <dgm:pt modelId="{D9F24B3A-8FEA-416B-A23B-9D4BC5DA9B63}" type="pres">
      <dgm:prSet presAssocID="{18546C99-EA69-4B42-B527-80791CDA1452}" presName="sibTrans" presStyleLbl="sibTrans2D1" presStyleIdx="0" presStyleCnt="0"/>
      <dgm:spPr/>
    </dgm:pt>
    <dgm:pt modelId="{3B49E685-7AFA-4135-8424-20F271CBF196}" type="pres">
      <dgm:prSet presAssocID="{CDBC76B3-E685-450F-85FF-D036CF573F24}" presName="compNode" presStyleCnt="0"/>
      <dgm:spPr/>
    </dgm:pt>
    <dgm:pt modelId="{E76E749A-2F44-4CED-9AE5-CD7C5AEE442D}" type="pres">
      <dgm:prSet presAssocID="{CDBC76B3-E685-450F-85FF-D036CF573F24}" presName="iconBgRect" presStyleLbl="bgShp" presStyleIdx="6" presStyleCnt="7"/>
      <dgm:spPr/>
    </dgm:pt>
    <dgm:pt modelId="{41547FBF-9F7A-4820-88E8-AC444B3F32D7}" type="pres">
      <dgm:prSet presAssocID="{CDBC76B3-E685-450F-85FF-D036CF573F2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EFAF94EC-6F7C-46E4-91C4-638D00729528}" type="pres">
      <dgm:prSet presAssocID="{CDBC76B3-E685-450F-85FF-D036CF573F24}" presName="spaceRect" presStyleCnt="0"/>
      <dgm:spPr/>
    </dgm:pt>
    <dgm:pt modelId="{56AE0CB8-4633-4154-8316-8AE56DC7B45C}" type="pres">
      <dgm:prSet presAssocID="{CDBC76B3-E685-450F-85FF-D036CF573F2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ABB08D09-9802-4D87-908E-94B1575FE284}" srcId="{E4D3CFBD-B94A-4AB7-8344-75DAD0073E36}" destId="{606DFD8F-8424-4EA7-B136-B65D248B23CE}" srcOrd="1" destOrd="0" parTransId="{188D0722-2CCF-40F0-A792-5E0216988E8B}" sibTransId="{F496A1E6-E321-4A68-BF0D-BEB8FE1626B8}"/>
    <dgm:cxn modelId="{1D0E050E-6257-4101-8A73-C96EB9077500}" type="presOf" srcId="{E4D3CFBD-B94A-4AB7-8344-75DAD0073E36}" destId="{94E5EBD1-30D5-4436-84D7-753B5E078C40}" srcOrd="0" destOrd="0" presId="urn:microsoft.com/office/officeart/2018/2/layout/IconCircleList"/>
    <dgm:cxn modelId="{CA26E40E-BDA1-4AFE-920C-685A3AFB0C4E}" type="presOf" srcId="{4FCF1A2E-6830-45F4-B6E0-CBE1324DF041}" destId="{8AF86BF5-9AC4-4A84-9BE2-F00A1F51FE62}" srcOrd="0" destOrd="0" presId="urn:microsoft.com/office/officeart/2018/2/layout/IconCircleList"/>
    <dgm:cxn modelId="{4994790F-F0BE-46C1-933C-B6AC6ED1614E}" srcId="{E4D3CFBD-B94A-4AB7-8344-75DAD0073E36}" destId="{CDBC76B3-E685-450F-85FF-D036CF573F24}" srcOrd="6" destOrd="0" parTransId="{9B0A4B31-E9D2-4CAA-8B01-8CA3116B4FCB}" sibTransId="{68671510-2A39-4B9E-92A1-2AF40FD510DA}"/>
    <dgm:cxn modelId="{FFC90A14-E87F-4C56-B287-E84AF257BB7D}" srcId="{E4D3CFBD-B94A-4AB7-8344-75DAD0073E36}" destId="{4FCF1A2E-6830-45F4-B6E0-CBE1324DF041}" srcOrd="0" destOrd="0" parTransId="{D75F66DC-5079-4814-B219-B1CF48492B26}" sibTransId="{2E625A92-DFB3-4EE3-BE8A-96594E6CF878}"/>
    <dgm:cxn modelId="{C3645017-CFC7-4E24-8A58-5D64D856C2C0}" srcId="{E4D3CFBD-B94A-4AB7-8344-75DAD0073E36}" destId="{8F9FC2C0-13F2-43B1-B039-A86F52DA4431}" srcOrd="3" destOrd="0" parTransId="{612EBEA3-B928-4FEB-AF03-97584794B5F5}" sibTransId="{77B02E96-93B4-41A4-B27A-31C250B0712D}"/>
    <dgm:cxn modelId="{28EE871B-5D3D-498F-BE8B-C810EB819336}" type="presOf" srcId="{21733F40-5F74-4C86-9B75-26A5D3892D88}" destId="{2DD86AC0-C793-4205-89EF-E90891683AA1}" srcOrd="0" destOrd="0" presId="urn:microsoft.com/office/officeart/2018/2/layout/IconCircleList"/>
    <dgm:cxn modelId="{82A3CB2F-AA07-4F70-A7CE-2BB5518D7CED}" type="presOf" srcId="{CDBC76B3-E685-450F-85FF-D036CF573F24}" destId="{56AE0CB8-4633-4154-8316-8AE56DC7B45C}" srcOrd="0" destOrd="0" presId="urn:microsoft.com/office/officeart/2018/2/layout/IconCircleList"/>
    <dgm:cxn modelId="{AA8DE03D-C0B4-448F-A23C-178D91A82668}" type="presOf" srcId="{D237CC9E-EF90-45D4-B446-962C860955A3}" destId="{5577BCB5-6BBC-4330-AF3A-49102B9E35E2}" srcOrd="0" destOrd="0" presId="urn:microsoft.com/office/officeart/2018/2/layout/IconCircleList"/>
    <dgm:cxn modelId="{AD71F169-65B8-456E-81B0-AF591238BF70}" type="presOf" srcId="{2E625A92-DFB3-4EE3-BE8A-96594E6CF878}" destId="{200CE4DF-0F5F-426E-9F57-696C1E5A05E8}" srcOrd="0" destOrd="0" presId="urn:microsoft.com/office/officeart/2018/2/layout/IconCircleList"/>
    <dgm:cxn modelId="{7EA06B6A-C113-48BF-91FC-69EB95C90353}" type="presOf" srcId="{8F9FC2C0-13F2-43B1-B039-A86F52DA4431}" destId="{ACD4A96B-9782-4E21-AEAC-0113E90D0BED}" srcOrd="0" destOrd="0" presId="urn:microsoft.com/office/officeart/2018/2/layout/IconCircleList"/>
    <dgm:cxn modelId="{ADB4504C-D461-4532-AAA8-D0C232C9B493}" type="presOf" srcId="{F496A1E6-E321-4A68-BF0D-BEB8FE1626B8}" destId="{44954AB3-A840-4425-AD61-0B6D0B5F6307}" srcOrd="0" destOrd="0" presId="urn:microsoft.com/office/officeart/2018/2/layout/IconCircleList"/>
    <dgm:cxn modelId="{04D1424D-6A05-40F2-9C32-485274BE79FE}" type="presOf" srcId="{606DFD8F-8424-4EA7-B136-B65D248B23CE}" destId="{820C74DE-EF1B-4019-9E02-20F34D823DA1}" srcOrd="0" destOrd="0" presId="urn:microsoft.com/office/officeart/2018/2/layout/IconCircleList"/>
    <dgm:cxn modelId="{AC4C9174-F708-4F70-A3A9-2A39626C14CE}" type="presOf" srcId="{63416365-3722-43E0-91AB-45F166A3C654}" destId="{721DFC85-AF78-4FDC-AC3A-F7A18F7BEE31}" srcOrd="0" destOrd="0" presId="urn:microsoft.com/office/officeart/2018/2/layout/IconCircleList"/>
    <dgm:cxn modelId="{3BB50655-D3BC-4D11-BEA5-81749794CCDC}" type="presOf" srcId="{77B02E96-93B4-41A4-B27A-31C250B0712D}" destId="{6BB941DD-762C-4AA5-AAFC-56F5D0214C33}" srcOrd="0" destOrd="0" presId="urn:microsoft.com/office/officeart/2018/2/layout/IconCircleList"/>
    <dgm:cxn modelId="{1EAFCE9B-392A-4F70-8CE0-E11BC938462A}" srcId="{E4D3CFBD-B94A-4AB7-8344-75DAD0073E36}" destId="{D237CC9E-EF90-45D4-B446-962C860955A3}" srcOrd="5" destOrd="0" parTransId="{7F4BFBB7-6F59-44D2-A4A2-98CD989E2BD9}" sibTransId="{18546C99-EA69-4B42-B527-80791CDA1452}"/>
    <dgm:cxn modelId="{E2B5BEAC-9BAB-4EF5-ABE6-746221F3D1C3}" type="presOf" srcId="{847E3658-6F0F-49EF-B954-A71225A9EECB}" destId="{8A3BBD99-6625-4AA6-A944-B004DCF505E9}" srcOrd="0" destOrd="0" presId="urn:microsoft.com/office/officeart/2018/2/layout/IconCircleList"/>
    <dgm:cxn modelId="{68171DCC-8401-46C5-A663-3B48E7C17ACD}" type="presOf" srcId="{18546C99-EA69-4B42-B527-80791CDA1452}" destId="{D9F24B3A-8FEA-416B-A23B-9D4BC5DA9B63}" srcOrd="0" destOrd="0" presId="urn:microsoft.com/office/officeart/2018/2/layout/IconCircleList"/>
    <dgm:cxn modelId="{ACE57FE1-991B-4274-B151-03834D85ECAC}" srcId="{E4D3CFBD-B94A-4AB7-8344-75DAD0073E36}" destId="{63416365-3722-43E0-91AB-45F166A3C654}" srcOrd="2" destOrd="0" parTransId="{CDE37C41-0CA1-4B29-ABA4-0D07EA413946}" sibTransId="{DC768068-E6D7-4183-8798-EF01ECE5C26C}"/>
    <dgm:cxn modelId="{703488EC-EF7F-4930-9750-27A6DFB52C9E}" srcId="{E4D3CFBD-B94A-4AB7-8344-75DAD0073E36}" destId="{847E3658-6F0F-49EF-B954-A71225A9EECB}" srcOrd="4" destOrd="0" parTransId="{20F8E6A9-4B18-497F-AF3F-46F1865709E3}" sibTransId="{21733F40-5F74-4C86-9B75-26A5D3892D88}"/>
    <dgm:cxn modelId="{AB43C4F7-705B-49DA-A709-698D426E1773}" type="presOf" srcId="{DC768068-E6D7-4183-8798-EF01ECE5C26C}" destId="{CAAAC5DD-5570-495C-965D-F188D13A2309}" srcOrd="0" destOrd="0" presId="urn:microsoft.com/office/officeart/2018/2/layout/IconCircleList"/>
    <dgm:cxn modelId="{46187B73-2E45-4C70-B676-0AC5BC533FB2}" type="presParOf" srcId="{94E5EBD1-30D5-4436-84D7-753B5E078C40}" destId="{F902DC5D-CA24-4722-BF49-875726F772FA}" srcOrd="0" destOrd="0" presId="urn:microsoft.com/office/officeart/2018/2/layout/IconCircleList"/>
    <dgm:cxn modelId="{F7A97E96-46ED-4DA6-8813-315A09007941}" type="presParOf" srcId="{F902DC5D-CA24-4722-BF49-875726F772FA}" destId="{061382BE-AAA3-40B1-9AD0-9B7B47B1C7B0}" srcOrd="0" destOrd="0" presId="urn:microsoft.com/office/officeart/2018/2/layout/IconCircleList"/>
    <dgm:cxn modelId="{D0E5B8FA-F6D9-4B10-BE6A-D3CD6D07DF24}" type="presParOf" srcId="{061382BE-AAA3-40B1-9AD0-9B7B47B1C7B0}" destId="{E27C044B-9D3B-4364-81A1-3F5A2DB17516}" srcOrd="0" destOrd="0" presId="urn:microsoft.com/office/officeart/2018/2/layout/IconCircleList"/>
    <dgm:cxn modelId="{00956971-77DA-4BB5-966D-ADB27017578F}" type="presParOf" srcId="{061382BE-AAA3-40B1-9AD0-9B7B47B1C7B0}" destId="{2F137E8E-0CC7-4F80-AE51-F9957F62EE2D}" srcOrd="1" destOrd="0" presId="urn:microsoft.com/office/officeart/2018/2/layout/IconCircleList"/>
    <dgm:cxn modelId="{A2D865AC-01CE-4823-B365-262F351FC14A}" type="presParOf" srcId="{061382BE-AAA3-40B1-9AD0-9B7B47B1C7B0}" destId="{8C163328-3D7D-44DF-86DA-5DCA40658674}" srcOrd="2" destOrd="0" presId="urn:microsoft.com/office/officeart/2018/2/layout/IconCircleList"/>
    <dgm:cxn modelId="{85F58744-C5E5-4100-ADC8-969E0AD194FA}" type="presParOf" srcId="{061382BE-AAA3-40B1-9AD0-9B7B47B1C7B0}" destId="{8AF86BF5-9AC4-4A84-9BE2-F00A1F51FE62}" srcOrd="3" destOrd="0" presId="urn:microsoft.com/office/officeart/2018/2/layout/IconCircleList"/>
    <dgm:cxn modelId="{AD7B358C-D77F-4ABB-B0C2-E5FECD9F51F7}" type="presParOf" srcId="{F902DC5D-CA24-4722-BF49-875726F772FA}" destId="{200CE4DF-0F5F-426E-9F57-696C1E5A05E8}" srcOrd="1" destOrd="0" presId="urn:microsoft.com/office/officeart/2018/2/layout/IconCircleList"/>
    <dgm:cxn modelId="{813FE332-F78E-460A-990C-24DC2DB13E71}" type="presParOf" srcId="{F902DC5D-CA24-4722-BF49-875726F772FA}" destId="{5D4B81ED-F9FE-4837-8F57-0BFE085B47CA}" srcOrd="2" destOrd="0" presId="urn:microsoft.com/office/officeart/2018/2/layout/IconCircleList"/>
    <dgm:cxn modelId="{04DF7337-A057-4CAD-BE58-00D2B534013E}" type="presParOf" srcId="{5D4B81ED-F9FE-4837-8F57-0BFE085B47CA}" destId="{02B7A522-E3DF-4F76-B8ED-B0C0C62690BE}" srcOrd="0" destOrd="0" presId="urn:microsoft.com/office/officeart/2018/2/layout/IconCircleList"/>
    <dgm:cxn modelId="{C33396FF-3B01-454E-98DE-C557156E42AD}" type="presParOf" srcId="{5D4B81ED-F9FE-4837-8F57-0BFE085B47CA}" destId="{0E9D641B-4995-43B7-91A0-9344AA37F583}" srcOrd="1" destOrd="0" presId="urn:microsoft.com/office/officeart/2018/2/layout/IconCircleList"/>
    <dgm:cxn modelId="{C5A4901C-82C7-4ED5-9D2D-2E0ED6E29DCB}" type="presParOf" srcId="{5D4B81ED-F9FE-4837-8F57-0BFE085B47CA}" destId="{814CA882-40A6-42DA-A28D-E8E44F980040}" srcOrd="2" destOrd="0" presId="urn:microsoft.com/office/officeart/2018/2/layout/IconCircleList"/>
    <dgm:cxn modelId="{A5AC1471-C0B8-4D71-A111-4619AA8E9CC7}" type="presParOf" srcId="{5D4B81ED-F9FE-4837-8F57-0BFE085B47CA}" destId="{820C74DE-EF1B-4019-9E02-20F34D823DA1}" srcOrd="3" destOrd="0" presId="urn:microsoft.com/office/officeart/2018/2/layout/IconCircleList"/>
    <dgm:cxn modelId="{6FFAC90D-E0F0-4472-AA5A-0BAE655FA628}" type="presParOf" srcId="{F902DC5D-CA24-4722-BF49-875726F772FA}" destId="{44954AB3-A840-4425-AD61-0B6D0B5F6307}" srcOrd="3" destOrd="0" presId="urn:microsoft.com/office/officeart/2018/2/layout/IconCircleList"/>
    <dgm:cxn modelId="{18E2D62E-AE47-4A70-B8F7-AAA9583D7CD9}" type="presParOf" srcId="{F902DC5D-CA24-4722-BF49-875726F772FA}" destId="{9105C325-E59A-4D7F-9814-BA2130A33FFC}" srcOrd="4" destOrd="0" presId="urn:microsoft.com/office/officeart/2018/2/layout/IconCircleList"/>
    <dgm:cxn modelId="{6EF47FC5-456D-4600-BA0A-840D41172C9E}" type="presParOf" srcId="{9105C325-E59A-4D7F-9814-BA2130A33FFC}" destId="{34334C21-3B6E-46D9-BD91-10EF5EDFC3E3}" srcOrd="0" destOrd="0" presId="urn:microsoft.com/office/officeart/2018/2/layout/IconCircleList"/>
    <dgm:cxn modelId="{5B2BB4C5-C22A-4D01-9F46-C158C1E38161}" type="presParOf" srcId="{9105C325-E59A-4D7F-9814-BA2130A33FFC}" destId="{D69CCE41-23BB-41E6-B118-0F7D00CCEB09}" srcOrd="1" destOrd="0" presId="urn:microsoft.com/office/officeart/2018/2/layout/IconCircleList"/>
    <dgm:cxn modelId="{A47272E1-C011-453A-882C-B08783A53176}" type="presParOf" srcId="{9105C325-E59A-4D7F-9814-BA2130A33FFC}" destId="{AC550A41-6F0D-46CF-82E5-29CEF061D73A}" srcOrd="2" destOrd="0" presId="urn:microsoft.com/office/officeart/2018/2/layout/IconCircleList"/>
    <dgm:cxn modelId="{8B19716A-1125-4AF6-8631-47FC7F14B128}" type="presParOf" srcId="{9105C325-E59A-4D7F-9814-BA2130A33FFC}" destId="{721DFC85-AF78-4FDC-AC3A-F7A18F7BEE31}" srcOrd="3" destOrd="0" presId="urn:microsoft.com/office/officeart/2018/2/layout/IconCircleList"/>
    <dgm:cxn modelId="{D6A11DA2-AECE-430D-AEDD-3EA705589769}" type="presParOf" srcId="{F902DC5D-CA24-4722-BF49-875726F772FA}" destId="{CAAAC5DD-5570-495C-965D-F188D13A2309}" srcOrd="5" destOrd="0" presId="urn:microsoft.com/office/officeart/2018/2/layout/IconCircleList"/>
    <dgm:cxn modelId="{EB640516-5A06-438B-91B8-2E6C9F413B66}" type="presParOf" srcId="{F902DC5D-CA24-4722-BF49-875726F772FA}" destId="{C33E7C54-CE5E-4BF7-9249-E8BE69533AAD}" srcOrd="6" destOrd="0" presId="urn:microsoft.com/office/officeart/2018/2/layout/IconCircleList"/>
    <dgm:cxn modelId="{A26F940C-A480-43DD-9631-2866BAF43C11}" type="presParOf" srcId="{C33E7C54-CE5E-4BF7-9249-E8BE69533AAD}" destId="{7EC34E34-7768-4AA2-B426-BF23E86F00A2}" srcOrd="0" destOrd="0" presId="urn:microsoft.com/office/officeart/2018/2/layout/IconCircleList"/>
    <dgm:cxn modelId="{12DCE6AA-8EBD-412E-B5FF-F6DF594BC7B4}" type="presParOf" srcId="{C33E7C54-CE5E-4BF7-9249-E8BE69533AAD}" destId="{0CBAD82E-0104-461F-8270-E17AA559D0B9}" srcOrd="1" destOrd="0" presId="urn:microsoft.com/office/officeart/2018/2/layout/IconCircleList"/>
    <dgm:cxn modelId="{9288D0B5-6459-40BA-AAE4-6D99F3D2C014}" type="presParOf" srcId="{C33E7C54-CE5E-4BF7-9249-E8BE69533AAD}" destId="{C9A938E1-C213-4B78-9A8B-36B1ED88AA59}" srcOrd="2" destOrd="0" presId="urn:microsoft.com/office/officeart/2018/2/layout/IconCircleList"/>
    <dgm:cxn modelId="{16C2331E-E68E-472D-A9DB-2E746262601C}" type="presParOf" srcId="{C33E7C54-CE5E-4BF7-9249-E8BE69533AAD}" destId="{ACD4A96B-9782-4E21-AEAC-0113E90D0BED}" srcOrd="3" destOrd="0" presId="urn:microsoft.com/office/officeart/2018/2/layout/IconCircleList"/>
    <dgm:cxn modelId="{D2B3BC78-DAE0-4BDE-BF7B-0ED254007C42}" type="presParOf" srcId="{F902DC5D-CA24-4722-BF49-875726F772FA}" destId="{6BB941DD-762C-4AA5-AAFC-56F5D0214C33}" srcOrd="7" destOrd="0" presId="urn:microsoft.com/office/officeart/2018/2/layout/IconCircleList"/>
    <dgm:cxn modelId="{CE82E313-2E7A-415C-9AC4-1F0D9FC22228}" type="presParOf" srcId="{F902DC5D-CA24-4722-BF49-875726F772FA}" destId="{A267D53E-ECD9-4FD0-8A05-1F0A04A0B8B2}" srcOrd="8" destOrd="0" presId="urn:microsoft.com/office/officeart/2018/2/layout/IconCircleList"/>
    <dgm:cxn modelId="{4EB8E4EA-9756-4909-957F-D4116FDAAC4C}" type="presParOf" srcId="{A267D53E-ECD9-4FD0-8A05-1F0A04A0B8B2}" destId="{4D63CE33-1A3A-415C-8CB9-961B7B53302E}" srcOrd="0" destOrd="0" presId="urn:microsoft.com/office/officeart/2018/2/layout/IconCircleList"/>
    <dgm:cxn modelId="{FDA93F99-C883-42E5-A4D7-AD998479C73E}" type="presParOf" srcId="{A267D53E-ECD9-4FD0-8A05-1F0A04A0B8B2}" destId="{D534095E-43EC-4585-A72D-1DA93DC051D3}" srcOrd="1" destOrd="0" presId="urn:microsoft.com/office/officeart/2018/2/layout/IconCircleList"/>
    <dgm:cxn modelId="{844D58E2-92AC-4EAB-94AC-5DF9D6992371}" type="presParOf" srcId="{A267D53E-ECD9-4FD0-8A05-1F0A04A0B8B2}" destId="{93A94140-2091-4EAF-8827-B39449279D82}" srcOrd="2" destOrd="0" presId="urn:microsoft.com/office/officeart/2018/2/layout/IconCircleList"/>
    <dgm:cxn modelId="{DD5AFBEA-43B4-46E6-B665-65BC7DA1B2B9}" type="presParOf" srcId="{A267D53E-ECD9-4FD0-8A05-1F0A04A0B8B2}" destId="{8A3BBD99-6625-4AA6-A944-B004DCF505E9}" srcOrd="3" destOrd="0" presId="urn:microsoft.com/office/officeart/2018/2/layout/IconCircleList"/>
    <dgm:cxn modelId="{31CC6870-5F74-4D21-A6B3-3EC9B798D581}" type="presParOf" srcId="{F902DC5D-CA24-4722-BF49-875726F772FA}" destId="{2DD86AC0-C793-4205-89EF-E90891683AA1}" srcOrd="9" destOrd="0" presId="urn:microsoft.com/office/officeart/2018/2/layout/IconCircleList"/>
    <dgm:cxn modelId="{DA8E9966-F396-4C0B-A9A2-9112DFFCAB2A}" type="presParOf" srcId="{F902DC5D-CA24-4722-BF49-875726F772FA}" destId="{1EEAEDB6-7854-4BEE-8012-A306028949BE}" srcOrd="10" destOrd="0" presId="urn:microsoft.com/office/officeart/2018/2/layout/IconCircleList"/>
    <dgm:cxn modelId="{250A0AA9-0659-456A-BA86-F9DA049DB92E}" type="presParOf" srcId="{1EEAEDB6-7854-4BEE-8012-A306028949BE}" destId="{04E03465-7669-4272-9E6C-D171F8642C0A}" srcOrd="0" destOrd="0" presId="urn:microsoft.com/office/officeart/2018/2/layout/IconCircleList"/>
    <dgm:cxn modelId="{9E7412C5-0F81-4DA2-95A7-35F97B144159}" type="presParOf" srcId="{1EEAEDB6-7854-4BEE-8012-A306028949BE}" destId="{1AC9968A-D546-4644-9675-A234C0AA65B3}" srcOrd="1" destOrd="0" presId="urn:microsoft.com/office/officeart/2018/2/layout/IconCircleList"/>
    <dgm:cxn modelId="{223BABFB-7520-4D40-8992-1613568C8E7A}" type="presParOf" srcId="{1EEAEDB6-7854-4BEE-8012-A306028949BE}" destId="{5B791DCB-615E-4DE2-8909-256D692FD107}" srcOrd="2" destOrd="0" presId="urn:microsoft.com/office/officeart/2018/2/layout/IconCircleList"/>
    <dgm:cxn modelId="{22E672D8-E62C-49E4-9788-1B80765CA418}" type="presParOf" srcId="{1EEAEDB6-7854-4BEE-8012-A306028949BE}" destId="{5577BCB5-6BBC-4330-AF3A-49102B9E35E2}" srcOrd="3" destOrd="0" presId="urn:microsoft.com/office/officeart/2018/2/layout/IconCircleList"/>
    <dgm:cxn modelId="{364BF1BF-2CB6-4C1C-9F9F-148574CAB9E5}" type="presParOf" srcId="{F902DC5D-CA24-4722-BF49-875726F772FA}" destId="{D9F24B3A-8FEA-416B-A23B-9D4BC5DA9B63}" srcOrd="11" destOrd="0" presId="urn:microsoft.com/office/officeart/2018/2/layout/IconCircleList"/>
    <dgm:cxn modelId="{02B183DC-7ADA-49B6-B7F5-50D062D25182}" type="presParOf" srcId="{F902DC5D-CA24-4722-BF49-875726F772FA}" destId="{3B49E685-7AFA-4135-8424-20F271CBF196}" srcOrd="12" destOrd="0" presId="urn:microsoft.com/office/officeart/2018/2/layout/IconCircleList"/>
    <dgm:cxn modelId="{491A6D7D-BCD0-46E6-9884-CD9FC0F1BE8C}" type="presParOf" srcId="{3B49E685-7AFA-4135-8424-20F271CBF196}" destId="{E76E749A-2F44-4CED-9AE5-CD7C5AEE442D}" srcOrd="0" destOrd="0" presId="urn:microsoft.com/office/officeart/2018/2/layout/IconCircleList"/>
    <dgm:cxn modelId="{866A1CC1-8DEB-45E3-B178-80EB64448E5C}" type="presParOf" srcId="{3B49E685-7AFA-4135-8424-20F271CBF196}" destId="{41547FBF-9F7A-4820-88E8-AC444B3F32D7}" srcOrd="1" destOrd="0" presId="urn:microsoft.com/office/officeart/2018/2/layout/IconCircleList"/>
    <dgm:cxn modelId="{10848CA3-5039-4B98-BA4E-061005564442}" type="presParOf" srcId="{3B49E685-7AFA-4135-8424-20F271CBF196}" destId="{EFAF94EC-6F7C-46E4-91C4-638D00729528}" srcOrd="2" destOrd="0" presId="urn:microsoft.com/office/officeart/2018/2/layout/IconCircleList"/>
    <dgm:cxn modelId="{92704CB6-CD2E-44FC-8B03-BBC15A8782AD}" type="presParOf" srcId="{3B49E685-7AFA-4135-8424-20F271CBF196}" destId="{56AE0CB8-4633-4154-8316-8AE56DC7B45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990748-ABA1-4FB9-A8EB-606A4C6FD9A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B1F9B61-5EA0-4DD6-9D9F-CE50489121E3}">
      <dgm:prSet/>
      <dgm:spPr/>
      <dgm:t>
        <a:bodyPr/>
        <a:lstStyle/>
        <a:p>
          <a:r>
            <a:rPr lang="en-GB"/>
            <a:t>Established</a:t>
          </a:r>
          <a:endParaRPr lang="en-US"/>
        </a:p>
      </dgm:t>
    </dgm:pt>
    <dgm:pt modelId="{28ECE48E-655C-4183-ADA9-5288C8C658AB}" type="parTrans" cxnId="{EC83C376-EBA2-4774-95C1-D41B5A91F46A}">
      <dgm:prSet/>
      <dgm:spPr/>
      <dgm:t>
        <a:bodyPr/>
        <a:lstStyle/>
        <a:p>
          <a:endParaRPr lang="en-US"/>
        </a:p>
      </dgm:t>
    </dgm:pt>
    <dgm:pt modelId="{5E2617B7-8F58-4E4B-B530-A3DD1F8357B9}" type="sibTrans" cxnId="{EC83C376-EBA2-4774-95C1-D41B5A91F46A}">
      <dgm:prSet/>
      <dgm:spPr/>
      <dgm:t>
        <a:bodyPr/>
        <a:lstStyle/>
        <a:p>
          <a:endParaRPr lang="en-US"/>
        </a:p>
      </dgm:t>
    </dgm:pt>
    <dgm:pt modelId="{A2000C84-FDFC-456D-8EA3-AAAF776896ED}">
      <dgm:prSet/>
      <dgm:spPr/>
      <dgm:t>
        <a:bodyPr/>
        <a:lstStyle/>
        <a:p>
          <a:r>
            <a:rPr lang="en-GB"/>
            <a:t>Extension</a:t>
          </a:r>
          <a:endParaRPr lang="en-US"/>
        </a:p>
      </dgm:t>
    </dgm:pt>
    <dgm:pt modelId="{6599722F-18B1-47AB-AA3E-8352C6322D34}" type="parTrans" cxnId="{5D684C2C-A23C-4A81-867E-5119370E99C3}">
      <dgm:prSet/>
      <dgm:spPr/>
      <dgm:t>
        <a:bodyPr/>
        <a:lstStyle/>
        <a:p>
          <a:endParaRPr lang="en-US"/>
        </a:p>
      </dgm:t>
    </dgm:pt>
    <dgm:pt modelId="{8E6EAFEA-DBF1-42D6-86F9-48ADF4245EDB}" type="sibTrans" cxnId="{5D684C2C-A23C-4A81-867E-5119370E99C3}">
      <dgm:prSet/>
      <dgm:spPr/>
      <dgm:t>
        <a:bodyPr/>
        <a:lstStyle/>
        <a:p>
          <a:endParaRPr lang="en-US"/>
        </a:p>
      </dgm:t>
    </dgm:pt>
    <dgm:pt modelId="{48874E3C-8692-4BAB-B861-76BFBD660A5A}">
      <dgm:prSet/>
      <dgm:spPr/>
      <dgm:t>
        <a:bodyPr/>
        <a:lstStyle/>
        <a:p>
          <a:r>
            <a:rPr lang="en-GB"/>
            <a:t>Risky</a:t>
          </a:r>
          <a:endParaRPr lang="en-US"/>
        </a:p>
      </dgm:t>
    </dgm:pt>
    <dgm:pt modelId="{9530D9E0-8A01-4975-B9FF-6AFA6D5FC398}" type="parTrans" cxnId="{EF9EEEFC-E914-4C2E-9D63-06029547219E}">
      <dgm:prSet/>
      <dgm:spPr/>
      <dgm:t>
        <a:bodyPr/>
        <a:lstStyle/>
        <a:p>
          <a:endParaRPr lang="en-US"/>
        </a:p>
      </dgm:t>
    </dgm:pt>
    <dgm:pt modelId="{0EE5A8DF-AABC-4B0E-8F05-9014A692A562}" type="sibTrans" cxnId="{EF9EEEFC-E914-4C2E-9D63-06029547219E}">
      <dgm:prSet/>
      <dgm:spPr/>
      <dgm:t>
        <a:bodyPr/>
        <a:lstStyle/>
        <a:p>
          <a:endParaRPr lang="en-US"/>
        </a:p>
      </dgm:t>
    </dgm:pt>
    <dgm:pt modelId="{42CE929D-7066-4BEE-B28B-EAD316AD49EE}" type="pres">
      <dgm:prSet presAssocID="{CC990748-ABA1-4FB9-A8EB-606A4C6FD9AA}" presName="root" presStyleCnt="0">
        <dgm:presLayoutVars>
          <dgm:dir/>
          <dgm:resizeHandles val="exact"/>
        </dgm:presLayoutVars>
      </dgm:prSet>
      <dgm:spPr/>
    </dgm:pt>
    <dgm:pt modelId="{D3E2B056-CC61-4A0B-9884-A7312801EDFD}" type="pres">
      <dgm:prSet presAssocID="{3B1F9B61-5EA0-4DD6-9D9F-CE50489121E3}" presName="compNode" presStyleCnt="0"/>
      <dgm:spPr/>
    </dgm:pt>
    <dgm:pt modelId="{CE68F3AA-1F8D-4180-8D24-8D4C7B113594}" type="pres">
      <dgm:prSet presAssocID="{3B1F9B61-5EA0-4DD6-9D9F-CE50489121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D654D6C-FA33-4083-B6BE-FB35DBBADC94}" type="pres">
      <dgm:prSet presAssocID="{3B1F9B61-5EA0-4DD6-9D9F-CE50489121E3}" presName="spaceRect" presStyleCnt="0"/>
      <dgm:spPr/>
    </dgm:pt>
    <dgm:pt modelId="{CF1A5B2C-0D4C-41EC-8ADC-B6CA0B8828D7}" type="pres">
      <dgm:prSet presAssocID="{3B1F9B61-5EA0-4DD6-9D9F-CE50489121E3}" presName="textRect" presStyleLbl="revTx" presStyleIdx="0" presStyleCnt="3">
        <dgm:presLayoutVars>
          <dgm:chMax val="1"/>
          <dgm:chPref val="1"/>
        </dgm:presLayoutVars>
      </dgm:prSet>
      <dgm:spPr/>
    </dgm:pt>
    <dgm:pt modelId="{CDDE43AF-D483-4A56-A7DF-DAD9586676D5}" type="pres">
      <dgm:prSet presAssocID="{5E2617B7-8F58-4E4B-B530-A3DD1F8357B9}" presName="sibTrans" presStyleCnt="0"/>
      <dgm:spPr/>
    </dgm:pt>
    <dgm:pt modelId="{D9C65109-D37C-483F-9A29-B7CEB116803D}" type="pres">
      <dgm:prSet presAssocID="{A2000C84-FDFC-456D-8EA3-AAAF776896ED}" presName="compNode" presStyleCnt="0"/>
      <dgm:spPr/>
    </dgm:pt>
    <dgm:pt modelId="{1A2CFDE6-1087-40F5-B5DD-3CB1CB68B649}" type="pres">
      <dgm:prSet presAssocID="{A2000C84-FDFC-456D-8EA3-AAAF776896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9C367922-BE0E-4316-9FFF-664D3D38C99D}" type="pres">
      <dgm:prSet presAssocID="{A2000C84-FDFC-456D-8EA3-AAAF776896ED}" presName="spaceRect" presStyleCnt="0"/>
      <dgm:spPr/>
    </dgm:pt>
    <dgm:pt modelId="{0CAFABE6-5D9B-4704-92D4-E23F95CBCFB7}" type="pres">
      <dgm:prSet presAssocID="{A2000C84-FDFC-456D-8EA3-AAAF776896ED}" presName="textRect" presStyleLbl="revTx" presStyleIdx="1" presStyleCnt="3">
        <dgm:presLayoutVars>
          <dgm:chMax val="1"/>
          <dgm:chPref val="1"/>
        </dgm:presLayoutVars>
      </dgm:prSet>
      <dgm:spPr/>
    </dgm:pt>
    <dgm:pt modelId="{E643AD44-F280-4400-BEAE-4C5411911167}" type="pres">
      <dgm:prSet presAssocID="{8E6EAFEA-DBF1-42D6-86F9-48ADF4245EDB}" presName="sibTrans" presStyleCnt="0"/>
      <dgm:spPr/>
    </dgm:pt>
    <dgm:pt modelId="{31D35F26-0752-48CF-B16E-977A9B55CF33}" type="pres">
      <dgm:prSet presAssocID="{48874E3C-8692-4BAB-B861-76BFBD660A5A}" presName="compNode" presStyleCnt="0"/>
      <dgm:spPr/>
    </dgm:pt>
    <dgm:pt modelId="{23004EF4-0CEA-4442-8A9E-DE6B507EEAF1}" type="pres">
      <dgm:prSet presAssocID="{48874E3C-8692-4BAB-B861-76BFBD660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0749418-206C-4BF8-877B-E52A986A4E78}" type="pres">
      <dgm:prSet presAssocID="{48874E3C-8692-4BAB-B861-76BFBD660A5A}" presName="spaceRect" presStyleCnt="0"/>
      <dgm:spPr/>
    </dgm:pt>
    <dgm:pt modelId="{8AFDE1D5-9CA2-40D6-A6DF-A448E1395154}" type="pres">
      <dgm:prSet presAssocID="{48874E3C-8692-4BAB-B861-76BFBD660A5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806F71A-F604-41FC-9201-FD236BBA8287}" type="presOf" srcId="{A2000C84-FDFC-456D-8EA3-AAAF776896ED}" destId="{0CAFABE6-5D9B-4704-92D4-E23F95CBCFB7}" srcOrd="0" destOrd="0" presId="urn:microsoft.com/office/officeart/2018/2/layout/IconLabelList"/>
    <dgm:cxn modelId="{5D684C2C-A23C-4A81-867E-5119370E99C3}" srcId="{CC990748-ABA1-4FB9-A8EB-606A4C6FD9AA}" destId="{A2000C84-FDFC-456D-8EA3-AAAF776896ED}" srcOrd="1" destOrd="0" parTransId="{6599722F-18B1-47AB-AA3E-8352C6322D34}" sibTransId="{8E6EAFEA-DBF1-42D6-86F9-48ADF4245EDB}"/>
    <dgm:cxn modelId="{EC83C376-EBA2-4774-95C1-D41B5A91F46A}" srcId="{CC990748-ABA1-4FB9-A8EB-606A4C6FD9AA}" destId="{3B1F9B61-5EA0-4DD6-9D9F-CE50489121E3}" srcOrd="0" destOrd="0" parTransId="{28ECE48E-655C-4183-ADA9-5288C8C658AB}" sibTransId="{5E2617B7-8F58-4E4B-B530-A3DD1F8357B9}"/>
    <dgm:cxn modelId="{0A325885-5A08-44F4-83BE-A0E2E70A0531}" type="presOf" srcId="{CC990748-ABA1-4FB9-A8EB-606A4C6FD9AA}" destId="{42CE929D-7066-4BEE-B28B-EAD316AD49EE}" srcOrd="0" destOrd="0" presId="urn:microsoft.com/office/officeart/2018/2/layout/IconLabelList"/>
    <dgm:cxn modelId="{3E071AAA-2D5D-4580-ADE8-413F0D05D3A9}" type="presOf" srcId="{3B1F9B61-5EA0-4DD6-9D9F-CE50489121E3}" destId="{CF1A5B2C-0D4C-41EC-8ADC-B6CA0B8828D7}" srcOrd="0" destOrd="0" presId="urn:microsoft.com/office/officeart/2018/2/layout/IconLabelList"/>
    <dgm:cxn modelId="{28FE42F2-C7FD-4A33-97E3-EC5D2FE5AD73}" type="presOf" srcId="{48874E3C-8692-4BAB-B861-76BFBD660A5A}" destId="{8AFDE1D5-9CA2-40D6-A6DF-A448E1395154}" srcOrd="0" destOrd="0" presId="urn:microsoft.com/office/officeart/2018/2/layout/IconLabelList"/>
    <dgm:cxn modelId="{EF9EEEFC-E914-4C2E-9D63-06029547219E}" srcId="{CC990748-ABA1-4FB9-A8EB-606A4C6FD9AA}" destId="{48874E3C-8692-4BAB-B861-76BFBD660A5A}" srcOrd="2" destOrd="0" parTransId="{9530D9E0-8A01-4975-B9FF-6AFA6D5FC398}" sibTransId="{0EE5A8DF-AABC-4B0E-8F05-9014A692A562}"/>
    <dgm:cxn modelId="{37B07D9A-CCFF-4ED0-82DF-55865C9F223E}" type="presParOf" srcId="{42CE929D-7066-4BEE-B28B-EAD316AD49EE}" destId="{D3E2B056-CC61-4A0B-9884-A7312801EDFD}" srcOrd="0" destOrd="0" presId="urn:microsoft.com/office/officeart/2018/2/layout/IconLabelList"/>
    <dgm:cxn modelId="{164823E3-F505-4B1F-B7AB-AD50BEA863CD}" type="presParOf" srcId="{D3E2B056-CC61-4A0B-9884-A7312801EDFD}" destId="{CE68F3AA-1F8D-4180-8D24-8D4C7B113594}" srcOrd="0" destOrd="0" presId="urn:microsoft.com/office/officeart/2018/2/layout/IconLabelList"/>
    <dgm:cxn modelId="{D4E6A20C-0783-42DF-983C-F6E258F04378}" type="presParOf" srcId="{D3E2B056-CC61-4A0B-9884-A7312801EDFD}" destId="{5D654D6C-FA33-4083-B6BE-FB35DBBADC94}" srcOrd="1" destOrd="0" presId="urn:microsoft.com/office/officeart/2018/2/layout/IconLabelList"/>
    <dgm:cxn modelId="{BADCE455-6785-4C46-AED2-F311691D5EAF}" type="presParOf" srcId="{D3E2B056-CC61-4A0B-9884-A7312801EDFD}" destId="{CF1A5B2C-0D4C-41EC-8ADC-B6CA0B8828D7}" srcOrd="2" destOrd="0" presId="urn:microsoft.com/office/officeart/2018/2/layout/IconLabelList"/>
    <dgm:cxn modelId="{1195D0D5-B695-4DA6-91E6-FEB0691ECEF2}" type="presParOf" srcId="{42CE929D-7066-4BEE-B28B-EAD316AD49EE}" destId="{CDDE43AF-D483-4A56-A7DF-DAD9586676D5}" srcOrd="1" destOrd="0" presId="urn:microsoft.com/office/officeart/2018/2/layout/IconLabelList"/>
    <dgm:cxn modelId="{48F4E1A4-01AC-41EA-A0E4-9714C5BA8803}" type="presParOf" srcId="{42CE929D-7066-4BEE-B28B-EAD316AD49EE}" destId="{D9C65109-D37C-483F-9A29-B7CEB116803D}" srcOrd="2" destOrd="0" presId="urn:microsoft.com/office/officeart/2018/2/layout/IconLabelList"/>
    <dgm:cxn modelId="{DB0FA611-0BFF-4F6C-A893-DAA01551316B}" type="presParOf" srcId="{D9C65109-D37C-483F-9A29-B7CEB116803D}" destId="{1A2CFDE6-1087-40F5-B5DD-3CB1CB68B649}" srcOrd="0" destOrd="0" presId="urn:microsoft.com/office/officeart/2018/2/layout/IconLabelList"/>
    <dgm:cxn modelId="{32DAEA4E-A1D8-44AC-8B7C-8C6E2EE40665}" type="presParOf" srcId="{D9C65109-D37C-483F-9A29-B7CEB116803D}" destId="{9C367922-BE0E-4316-9FFF-664D3D38C99D}" srcOrd="1" destOrd="0" presId="urn:microsoft.com/office/officeart/2018/2/layout/IconLabelList"/>
    <dgm:cxn modelId="{F1FF4DAA-5BAA-4204-B2C2-BE98CDAE4A7B}" type="presParOf" srcId="{D9C65109-D37C-483F-9A29-B7CEB116803D}" destId="{0CAFABE6-5D9B-4704-92D4-E23F95CBCFB7}" srcOrd="2" destOrd="0" presId="urn:microsoft.com/office/officeart/2018/2/layout/IconLabelList"/>
    <dgm:cxn modelId="{001A262A-34A2-4707-83C6-9504093D949D}" type="presParOf" srcId="{42CE929D-7066-4BEE-B28B-EAD316AD49EE}" destId="{E643AD44-F280-4400-BEAE-4C5411911167}" srcOrd="3" destOrd="0" presId="urn:microsoft.com/office/officeart/2018/2/layout/IconLabelList"/>
    <dgm:cxn modelId="{7012DF85-A5D1-4C24-9E1A-469E9C253C2E}" type="presParOf" srcId="{42CE929D-7066-4BEE-B28B-EAD316AD49EE}" destId="{31D35F26-0752-48CF-B16E-977A9B55CF33}" srcOrd="4" destOrd="0" presId="urn:microsoft.com/office/officeart/2018/2/layout/IconLabelList"/>
    <dgm:cxn modelId="{46953BA2-7DE9-410F-9670-FAD5B720D669}" type="presParOf" srcId="{31D35F26-0752-48CF-B16E-977A9B55CF33}" destId="{23004EF4-0CEA-4442-8A9E-DE6B507EEAF1}" srcOrd="0" destOrd="0" presId="urn:microsoft.com/office/officeart/2018/2/layout/IconLabelList"/>
    <dgm:cxn modelId="{AADFF17E-7671-4204-BEFE-D062F313B0F0}" type="presParOf" srcId="{31D35F26-0752-48CF-B16E-977A9B55CF33}" destId="{D0749418-206C-4BF8-877B-E52A986A4E78}" srcOrd="1" destOrd="0" presId="urn:microsoft.com/office/officeart/2018/2/layout/IconLabelList"/>
    <dgm:cxn modelId="{57EE8587-50BB-4EFA-868A-A7D7DE4208B0}" type="presParOf" srcId="{31D35F26-0752-48CF-B16E-977A9B55CF33}" destId="{8AFDE1D5-9CA2-40D6-A6DF-A448E139515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127447-553B-4E3C-BB27-169FC2D9F1A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2D3B83-3A81-4417-9435-28DB2FE3C0D6}">
      <dgm:prSet/>
      <dgm:spPr/>
      <dgm:t>
        <a:bodyPr/>
        <a:lstStyle/>
        <a:p>
          <a:r>
            <a:rPr lang="en-GB"/>
            <a:t>Community Matrices</a:t>
          </a:r>
          <a:endParaRPr lang="en-US"/>
        </a:p>
      </dgm:t>
    </dgm:pt>
    <dgm:pt modelId="{44BBFBFE-C9EB-4954-BD79-091A6E63311B}" type="parTrans" cxnId="{E4C8FC06-8FC2-451D-8B82-3ED549592548}">
      <dgm:prSet/>
      <dgm:spPr/>
      <dgm:t>
        <a:bodyPr/>
        <a:lstStyle/>
        <a:p>
          <a:endParaRPr lang="en-US"/>
        </a:p>
      </dgm:t>
    </dgm:pt>
    <dgm:pt modelId="{9B6A971D-DC6E-4368-8C99-756F39F6E633}" type="sibTrans" cxnId="{E4C8FC06-8FC2-451D-8B82-3ED549592548}">
      <dgm:prSet/>
      <dgm:spPr/>
      <dgm:t>
        <a:bodyPr/>
        <a:lstStyle/>
        <a:p>
          <a:endParaRPr lang="en-US"/>
        </a:p>
      </dgm:t>
    </dgm:pt>
    <dgm:pt modelId="{4D6B6619-C961-41DA-9DD2-76BA242FA8D1}">
      <dgm:prSet/>
      <dgm:spPr/>
      <dgm:t>
        <a:bodyPr/>
        <a:lstStyle/>
        <a:p>
          <a:r>
            <a:rPr lang="en-GB"/>
            <a:t>Treatment Responses</a:t>
          </a:r>
          <a:endParaRPr lang="en-US"/>
        </a:p>
      </dgm:t>
    </dgm:pt>
    <dgm:pt modelId="{CCBD1498-CF82-4EE0-88C1-C4491B3D0FAD}" type="parTrans" cxnId="{7F287785-529F-401B-AACE-906EF44BD81B}">
      <dgm:prSet/>
      <dgm:spPr/>
      <dgm:t>
        <a:bodyPr/>
        <a:lstStyle/>
        <a:p>
          <a:endParaRPr lang="en-US"/>
        </a:p>
      </dgm:t>
    </dgm:pt>
    <dgm:pt modelId="{EF758400-BF0B-454F-8E26-749B75B1F864}" type="sibTrans" cxnId="{7F287785-529F-401B-AACE-906EF44BD81B}">
      <dgm:prSet/>
      <dgm:spPr/>
      <dgm:t>
        <a:bodyPr/>
        <a:lstStyle/>
        <a:p>
          <a:endParaRPr lang="en-US"/>
        </a:p>
      </dgm:t>
    </dgm:pt>
    <dgm:pt modelId="{2EF65406-5AC7-49D0-A205-F6C662674D68}">
      <dgm:prSet/>
      <dgm:spPr/>
      <dgm:t>
        <a:bodyPr/>
        <a:lstStyle/>
        <a:p>
          <a:r>
            <a:rPr lang="en-GB"/>
            <a:t>Molecular data (VCFs, FASTA, FASTQ, .tre, phylip etc.)</a:t>
          </a:r>
          <a:endParaRPr lang="en-US"/>
        </a:p>
      </dgm:t>
    </dgm:pt>
    <dgm:pt modelId="{B3E3F5E1-EF22-4759-9F4E-6F4B187903C5}" type="parTrans" cxnId="{42AFAB3B-75C2-42F4-9674-C1D177254CC9}">
      <dgm:prSet/>
      <dgm:spPr/>
      <dgm:t>
        <a:bodyPr/>
        <a:lstStyle/>
        <a:p>
          <a:endParaRPr lang="en-US"/>
        </a:p>
      </dgm:t>
    </dgm:pt>
    <dgm:pt modelId="{AA37CE43-A04E-418E-87B4-35C60897E836}" type="sibTrans" cxnId="{42AFAB3B-75C2-42F4-9674-C1D177254CC9}">
      <dgm:prSet/>
      <dgm:spPr/>
      <dgm:t>
        <a:bodyPr/>
        <a:lstStyle/>
        <a:p>
          <a:endParaRPr lang="en-US"/>
        </a:p>
      </dgm:t>
    </dgm:pt>
    <dgm:pt modelId="{82DADF3A-03DB-43BF-9679-0569ED5E7C4B}">
      <dgm:prSet/>
      <dgm:spPr/>
      <dgm:t>
        <a:bodyPr/>
        <a:lstStyle/>
        <a:p>
          <a:r>
            <a:rPr lang="en-GB"/>
            <a:t>Morphological Matrices</a:t>
          </a:r>
          <a:endParaRPr lang="en-US"/>
        </a:p>
      </dgm:t>
    </dgm:pt>
    <dgm:pt modelId="{6C25C734-6E1C-4F4C-BD72-C4B226B5D151}" type="parTrans" cxnId="{9B0C9A22-5A15-4E1A-8319-AB08300EBB08}">
      <dgm:prSet/>
      <dgm:spPr/>
      <dgm:t>
        <a:bodyPr/>
        <a:lstStyle/>
        <a:p>
          <a:endParaRPr lang="en-US"/>
        </a:p>
      </dgm:t>
    </dgm:pt>
    <dgm:pt modelId="{A0BA6342-3C62-4A04-8D15-3E016E6E649C}" type="sibTrans" cxnId="{9B0C9A22-5A15-4E1A-8319-AB08300EBB08}">
      <dgm:prSet/>
      <dgm:spPr/>
      <dgm:t>
        <a:bodyPr/>
        <a:lstStyle/>
        <a:p>
          <a:endParaRPr lang="en-US"/>
        </a:p>
      </dgm:t>
    </dgm:pt>
    <dgm:pt modelId="{C7F157EF-D94A-444D-9CBE-1DF1C6B3E949}">
      <dgm:prSet/>
      <dgm:spPr/>
      <dgm:t>
        <a:bodyPr/>
        <a:lstStyle/>
        <a:p>
          <a:r>
            <a:rPr lang="en-GB"/>
            <a:t>More…</a:t>
          </a:r>
          <a:endParaRPr lang="en-US"/>
        </a:p>
      </dgm:t>
    </dgm:pt>
    <dgm:pt modelId="{852FD8BF-BC13-4170-A509-DD8AC43AB095}" type="parTrans" cxnId="{95301697-7E28-441E-B0A2-0477D29A9CA1}">
      <dgm:prSet/>
      <dgm:spPr/>
      <dgm:t>
        <a:bodyPr/>
        <a:lstStyle/>
        <a:p>
          <a:endParaRPr lang="en-US"/>
        </a:p>
      </dgm:t>
    </dgm:pt>
    <dgm:pt modelId="{7D04EC68-87DF-47B6-A320-586FC4808F5C}" type="sibTrans" cxnId="{95301697-7E28-441E-B0A2-0477D29A9CA1}">
      <dgm:prSet/>
      <dgm:spPr/>
      <dgm:t>
        <a:bodyPr/>
        <a:lstStyle/>
        <a:p>
          <a:endParaRPr lang="en-US"/>
        </a:p>
      </dgm:t>
    </dgm:pt>
    <dgm:pt modelId="{A2853F32-72EF-40A5-9F17-E947B61D9C93}" type="pres">
      <dgm:prSet presAssocID="{30127447-553B-4E3C-BB27-169FC2D9F1A4}" presName="linear" presStyleCnt="0">
        <dgm:presLayoutVars>
          <dgm:animLvl val="lvl"/>
          <dgm:resizeHandles val="exact"/>
        </dgm:presLayoutVars>
      </dgm:prSet>
      <dgm:spPr/>
    </dgm:pt>
    <dgm:pt modelId="{FED84438-5DF7-4BAE-82E2-1D24049D1D93}" type="pres">
      <dgm:prSet presAssocID="{262D3B83-3A81-4417-9435-28DB2FE3C0D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3BD43B4-79D7-4EA1-A9FE-44628B94CA46}" type="pres">
      <dgm:prSet presAssocID="{9B6A971D-DC6E-4368-8C99-756F39F6E633}" presName="spacer" presStyleCnt="0"/>
      <dgm:spPr/>
    </dgm:pt>
    <dgm:pt modelId="{5CB16FD4-0884-4036-ACE5-1F9AA3A753B4}" type="pres">
      <dgm:prSet presAssocID="{4D6B6619-C961-41DA-9DD2-76BA242FA8D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EEE3C69-8126-441D-8961-B0BFD08597BB}" type="pres">
      <dgm:prSet presAssocID="{EF758400-BF0B-454F-8E26-749B75B1F864}" presName="spacer" presStyleCnt="0"/>
      <dgm:spPr/>
    </dgm:pt>
    <dgm:pt modelId="{AF8D551C-0247-4AB9-8E7E-82C49625AF93}" type="pres">
      <dgm:prSet presAssocID="{2EF65406-5AC7-49D0-A205-F6C662674D6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721D670-C430-445D-9FDA-DEC2A3D16468}" type="pres">
      <dgm:prSet presAssocID="{AA37CE43-A04E-418E-87B4-35C60897E836}" presName="spacer" presStyleCnt="0"/>
      <dgm:spPr/>
    </dgm:pt>
    <dgm:pt modelId="{A2348795-4AFD-4ACF-A553-D2B23F2D81F5}" type="pres">
      <dgm:prSet presAssocID="{82DADF3A-03DB-43BF-9679-0569ED5E7C4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F241D78-6347-4870-B9F1-5974B495AAE8}" type="pres">
      <dgm:prSet presAssocID="{A0BA6342-3C62-4A04-8D15-3E016E6E649C}" presName="spacer" presStyleCnt="0"/>
      <dgm:spPr/>
    </dgm:pt>
    <dgm:pt modelId="{C312777F-101B-431A-B9DE-EA60266824E7}" type="pres">
      <dgm:prSet presAssocID="{C7F157EF-D94A-444D-9CBE-1DF1C6B3E94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4C8FC06-8FC2-451D-8B82-3ED549592548}" srcId="{30127447-553B-4E3C-BB27-169FC2D9F1A4}" destId="{262D3B83-3A81-4417-9435-28DB2FE3C0D6}" srcOrd="0" destOrd="0" parTransId="{44BBFBFE-C9EB-4954-BD79-091A6E63311B}" sibTransId="{9B6A971D-DC6E-4368-8C99-756F39F6E633}"/>
    <dgm:cxn modelId="{9B0C9A22-5A15-4E1A-8319-AB08300EBB08}" srcId="{30127447-553B-4E3C-BB27-169FC2D9F1A4}" destId="{82DADF3A-03DB-43BF-9679-0569ED5E7C4B}" srcOrd="3" destOrd="0" parTransId="{6C25C734-6E1C-4F4C-BD72-C4B226B5D151}" sibTransId="{A0BA6342-3C62-4A04-8D15-3E016E6E649C}"/>
    <dgm:cxn modelId="{8086EC32-B645-48C5-9101-C21827894B2B}" type="presOf" srcId="{4D6B6619-C961-41DA-9DD2-76BA242FA8D1}" destId="{5CB16FD4-0884-4036-ACE5-1F9AA3A753B4}" srcOrd="0" destOrd="0" presId="urn:microsoft.com/office/officeart/2005/8/layout/vList2"/>
    <dgm:cxn modelId="{42AFAB3B-75C2-42F4-9674-C1D177254CC9}" srcId="{30127447-553B-4E3C-BB27-169FC2D9F1A4}" destId="{2EF65406-5AC7-49D0-A205-F6C662674D68}" srcOrd="2" destOrd="0" parTransId="{B3E3F5E1-EF22-4759-9F4E-6F4B187903C5}" sibTransId="{AA37CE43-A04E-418E-87B4-35C60897E836}"/>
    <dgm:cxn modelId="{BA58D96C-8B3F-42F4-B7A7-5F41C1DA5FF8}" type="presOf" srcId="{C7F157EF-D94A-444D-9CBE-1DF1C6B3E949}" destId="{C312777F-101B-431A-B9DE-EA60266824E7}" srcOrd="0" destOrd="0" presId="urn:microsoft.com/office/officeart/2005/8/layout/vList2"/>
    <dgm:cxn modelId="{7F287785-529F-401B-AACE-906EF44BD81B}" srcId="{30127447-553B-4E3C-BB27-169FC2D9F1A4}" destId="{4D6B6619-C961-41DA-9DD2-76BA242FA8D1}" srcOrd="1" destOrd="0" parTransId="{CCBD1498-CF82-4EE0-88C1-C4491B3D0FAD}" sibTransId="{EF758400-BF0B-454F-8E26-749B75B1F864}"/>
    <dgm:cxn modelId="{95301697-7E28-441E-B0A2-0477D29A9CA1}" srcId="{30127447-553B-4E3C-BB27-169FC2D9F1A4}" destId="{C7F157EF-D94A-444D-9CBE-1DF1C6B3E949}" srcOrd="4" destOrd="0" parTransId="{852FD8BF-BC13-4170-A509-DD8AC43AB095}" sibTransId="{7D04EC68-87DF-47B6-A320-586FC4808F5C}"/>
    <dgm:cxn modelId="{F63D2AA8-E1C4-4FEB-86FA-C852CF536623}" type="presOf" srcId="{262D3B83-3A81-4417-9435-28DB2FE3C0D6}" destId="{FED84438-5DF7-4BAE-82E2-1D24049D1D93}" srcOrd="0" destOrd="0" presId="urn:microsoft.com/office/officeart/2005/8/layout/vList2"/>
    <dgm:cxn modelId="{83A88FB5-CFD4-4EE1-A7E2-95468AA1CB05}" type="presOf" srcId="{82DADF3A-03DB-43BF-9679-0569ED5E7C4B}" destId="{A2348795-4AFD-4ACF-A553-D2B23F2D81F5}" srcOrd="0" destOrd="0" presId="urn:microsoft.com/office/officeart/2005/8/layout/vList2"/>
    <dgm:cxn modelId="{B390A4C2-0E5A-4C48-A586-52FAE17ED002}" type="presOf" srcId="{2EF65406-5AC7-49D0-A205-F6C662674D68}" destId="{AF8D551C-0247-4AB9-8E7E-82C49625AF93}" srcOrd="0" destOrd="0" presId="urn:microsoft.com/office/officeart/2005/8/layout/vList2"/>
    <dgm:cxn modelId="{E25AB1CF-1CD5-4F46-B457-2C4BC059353C}" type="presOf" srcId="{30127447-553B-4E3C-BB27-169FC2D9F1A4}" destId="{A2853F32-72EF-40A5-9F17-E947B61D9C93}" srcOrd="0" destOrd="0" presId="urn:microsoft.com/office/officeart/2005/8/layout/vList2"/>
    <dgm:cxn modelId="{9CF19412-7FED-4983-8E14-5455C7BBFB72}" type="presParOf" srcId="{A2853F32-72EF-40A5-9F17-E947B61D9C93}" destId="{FED84438-5DF7-4BAE-82E2-1D24049D1D93}" srcOrd="0" destOrd="0" presId="urn:microsoft.com/office/officeart/2005/8/layout/vList2"/>
    <dgm:cxn modelId="{93ACDE9F-9C14-4FD3-9CAD-BA185115A263}" type="presParOf" srcId="{A2853F32-72EF-40A5-9F17-E947B61D9C93}" destId="{E3BD43B4-79D7-4EA1-A9FE-44628B94CA46}" srcOrd="1" destOrd="0" presId="urn:microsoft.com/office/officeart/2005/8/layout/vList2"/>
    <dgm:cxn modelId="{1DFE0B4F-D8C3-4C56-A572-A690B7E62FF1}" type="presParOf" srcId="{A2853F32-72EF-40A5-9F17-E947B61D9C93}" destId="{5CB16FD4-0884-4036-ACE5-1F9AA3A753B4}" srcOrd="2" destOrd="0" presId="urn:microsoft.com/office/officeart/2005/8/layout/vList2"/>
    <dgm:cxn modelId="{4D4DB3F4-F40E-42A0-947E-1CC1E01237AA}" type="presParOf" srcId="{A2853F32-72EF-40A5-9F17-E947B61D9C93}" destId="{3EEE3C69-8126-441D-8961-B0BFD08597BB}" srcOrd="3" destOrd="0" presId="urn:microsoft.com/office/officeart/2005/8/layout/vList2"/>
    <dgm:cxn modelId="{E535F831-E4AF-4130-9C27-1FB54F56C6A3}" type="presParOf" srcId="{A2853F32-72EF-40A5-9F17-E947B61D9C93}" destId="{AF8D551C-0247-4AB9-8E7E-82C49625AF93}" srcOrd="4" destOrd="0" presId="urn:microsoft.com/office/officeart/2005/8/layout/vList2"/>
    <dgm:cxn modelId="{E2EF3DE4-8B98-4AFB-8D6F-AB94C265D67B}" type="presParOf" srcId="{A2853F32-72EF-40A5-9F17-E947B61D9C93}" destId="{E721D670-C430-445D-9FDA-DEC2A3D16468}" srcOrd="5" destOrd="0" presId="urn:microsoft.com/office/officeart/2005/8/layout/vList2"/>
    <dgm:cxn modelId="{A2C11E70-6FCA-42A3-8936-797332DDDA20}" type="presParOf" srcId="{A2853F32-72EF-40A5-9F17-E947B61D9C93}" destId="{A2348795-4AFD-4ACF-A553-D2B23F2D81F5}" srcOrd="6" destOrd="0" presId="urn:microsoft.com/office/officeart/2005/8/layout/vList2"/>
    <dgm:cxn modelId="{3528E8B6-12EC-43BE-A8A1-C52678C2AA48}" type="presParOf" srcId="{A2853F32-72EF-40A5-9F17-E947B61D9C93}" destId="{BF241D78-6347-4870-B9F1-5974B495AAE8}" srcOrd="7" destOrd="0" presId="urn:microsoft.com/office/officeart/2005/8/layout/vList2"/>
    <dgm:cxn modelId="{AE36EF1A-D01A-40BE-896A-5A8838D50613}" type="presParOf" srcId="{A2853F32-72EF-40A5-9F17-E947B61D9C93}" destId="{C312777F-101B-431A-B9DE-EA60266824E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420693-07C0-453A-A114-40D7E286E84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4C1AFE-7BAE-4305-801E-07E01930AC7E}">
      <dgm:prSet/>
      <dgm:spPr/>
      <dgm:t>
        <a:bodyPr/>
        <a:lstStyle/>
        <a:p>
          <a:r>
            <a:rPr lang="en-GB"/>
            <a:t>Sample sizes</a:t>
          </a:r>
          <a:endParaRPr lang="en-US"/>
        </a:p>
      </dgm:t>
    </dgm:pt>
    <dgm:pt modelId="{812EEFB9-3907-468B-B733-80BB665DA88D}" type="parTrans" cxnId="{31C64EFB-595D-48DF-A945-671832DB2EED}">
      <dgm:prSet/>
      <dgm:spPr/>
      <dgm:t>
        <a:bodyPr/>
        <a:lstStyle/>
        <a:p>
          <a:endParaRPr lang="en-US"/>
        </a:p>
      </dgm:t>
    </dgm:pt>
    <dgm:pt modelId="{6AB106F6-27CA-48D9-8F55-6F977C3506E5}" type="sibTrans" cxnId="{31C64EFB-595D-48DF-A945-671832DB2EED}">
      <dgm:prSet/>
      <dgm:spPr/>
      <dgm:t>
        <a:bodyPr/>
        <a:lstStyle/>
        <a:p>
          <a:endParaRPr lang="en-US"/>
        </a:p>
      </dgm:t>
    </dgm:pt>
    <dgm:pt modelId="{74A75D8D-1274-463B-AB0C-402AB3763DC5}">
      <dgm:prSet/>
      <dgm:spPr/>
      <dgm:t>
        <a:bodyPr/>
        <a:lstStyle/>
        <a:p>
          <a:r>
            <a:rPr lang="en-GB"/>
            <a:t>Effort per task</a:t>
          </a:r>
          <a:endParaRPr lang="en-US"/>
        </a:p>
      </dgm:t>
    </dgm:pt>
    <dgm:pt modelId="{DCBB358D-D569-44FB-BF85-6DEF61EDFA4B}" type="parTrans" cxnId="{86075307-BC80-49FA-9166-A6F0F92968B3}">
      <dgm:prSet/>
      <dgm:spPr/>
      <dgm:t>
        <a:bodyPr/>
        <a:lstStyle/>
        <a:p>
          <a:endParaRPr lang="en-US"/>
        </a:p>
      </dgm:t>
    </dgm:pt>
    <dgm:pt modelId="{DC20ACA7-340D-4B5E-8434-7F46B4D3F883}" type="sibTrans" cxnId="{86075307-BC80-49FA-9166-A6F0F92968B3}">
      <dgm:prSet/>
      <dgm:spPr/>
      <dgm:t>
        <a:bodyPr/>
        <a:lstStyle/>
        <a:p>
          <a:endParaRPr lang="en-US"/>
        </a:p>
      </dgm:t>
    </dgm:pt>
    <dgm:pt modelId="{862DE7B1-30D0-47D0-A423-D161ECAE68CB}">
      <dgm:prSet/>
      <dgm:spPr/>
      <dgm:t>
        <a:bodyPr/>
        <a:lstStyle/>
        <a:p>
          <a:r>
            <a:rPr lang="en-GB"/>
            <a:t>Do plans translate to field work!</a:t>
          </a:r>
          <a:endParaRPr lang="en-US"/>
        </a:p>
      </dgm:t>
    </dgm:pt>
    <dgm:pt modelId="{5B647B17-3E58-43CF-BAD2-38D3F019A847}" type="parTrans" cxnId="{6BB200BB-F0CC-417B-929C-210782BABF24}">
      <dgm:prSet/>
      <dgm:spPr/>
      <dgm:t>
        <a:bodyPr/>
        <a:lstStyle/>
        <a:p>
          <a:endParaRPr lang="en-US"/>
        </a:p>
      </dgm:t>
    </dgm:pt>
    <dgm:pt modelId="{13801D36-0409-4743-B454-4D18B8B16252}" type="sibTrans" cxnId="{6BB200BB-F0CC-417B-929C-210782BABF24}">
      <dgm:prSet/>
      <dgm:spPr/>
      <dgm:t>
        <a:bodyPr/>
        <a:lstStyle/>
        <a:p>
          <a:endParaRPr lang="en-US"/>
        </a:p>
      </dgm:t>
    </dgm:pt>
    <dgm:pt modelId="{0642319B-FC14-4B3B-8ABE-E8AC82883E18}">
      <dgm:prSet/>
      <dgm:spPr/>
      <dgm:t>
        <a:bodyPr/>
        <a:lstStyle/>
        <a:p>
          <a:r>
            <a:rPr lang="en-GB"/>
            <a:t>Are costs realistic?</a:t>
          </a:r>
          <a:endParaRPr lang="en-US"/>
        </a:p>
      </dgm:t>
    </dgm:pt>
    <dgm:pt modelId="{5BCE89FB-22DE-4809-804B-54D5DC4F4D81}" type="parTrans" cxnId="{093B7D9E-F1FE-41D0-A982-44868AF787AB}">
      <dgm:prSet/>
      <dgm:spPr/>
      <dgm:t>
        <a:bodyPr/>
        <a:lstStyle/>
        <a:p>
          <a:endParaRPr lang="en-US"/>
        </a:p>
      </dgm:t>
    </dgm:pt>
    <dgm:pt modelId="{8CF37C27-33D1-417A-A13F-707ED3101C9C}" type="sibTrans" cxnId="{093B7D9E-F1FE-41D0-A982-44868AF787AB}">
      <dgm:prSet/>
      <dgm:spPr/>
      <dgm:t>
        <a:bodyPr/>
        <a:lstStyle/>
        <a:p>
          <a:endParaRPr lang="en-US"/>
        </a:p>
      </dgm:t>
    </dgm:pt>
    <dgm:pt modelId="{9C8365D0-C1F7-46BC-A207-FD01BCC674B7}" type="pres">
      <dgm:prSet presAssocID="{B8420693-07C0-453A-A114-40D7E286E842}" presName="linear" presStyleCnt="0">
        <dgm:presLayoutVars>
          <dgm:dir/>
          <dgm:animLvl val="lvl"/>
          <dgm:resizeHandles val="exact"/>
        </dgm:presLayoutVars>
      </dgm:prSet>
      <dgm:spPr/>
    </dgm:pt>
    <dgm:pt modelId="{2E2DD7EB-0808-4266-AB1E-C79CD0309F9B}" type="pres">
      <dgm:prSet presAssocID="{B84C1AFE-7BAE-4305-801E-07E01930AC7E}" presName="parentLin" presStyleCnt="0"/>
      <dgm:spPr/>
    </dgm:pt>
    <dgm:pt modelId="{CD8BB8B3-04BE-4A71-9563-B5CD086C77EA}" type="pres">
      <dgm:prSet presAssocID="{B84C1AFE-7BAE-4305-801E-07E01930AC7E}" presName="parentLeftMargin" presStyleLbl="node1" presStyleIdx="0" presStyleCnt="4"/>
      <dgm:spPr/>
    </dgm:pt>
    <dgm:pt modelId="{7BB61254-8978-4D81-8A67-3F8C550A21F7}" type="pres">
      <dgm:prSet presAssocID="{B84C1AFE-7BAE-4305-801E-07E01930AC7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1CAE5A4-684E-4A23-A469-318113FE032A}" type="pres">
      <dgm:prSet presAssocID="{B84C1AFE-7BAE-4305-801E-07E01930AC7E}" presName="negativeSpace" presStyleCnt="0"/>
      <dgm:spPr/>
    </dgm:pt>
    <dgm:pt modelId="{B0C16678-65DA-4461-83A1-924321D85826}" type="pres">
      <dgm:prSet presAssocID="{B84C1AFE-7BAE-4305-801E-07E01930AC7E}" presName="childText" presStyleLbl="conFgAcc1" presStyleIdx="0" presStyleCnt="4">
        <dgm:presLayoutVars>
          <dgm:bulletEnabled val="1"/>
        </dgm:presLayoutVars>
      </dgm:prSet>
      <dgm:spPr/>
    </dgm:pt>
    <dgm:pt modelId="{82CDCB9D-A6CA-442F-8860-71F5DCEF8D7D}" type="pres">
      <dgm:prSet presAssocID="{6AB106F6-27CA-48D9-8F55-6F977C3506E5}" presName="spaceBetweenRectangles" presStyleCnt="0"/>
      <dgm:spPr/>
    </dgm:pt>
    <dgm:pt modelId="{6359EDF2-F9B4-4A00-9B7A-524367289025}" type="pres">
      <dgm:prSet presAssocID="{74A75D8D-1274-463B-AB0C-402AB3763DC5}" presName="parentLin" presStyleCnt="0"/>
      <dgm:spPr/>
    </dgm:pt>
    <dgm:pt modelId="{6CBA7526-194F-49D1-BA8E-12074BFE933A}" type="pres">
      <dgm:prSet presAssocID="{74A75D8D-1274-463B-AB0C-402AB3763DC5}" presName="parentLeftMargin" presStyleLbl="node1" presStyleIdx="0" presStyleCnt="4"/>
      <dgm:spPr/>
    </dgm:pt>
    <dgm:pt modelId="{736B4698-D716-4EEA-9AFE-C299929D9854}" type="pres">
      <dgm:prSet presAssocID="{74A75D8D-1274-463B-AB0C-402AB3763DC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61FAD71-47AD-4563-AE92-4CB373BC6B36}" type="pres">
      <dgm:prSet presAssocID="{74A75D8D-1274-463B-AB0C-402AB3763DC5}" presName="negativeSpace" presStyleCnt="0"/>
      <dgm:spPr/>
    </dgm:pt>
    <dgm:pt modelId="{917818AC-C96C-4F9C-9DF0-84AE52E11101}" type="pres">
      <dgm:prSet presAssocID="{74A75D8D-1274-463B-AB0C-402AB3763DC5}" presName="childText" presStyleLbl="conFgAcc1" presStyleIdx="1" presStyleCnt="4">
        <dgm:presLayoutVars>
          <dgm:bulletEnabled val="1"/>
        </dgm:presLayoutVars>
      </dgm:prSet>
      <dgm:spPr/>
    </dgm:pt>
    <dgm:pt modelId="{C616A3EA-9FA7-4AFF-BBCB-22FACE9EB109}" type="pres">
      <dgm:prSet presAssocID="{DC20ACA7-340D-4B5E-8434-7F46B4D3F883}" presName="spaceBetweenRectangles" presStyleCnt="0"/>
      <dgm:spPr/>
    </dgm:pt>
    <dgm:pt modelId="{811B18BB-CCCB-4AC1-9C7C-A611E704A0ED}" type="pres">
      <dgm:prSet presAssocID="{862DE7B1-30D0-47D0-A423-D161ECAE68CB}" presName="parentLin" presStyleCnt="0"/>
      <dgm:spPr/>
    </dgm:pt>
    <dgm:pt modelId="{8CDCAD93-D93F-47F7-8ED7-B1ACB3774979}" type="pres">
      <dgm:prSet presAssocID="{862DE7B1-30D0-47D0-A423-D161ECAE68CB}" presName="parentLeftMargin" presStyleLbl="node1" presStyleIdx="1" presStyleCnt="4"/>
      <dgm:spPr/>
    </dgm:pt>
    <dgm:pt modelId="{1CF525B9-E175-4D94-B693-D04862E2C00D}" type="pres">
      <dgm:prSet presAssocID="{862DE7B1-30D0-47D0-A423-D161ECAE68C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E1AC895-8CA6-4142-8DB1-005FEC8F01B3}" type="pres">
      <dgm:prSet presAssocID="{862DE7B1-30D0-47D0-A423-D161ECAE68CB}" presName="negativeSpace" presStyleCnt="0"/>
      <dgm:spPr/>
    </dgm:pt>
    <dgm:pt modelId="{341CC8D0-2FD2-42D2-B36B-11F9AEEA5167}" type="pres">
      <dgm:prSet presAssocID="{862DE7B1-30D0-47D0-A423-D161ECAE68CB}" presName="childText" presStyleLbl="conFgAcc1" presStyleIdx="2" presStyleCnt="4">
        <dgm:presLayoutVars>
          <dgm:bulletEnabled val="1"/>
        </dgm:presLayoutVars>
      </dgm:prSet>
      <dgm:spPr/>
    </dgm:pt>
    <dgm:pt modelId="{B083F80C-F836-4364-8B45-871C23935520}" type="pres">
      <dgm:prSet presAssocID="{13801D36-0409-4743-B454-4D18B8B16252}" presName="spaceBetweenRectangles" presStyleCnt="0"/>
      <dgm:spPr/>
    </dgm:pt>
    <dgm:pt modelId="{D89B6E38-B184-458E-8E02-E53174EAF16E}" type="pres">
      <dgm:prSet presAssocID="{0642319B-FC14-4B3B-8ABE-E8AC82883E18}" presName="parentLin" presStyleCnt="0"/>
      <dgm:spPr/>
    </dgm:pt>
    <dgm:pt modelId="{AC6804D7-963E-4E8B-B3C9-45E90A1A1A0E}" type="pres">
      <dgm:prSet presAssocID="{0642319B-FC14-4B3B-8ABE-E8AC82883E18}" presName="parentLeftMargin" presStyleLbl="node1" presStyleIdx="2" presStyleCnt="4"/>
      <dgm:spPr/>
    </dgm:pt>
    <dgm:pt modelId="{A66665BB-19DB-42BA-8538-24E76DA435ED}" type="pres">
      <dgm:prSet presAssocID="{0642319B-FC14-4B3B-8ABE-E8AC82883E1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BB4B0F5-2AD1-4BD7-B08E-7F7659CE6DA1}" type="pres">
      <dgm:prSet presAssocID="{0642319B-FC14-4B3B-8ABE-E8AC82883E18}" presName="negativeSpace" presStyleCnt="0"/>
      <dgm:spPr/>
    </dgm:pt>
    <dgm:pt modelId="{6FA8777D-1D37-4432-9153-C07EDBEF4311}" type="pres">
      <dgm:prSet presAssocID="{0642319B-FC14-4B3B-8ABE-E8AC82883E1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6075307-BC80-49FA-9166-A6F0F92968B3}" srcId="{B8420693-07C0-453A-A114-40D7E286E842}" destId="{74A75D8D-1274-463B-AB0C-402AB3763DC5}" srcOrd="1" destOrd="0" parTransId="{DCBB358D-D569-44FB-BF85-6DEF61EDFA4B}" sibTransId="{DC20ACA7-340D-4B5E-8434-7F46B4D3F883}"/>
    <dgm:cxn modelId="{F4E5460B-E851-4B26-A069-AEF6AF2A8D8E}" type="presOf" srcId="{B84C1AFE-7BAE-4305-801E-07E01930AC7E}" destId="{CD8BB8B3-04BE-4A71-9563-B5CD086C77EA}" srcOrd="0" destOrd="0" presId="urn:microsoft.com/office/officeart/2005/8/layout/list1"/>
    <dgm:cxn modelId="{7DA15A0D-3735-4BEC-83F9-4079186AAE97}" type="presOf" srcId="{74A75D8D-1274-463B-AB0C-402AB3763DC5}" destId="{6CBA7526-194F-49D1-BA8E-12074BFE933A}" srcOrd="0" destOrd="0" presId="urn:microsoft.com/office/officeart/2005/8/layout/list1"/>
    <dgm:cxn modelId="{03E54B12-597B-4DF3-9005-6AD12CB8C5F4}" type="presOf" srcId="{862DE7B1-30D0-47D0-A423-D161ECAE68CB}" destId="{1CF525B9-E175-4D94-B693-D04862E2C00D}" srcOrd="1" destOrd="0" presId="urn:microsoft.com/office/officeart/2005/8/layout/list1"/>
    <dgm:cxn modelId="{261F781D-778C-4692-84FA-8E297A89CDDB}" type="presOf" srcId="{0642319B-FC14-4B3B-8ABE-E8AC82883E18}" destId="{A66665BB-19DB-42BA-8538-24E76DA435ED}" srcOrd="1" destOrd="0" presId="urn:microsoft.com/office/officeart/2005/8/layout/list1"/>
    <dgm:cxn modelId="{48A5E42E-862E-4D97-BBD3-89648AC9FDDC}" type="presOf" srcId="{862DE7B1-30D0-47D0-A423-D161ECAE68CB}" destId="{8CDCAD93-D93F-47F7-8ED7-B1ACB3774979}" srcOrd="0" destOrd="0" presId="urn:microsoft.com/office/officeart/2005/8/layout/list1"/>
    <dgm:cxn modelId="{0BF7095F-4B42-4AD4-AF94-8630A633E8CE}" type="presOf" srcId="{B84C1AFE-7BAE-4305-801E-07E01930AC7E}" destId="{7BB61254-8978-4D81-8A67-3F8C550A21F7}" srcOrd="1" destOrd="0" presId="urn:microsoft.com/office/officeart/2005/8/layout/list1"/>
    <dgm:cxn modelId="{DA338344-5D61-457F-9787-DF4D5884DF23}" type="presOf" srcId="{74A75D8D-1274-463B-AB0C-402AB3763DC5}" destId="{736B4698-D716-4EEA-9AFE-C299929D9854}" srcOrd="1" destOrd="0" presId="urn:microsoft.com/office/officeart/2005/8/layout/list1"/>
    <dgm:cxn modelId="{FC5BC58A-016E-42EE-9E77-7561985ACDF9}" type="presOf" srcId="{B8420693-07C0-453A-A114-40D7E286E842}" destId="{9C8365D0-C1F7-46BC-A207-FD01BCC674B7}" srcOrd="0" destOrd="0" presId="urn:microsoft.com/office/officeart/2005/8/layout/list1"/>
    <dgm:cxn modelId="{093B7D9E-F1FE-41D0-A982-44868AF787AB}" srcId="{B8420693-07C0-453A-A114-40D7E286E842}" destId="{0642319B-FC14-4B3B-8ABE-E8AC82883E18}" srcOrd="3" destOrd="0" parTransId="{5BCE89FB-22DE-4809-804B-54D5DC4F4D81}" sibTransId="{8CF37C27-33D1-417A-A13F-707ED3101C9C}"/>
    <dgm:cxn modelId="{CA10BABA-C2C7-4548-A5E4-F12A2193E0A5}" type="presOf" srcId="{0642319B-FC14-4B3B-8ABE-E8AC82883E18}" destId="{AC6804D7-963E-4E8B-B3C9-45E90A1A1A0E}" srcOrd="0" destOrd="0" presId="urn:microsoft.com/office/officeart/2005/8/layout/list1"/>
    <dgm:cxn modelId="{6BB200BB-F0CC-417B-929C-210782BABF24}" srcId="{B8420693-07C0-453A-A114-40D7E286E842}" destId="{862DE7B1-30D0-47D0-A423-D161ECAE68CB}" srcOrd="2" destOrd="0" parTransId="{5B647B17-3E58-43CF-BAD2-38D3F019A847}" sibTransId="{13801D36-0409-4743-B454-4D18B8B16252}"/>
    <dgm:cxn modelId="{31C64EFB-595D-48DF-A945-671832DB2EED}" srcId="{B8420693-07C0-453A-A114-40D7E286E842}" destId="{B84C1AFE-7BAE-4305-801E-07E01930AC7E}" srcOrd="0" destOrd="0" parTransId="{812EEFB9-3907-468B-B733-80BB665DA88D}" sibTransId="{6AB106F6-27CA-48D9-8F55-6F977C3506E5}"/>
    <dgm:cxn modelId="{7DEF758C-97DB-4826-8B78-6343B1CCB83E}" type="presParOf" srcId="{9C8365D0-C1F7-46BC-A207-FD01BCC674B7}" destId="{2E2DD7EB-0808-4266-AB1E-C79CD0309F9B}" srcOrd="0" destOrd="0" presId="urn:microsoft.com/office/officeart/2005/8/layout/list1"/>
    <dgm:cxn modelId="{33A35239-9181-46B1-A8C2-159130BD3E14}" type="presParOf" srcId="{2E2DD7EB-0808-4266-AB1E-C79CD0309F9B}" destId="{CD8BB8B3-04BE-4A71-9563-B5CD086C77EA}" srcOrd="0" destOrd="0" presId="urn:microsoft.com/office/officeart/2005/8/layout/list1"/>
    <dgm:cxn modelId="{BDE13A4E-5056-4A8D-BD73-5CA30E03B6AD}" type="presParOf" srcId="{2E2DD7EB-0808-4266-AB1E-C79CD0309F9B}" destId="{7BB61254-8978-4D81-8A67-3F8C550A21F7}" srcOrd="1" destOrd="0" presId="urn:microsoft.com/office/officeart/2005/8/layout/list1"/>
    <dgm:cxn modelId="{F1BE92A2-1B40-4ABB-9687-EFBF90F14668}" type="presParOf" srcId="{9C8365D0-C1F7-46BC-A207-FD01BCC674B7}" destId="{51CAE5A4-684E-4A23-A469-318113FE032A}" srcOrd="1" destOrd="0" presId="urn:microsoft.com/office/officeart/2005/8/layout/list1"/>
    <dgm:cxn modelId="{AE710833-198D-499C-9EEE-9D03B2096730}" type="presParOf" srcId="{9C8365D0-C1F7-46BC-A207-FD01BCC674B7}" destId="{B0C16678-65DA-4461-83A1-924321D85826}" srcOrd="2" destOrd="0" presId="urn:microsoft.com/office/officeart/2005/8/layout/list1"/>
    <dgm:cxn modelId="{9E9C7623-3E04-4EFE-B541-28659BC04A58}" type="presParOf" srcId="{9C8365D0-C1F7-46BC-A207-FD01BCC674B7}" destId="{82CDCB9D-A6CA-442F-8860-71F5DCEF8D7D}" srcOrd="3" destOrd="0" presId="urn:microsoft.com/office/officeart/2005/8/layout/list1"/>
    <dgm:cxn modelId="{F59DFA11-DFA4-4488-9111-EC2C35EA2722}" type="presParOf" srcId="{9C8365D0-C1F7-46BC-A207-FD01BCC674B7}" destId="{6359EDF2-F9B4-4A00-9B7A-524367289025}" srcOrd="4" destOrd="0" presId="urn:microsoft.com/office/officeart/2005/8/layout/list1"/>
    <dgm:cxn modelId="{62CD298F-87DB-4400-A3C5-BD4F3F821530}" type="presParOf" srcId="{6359EDF2-F9B4-4A00-9B7A-524367289025}" destId="{6CBA7526-194F-49D1-BA8E-12074BFE933A}" srcOrd="0" destOrd="0" presId="urn:microsoft.com/office/officeart/2005/8/layout/list1"/>
    <dgm:cxn modelId="{512A55E2-52FE-4841-B2BC-500486DD10F6}" type="presParOf" srcId="{6359EDF2-F9B4-4A00-9B7A-524367289025}" destId="{736B4698-D716-4EEA-9AFE-C299929D9854}" srcOrd="1" destOrd="0" presId="urn:microsoft.com/office/officeart/2005/8/layout/list1"/>
    <dgm:cxn modelId="{B8480DCF-5B90-45C2-AFF9-B7F239256A1A}" type="presParOf" srcId="{9C8365D0-C1F7-46BC-A207-FD01BCC674B7}" destId="{361FAD71-47AD-4563-AE92-4CB373BC6B36}" srcOrd="5" destOrd="0" presId="urn:microsoft.com/office/officeart/2005/8/layout/list1"/>
    <dgm:cxn modelId="{0E2AE519-F535-49CA-B531-24CF0B73C676}" type="presParOf" srcId="{9C8365D0-C1F7-46BC-A207-FD01BCC674B7}" destId="{917818AC-C96C-4F9C-9DF0-84AE52E11101}" srcOrd="6" destOrd="0" presId="urn:microsoft.com/office/officeart/2005/8/layout/list1"/>
    <dgm:cxn modelId="{6825418C-3D8D-4FB8-9BFB-1088361D7692}" type="presParOf" srcId="{9C8365D0-C1F7-46BC-A207-FD01BCC674B7}" destId="{C616A3EA-9FA7-4AFF-BBCB-22FACE9EB109}" srcOrd="7" destOrd="0" presId="urn:microsoft.com/office/officeart/2005/8/layout/list1"/>
    <dgm:cxn modelId="{5C447E25-A640-47FC-9B48-DE49F5F41059}" type="presParOf" srcId="{9C8365D0-C1F7-46BC-A207-FD01BCC674B7}" destId="{811B18BB-CCCB-4AC1-9C7C-A611E704A0ED}" srcOrd="8" destOrd="0" presId="urn:microsoft.com/office/officeart/2005/8/layout/list1"/>
    <dgm:cxn modelId="{F0FB924E-0366-43AC-AD00-B9530423E738}" type="presParOf" srcId="{811B18BB-CCCB-4AC1-9C7C-A611E704A0ED}" destId="{8CDCAD93-D93F-47F7-8ED7-B1ACB3774979}" srcOrd="0" destOrd="0" presId="urn:microsoft.com/office/officeart/2005/8/layout/list1"/>
    <dgm:cxn modelId="{53B15F0F-C6CF-430A-B94F-DA70C3C192AD}" type="presParOf" srcId="{811B18BB-CCCB-4AC1-9C7C-A611E704A0ED}" destId="{1CF525B9-E175-4D94-B693-D04862E2C00D}" srcOrd="1" destOrd="0" presId="urn:microsoft.com/office/officeart/2005/8/layout/list1"/>
    <dgm:cxn modelId="{65B9DC70-EC35-4169-8FDE-08D874B580C3}" type="presParOf" srcId="{9C8365D0-C1F7-46BC-A207-FD01BCC674B7}" destId="{8E1AC895-8CA6-4142-8DB1-005FEC8F01B3}" srcOrd="9" destOrd="0" presId="urn:microsoft.com/office/officeart/2005/8/layout/list1"/>
    <dgm:cxn modelId="{68461CE4-1E8D-4C54-B7A3-42272B26D50B}" type="presParOf" srcId="{9C8365D0-C1F7-46BC-A207-FD01BCC674B7}" destId="{341CC8D0-2FD2-42D2-B36B-11F9AEEA5167}" srcOrd="10" destOrd="0" presId="urn:microsoft.com/office/officeart/2005/8/layout/list1"/>
    <dgm:cxn modelId="{A6F44671-7D5C-4819-82D3-9878CE114DD9}" type="presParOf" srcId="{9C8365D0-C1F7-46BC-A207-FD01BCC674B7}" destId="{B083F80C-F836-4364-8B45-871C23935520}" srcOrd="11" destOrd="0" presId="urn:microsoft.com/office/officeart/2005/8/layout/list1"/>
    <dgm:cxn modelId="{2C559EF6-ADF9-42A5-938D-0D9A10C0725D}" type="presParOf" srcId="{9C8365D0-C1F7-46BC-A207-FD01BCC674B7}" destId="{D89B6E38-B184-458E-8E02-E53174EAF16E}" srcOrd="12" destOrd="0" presId="urn:microsoft.com/office/officeart/2005/8/layout/list1"/>
    <dgm:cxn modelId="{8DDFB78F-26D5-48D9-9A37-BE149DE0AC3E}" type="presParOf" srcId="{D89B6E38-B184-458E-8E02-E53174EAF16E}" destId="{AC6804D7-963E-4E8B-B3C9-45E90A1A1A0E}" srcOrd="0" destOrd="0" presId="urn:microsoft.com/office/officeart/2005/8/layout/list1"/>
    <dgm:cxn modelId="{9C55E6D5-9CBC-49E4-B176-810B63AEE3FD}" type="presParOf" srcId="{D89B6E38-B184-458E-8E02-E53174EAF16E}" destId="{A66665BB-19DB-42BA-8538-24E76DA435ED}" srcOrd="1" destOrd="0" presId="urn:microsoft.com/office/officeart/2005/8/layout/list1"/>
    <dgm:cxn modelId="{4EA08570-9789-492E-9C1B-AA3E013E0F62}" type="presParOf" srcId="{9C8365D0-C1F7-46BC-A207-FD01BCC674B7}" destId="{1BB4B0F5-2AD1-4BD7-B08E-7F7659CE6DA1}" srcOrd="13" destOrd="0" presId="urn:microsoft.com/office/officeart/2005/8/layout/list1"/>
    <dgm:cxn modelId="{5DB63B42-BF3D-44D8-BBB5-F4B74701A18D}" type="presParOf" srcId="{9C8365D0-C1F7-46BC-A207-FD01BCC674B7}" destId="{6FA8777D-1D37-4432-9153-C07EDBEF431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32D94B-04D2-4F45-97BB-A53DEC7C1CF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7D28BD-2F72-4EEF-A444-A0F863480E32}">
      <dgm:prSet/>
      <dgm:spPr/>
      <dgm:t>
        <a:bodyPr/>
        <a:lstStyle/>
        <a:p>
          <a:r>
            <a:rPr lang="en-GB"/>
            <a:t>Think </a:t>
          </a:r>
          <a:r>
            <a:rPr lang="en-GB" b="1"/>
            <a:t>broad</a:t>
          </a:r>
          <a:r>
            <a:rPr lang="en-GB"/>
            <a:t> with your research question, who, ultimately will benefit or be interested beyond your team?</a:t>
          </a:r>
          <a:endParaRPr lang="en-US"/>
        </a:p>
      </dgm:t>
    </dgm:pt>
    <dgm:pt modelId="{A4676816-E5FF-4FFA-B2B6-6AB11C4FFC7F}" type="parTrans" cxnId="{C6284ED5-9F05-4D45-A13B-F405BDE95157}">
      <dgm:prSet/>
      <dgm:spPr/>
      <dgm:t>
        <a:bodyPr/>
        <a:lstStyle/>
        <a:p>
          <a:endParaRPr lang="en-US"/>
        </a:p>
      </dgm:t>
    </dgm:pt>
    <dgm:pt modelId="{4198FB46-B517-4F70-9358-3FD9293B8786}" type="sibTrans" cxnId="{C6284ED5-9F05-4D45-A13B-F405BDE95157}">
      <dgm:prSet/>
      <dgm:spPr/>
      <dgm:t>
        <a:bodyPr/>
        <a:lstStyle/>
        <a:p>
          <a:endParaRPr lang="en-US"/>
        </a:p>
      </dgm:t>
    </dgm:pt>
    <dgm:pt modelId="{C098FA9C-F86F-457A-AC3F-9B23B32B2559}">
      <dgm:prSet/>
      <dgm:spPr/>
      <dgm:t>
        <a:bodyPr/>
        <a:lstStyle/>
        <a:p>
          <a:r>
            <a:rPr lang="en-GB" b="1"/>
            <a:t>Communicate</a:t>
          </a:r>
          <a:r>
            <a:rPr lang="en-GB"/>
            <a:t>. Don’t work in isolation and take time to get to know both literature and people (taxonomist are your friends).</a:t>
          </a:r>
          <a:endParaRPr lang="en-US"/>
        </a:p>
      </dgm:t>
    </dgm:pt>
    <dgm:pt modelId="{3F496AAB-23DD-42BA-A4CF-8AFACB9F2538}" type="parTrans" cxnId="{7909651A-9598-4E33-8538-2E343A59E625}">
      <dgm:prSet/>
      <dgm:spPr/>
      <dgm:t>
        <a:bodyPr/>
        <a:lstStyle/>
        <a:p>
          <a:endParaRPr lang="en-US"/>
        </a:p>
      </dgm:t>
    </dgm:pt>
    <dgm:pt modelId="{8DFC0DD1-53C7-43EC-9F4A-3179FCC970B0}" type="sibTrans" cxnId="{7909651A-9598-4E33-8538-2E343A59E625}">
      <dgm:prSet/>
      <dgm:spPr/>
      <dgm:t>
        <a:bodyPr/>
        <a:lstStyle/>
        <a:p>
          <a:endParaRPr lang="en-US"/>
        </a:p>
      </dgm:t>
    </dgm:pt>
    <dgm:pt modelId="{2922F90F-55E2-456B-8577-DFA83BA4542C}">
      <dgm:prSet/>
      <dgm:spPr/>
      <dgm:t>
        <a:bodyPr/>
        <a:lstStyle/>
        <a:p>
          <a:r>
            <a:rPr lang="en-GB"/>
            <a:t>Seek </a:t>
          </a:r>
          <a:r>
            <a:rPr lang="en-GB" b="1"/>
            <a:t>training</a:t>
          </a:r>
          <a:r>
            <a:rPr lang="en-GB"/>
            <a:t> and invest in yourself and others.</a:t>
          </a:r>
          <a:endParaRPr lang="en-US"/>
        </a:p>
      </dgm:t>
    </dgm:pt>
    <dgm:pt modelId="{2E32B004-7AF3-4BEB-A9BA-DC180DC010B2}" type="parTrans" cxnId="{5EF4B873-1632-4788-80F1-AC90EA47A69E}">
      <dgm:prSet/>
      <dgm:spPr/>
      <dgm:t>
        <a:bodyPr/>
        <a:lstStyle/>
        <a:p>
          <a:endParaRPr lang="en-US"/>
        </a:p>
      </dgm:t>
    </dgm:pt>
    <dgm:pt modelId="{4B6689FA-8EED-4029-92E4-F111C6205DB8}" type="sibTrans" cxnId="{5EF4B873-1632-4788-80F1-AC90EA47A69E}">
      <dgm:prSet/>
      <dgm:spPr/>
      <dgm:t>
        <a:bodyPr/>
        <a:lstStyle/>
        <a:p>
          <a:endParaRPr lang="en-US"/>
        </a:p>
      </dgm:t>
    </dgm:pt>
    <dgm:pt modelId="{C11B84B7-39E0-4228-9C1C-6E3605ABCA8C}" type="pres">
      <dgm:prSet presAssocID="{2C32D94B-04D2-4F45-97BB-A53DEC7C1CFB}" presName="linear" presStyleCnt="0">
        <dgm:presLayoutVars>
          <dgm:animLvl val="lvl"/>
          <dgm:resizeHandles val="exact"/>
        </dgm:presLayoutVars>
      </dgm:prSet>
      <dgm:spPr/>
    </dgm:pt>
    <dgm:pt modelId="{D9EA4F83-5E3A-4AA5-9478-D34731E66567}" type="pres">
      <dgm:prSet presAssocID="{587D28BD-2F72-4EEF-A444-A0F863480E3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31404AD-E7BA-4F67-A164-2478AD9437D4}" type="pres">
      <dgm:prSet presAssocID="{4198FB46-B517-4F70-9358-3FD9293B8786}" presName="spacer" presStyleCnt="0"/>
      <dgm:spPr/>
    </dgm:pt>
    <dgm:pt modelId="{863186E4-AA56-41C0-A6F9-AF0D7A9CCB07}" type="pres">
      <dgm:prSet presAssocID="{C098FA9C-F86F-457A-AC3F-9B23B32B255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33317B2-9382-4C3B-ADBA-197BAAE2F9C8}" type="pres">
      <dgm:prSet presAssocID="{8DFC0DD1-53C7-43EC-9F4A-3179FCC970B0}" presName="spacer" presStyleCnt="0"/>
      <dgm:spPr/>
    </dgm:pt>
    <dgm:pt modelId="{632963AF-3B62-4D02-B182-1C13AAFE6476}" type="pres">
      <dgm:prSet presAssocID="{2922F90F-55E2-456B-8577-DFA83BA4542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909651A-9598-4E33-8538-2E343A59E625}" srcId="{2C32D94B-04D2-4F45-97BB-A53DEC7C1CFB}" destId="{C098FA9C-F86F-457A-AC3F-9B23B32B2559}" srcOrd="1" destOrd="0" parTransId="{3F496AAB-23DD-42BA-A4CF-8AFACB9F2538}" sibTransId="{8DFC0DD1-53C7-43EC-9F4A-3179FCC970B0}"/>
    <dgm:cxn modelId="{51BC334B-CE53-40B3-9560-29ADEE4D7E9C}" type="presOf" srcId="{2C32D94B-04D2-4F45-97BB-A53DEC7C1CFB}" destId="{C11B84B7-39E0-4228-9C1C-6E3605ABCA8C}" srcOrd="0" destOrd="0" presId="urn:microsoft.com/office/officeart/2005/8/layout/vList2"/>
    <dgm:cxn modelId="{5EF4B873-1632-4788-80F1-AC90EA47A69E}" srcId="{2C32D94B-04D2-4F45-97BB-A53DEC7C1CFB}" destId="{2922F90F-55E2-456B-8577-DFA83BA4542C}" srcOrd="2" destOrd="0" parTransId="{2E32B004-7AF3-4BEB-A9BA-DC180DC010B2}" sibTransId="{4B6689FA-8EED-4029-92E4-F111C6205DB8}"/>
    <dgm:cxn modelId="{732F1591-BEC2-4FB6-9657-BEA6FCA4BCA5}" type="presOf" srcId="{2922F90F-55E2-456B-8577-DFA83BA4542C}" destId="{632963AF-3B62-4D02-B182-1C13AAFE6476}" srcOrd="0" destOrd="0" presId="urn:microsoft.com/office/officeart/2005/8/layout/vList2"/>
    <dgm:cxn modelId="{D452A4AD-4902-45C4-8C38-2C76A7595D3F}" type="presOf" srcId="{C098FA9C-F86F-457A-AC3F-9B23B32B2559}" destId="{863186E4-AA56-41C0-A6F9-AF0D7A9CCB07}" srcOrd="0" destOrd="0" presId="urn:microsoft.com/office/officeart/2005/8/layout/vList2"/>
    <dgm:cxn modelId="{6037DEB9-812A-4DDF-B95D-6636315B3BE8}" type="presOf" srcId="{587D28BD-2F72-4EEF-A444-A0F863480E32}" destId="{D9EA4F83-5E3A-4AA5-9478-D34731E66567}" srcOrd="0" destOrd="0" presId="urn:microsoft.com/office/officeart/2005/8/layout/vList2"/>
    <dgm:cxn modelId="{C6284ED5-9F05-4D45-A13B-F405BDE95157}" srcId="{2C32D94B-04D2-4F45-97BB-A53DEC7C1CFB}" destId="{587D28BD-2F72-4EEF-A444-A0F863480E32}" srcOrd="0" destOrd="0" parTransId="{A4676816-E5FF-4FFA-B2B6-6AB11C4FFC7F}" sibTransId="{4198FB46-B517-4F70-9358-3FD9293B8786}"/>
    <dgm:cxn modelId="{61AE44BB-40DB-480D-B130-FB1B8ED3CB06}" type="presParOf" srcId="{C11B84B7-39E0-4228-9C1C-6E3605ABCA8C}" destId="{D9EA4F83-5E3A-4AA5-9478-D34731E66567}" srcOrd="0" destOrd="0" presId="urn:microsoft.com/office/officeart/2005/8/layout/vList2"/>
    <dgm:cxn modelId="{73C3E672-62C5-40D4-B9C7-D878D268E2E0}" type="presParOf" srcId="{C11B84B7-39E0-4228-9C1C-6E3605ABCA8C}" destId="{D31404AD-E7BA-4F67-A164-2478AD9437D4}" srcOrd="1" destOrd="0" presId="urn:microsoft.com/office/officeart/2005/8/layout/vList2"/>
    <dgm:cxn modelId="{CD6B902F-66AD-4D15-AF2C-77385FD24EF4}" type="presParOf" srcId="{C11B84B7-39E0-4228-9C1C-6E3605ABCA8C}" destId="{863186E4-AA56-41C0-A6F9-AF0D7A9CCB07}" srcOrd="2" destOrd="0" presId="urn:microsoft.com/office/officeart/2005/8/layout/vList2"/>
    <dgm:cxn modelId="{0BC1E8F1-C98D-4A41-9944-204364CEA088}" type="presParOf" srcId="{C11B84B7-39E0-4228-9C1C-6E3605ABCA8C}" destId="{633317B2-9382-4C3B-ADBA-197BAAE2F9C8}" srcOrd="3" destOrd="0" presId="urn:microsoft.com/office/officeart/2005/8/layout/vList2"/>
    <dgm:cxn modelId="{E802A29B-9CAA-4C96-B88E-1FEFC5CF9955}" type="presParOf" srcId="{C11B84B7-39E0-4228-9C1C-6E3605ABCA8C}" destId="{632963AF-3B62-4D02-B182-1C13AAFE647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C044B-9D3B-4364-81A1-3F5A2DB17516}">
      <dsp:nvSpPr>
        <dsp:cNvPr id="0" name=""/>
        <dsp:cNvSpPr/>
      </dsp:nvSpPr>
      <dsp:spPr>
        <a:xfrm>
          <a:off x="54043" y="447610"/>
          <a:ext cx="712784" cy="7127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37E8E-0CC7-4F80-AE51-F9957F62EE2D}">
      <dsp:nvSpPr>
        <dsp:cNvPr id="0" name=""/>
        <dsp:cNvSpPr/>
      </dsp:nvSpPr>
      <dsp:spPr>
        <a:xfrm>
          <a:off x="203727" y="597295"/>
          <a:ext cx="413415" cy="4134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86BF5-9AC4-4A84-9BE2-F00A1F51FE62}">
      <dsp:nvSpPr>
        <dsp:cNvPr id="0" name=""/>
        <dsp:cNvSpPr/>
      </dsp:nvSpPr>
      <dsp:spPr>
        <a:xfrm>
          <a:off x="919567" y="447610"/>
          <a:ext cx="1680136" cy="712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What’s your project about then?</a:t>
          </a:r>
          <a:endParaRPr lang="en-US" sz="1400" kern="1200" dirty="0"/>
        </a:p>
      </dsp:txBody>
      <dsp:txXfrm>
        <a:off x="919567" y="447610"/>
        <a:ext cx="1680136" cy="712784"/>
      </dsp:txXfrm>
    </dsp:sp>
    <dsp:sp modelId="{02B7A522-E3DF-4F76-B8ED-B0C0C62690BE}">
      <dsp:nvSpPr>
        <dsp:cNvPr id="0" name=""/>
        <dsp:cNvSpPr/>
      </dsp:nvSpPr>
      <dsp:spPr>
        <a:xfrm>
          <a:off x="2892454" y="447610"/>
          <a:ext cx="712784" cy="7127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D641B-4995-43B7-91A0-9344AA37F583}">
      <dsp:nvSpPr>
        <dsp:cNvPr id="0" name=""/>
        <dsp:cNvSpPr/>
      </dsp:nvSpPr>
      <dsp:spPr>
        <a:xfrm>
          <a:off x="3042139" y="597295"/>
          <a:ext cx="413415" cy="4134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C74DE-EF1B-4019-9E02-20F34D823DA1}">
      <dsp:nvSpPr>
        <dsp:cNvPr id="0" name=""/>
        <dsp:cNvSpPr/>
      </dsp:nvSpPr>
      <dsp:spPr>
        <a:xfrm>
          <a:off x="3757979" y="447610"/>
          <a:ext cx="1680136" cy="712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Where to start, the inter-dimensional nature of the scientific endeavour.</a:t>
          </a:r>
          <a:endParaRPr lang="en-US" sz="1400" kern="1200"/>
        </a:p>
      </dsp:txBody>
      <dsp:txXfrm>
        <a:off x="3757979" y="447610"/>
        <a:ext cx="1680136" cy="712784"/>
      </dsp:txXfrm>
    </dsp:sp>
    <dsp:sp modelId="{34334C21-3B6E-46D9-BD91-10EF5EDFC3E3}">
      <dsp:nvSpPr>
        <dsp:cNvPr id="0" name=""/>
        <dsp:cNvSpPr/>
      </dsp:nvSpPr>
      <dsp:spPr>
        <a:xfrm>
          <a:off x="5730866" y="447610"/>
          <a:ext cx="712784" cy="7127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CCE41-23BB-41E6-B118-0F7D00CCEB09}">
      <dsp:nvSpPr>
        <dsp:cNvPr id="0" name=""/>
        <dsp:cNvSpPr/>
      </dsp:nvSpPr>
      <dsp:spPr>
        <a:xfrm>
          <a:off x="5880551" y="597295"/>
          <a:ext cx="413415" cy="4134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DFC85-AF78-4FDC-AC3A-F7A18F7BEE31}">
      <dsp:nvSpPr>
        <dsp:cNvPr id="0" name=""/>
        <dsp:cNvSpPr/>
      </dsp:nvSpPr>
      <dsp:spPr>
        <a:xfrm>
          <a:off x="6596390" y="447610"/>
          <a:ext cx="1680136" cy="712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Planning a four-year thesis/project (the 2+1 formula)</a:t>
          </a:r>
          <a:endParaRPr lang="en-US" sz="1400" kern="1200"/>
        </a:p>
      </dsp:txBody>
      <dsp:txXfrm>
        <a:off x="6596390" y="447610"/>
        <a:ext cx="1680136" cy="712784"/>
      </dsp:txXfrm>
    </dsp:sp>
    <dsp:sp modelId="{7EC34E34-7768-4AA2-B426-BF23E86F00A2}">
      <dsp:nvSpPr>
        <dsp:cNvPr id="0" name=""/>
        <dsp:cNvSpPr/>
      </dsp:nvSpPr>
      <dsp:spPr>
        <a:xfrm>
          <a:off x="54043" y="1941771"/>
          <a:ext cx="712784" cy="7127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AD82E-0104-461F-8270-E17AA559D0B9}">
      <dsp:nvSpPr>
        <dsp:cNvPr id="0" name=""/>
        <dsp:cNvSpPr/>
      </dsp:nvSpPr>
      <dsp:spPr>
        <a:xfrm>
          <a:off x="203727" y="2091455"/>
          <a:ext cx="413415" cy="4134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4A96B-9782-4E21-AEAC-0113E90D0BED}">
      <dsp:nvSpPr>
        <dsp:cNvPr id="0" name=""/>
        <dsp:cNvSpPr/>
      </dsp:nvSpPr>
      <dsp:spPr>
        <a:xfrm>
          <a:off x="919567" y="1941771"/>
          <a:ext cx="1680136" cy="712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Research gaps and how to (try) to fill them</a:t>
          </a:r>
          <a:endParaRPr lang="en-US" sz="1400" kern="1200"/>
        </a:p>
      </dsp:txBody>
      <dsp:txXfrm>
        <a:off x="919567" y="1941771"/>
        <a:ext cx="1680136" cy="712784"/>
      </dsp:txXfrm>
    </dsp:sp>
    <dsp:sp modelId="{4D63CE33-1A3A-415C-8CB9-961B7B53302E}">
      <dsp:nvSpPr>
        <dsp:cNvPr id="0" name=""/>
        <dsp:cNvSpPr/>
      </dsp:nvSpPr>
      <dsp:spPr>
        <a:xfrm>
          <a:off x="2892454" y="1941771"/>
          <a:ext cx="712784" cy="71278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4095E-43EC-4585-A72D-1DA93DC051D3}">
      <dsp:nvSpPr>
        <dsp:cNvPr id="0" name=""/>
        <dsp:cNvSpPr/>
      </dsp:nvSpPr>
      <dsp:spPr>
        <a:xfrm>
          <a:off x="3042139" y="2091455"/>
          <a:ext cx="413415" cy="4134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BBD99-6625-4AA6-A944-B004DCF505E9}">
      <dsp:nvSpPr>
        <dsp:cNvPr id="0" name=""/>
        <dsp:cNvSpPr/>
      </dsp:nvSpPr>
      <dsp:spPr>
        <a:xfrm>
          <a:off x="3757979" y="1941771"/>
          <a:ext cx="1680136" cy="712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Data collection, how much and when can you stop? Plans and reality (don’t underestimate skills and time needed).</a:t>
          </a:r>
          <a:endParaRPr lang="en-US" sz="1400" kern="1200"/>
        </a:p>
      </dsp:txBody>
      <dsp:txXfrm>
        <a:off x="3757979" y="1941771"/>
        <a:ext cx="1680136" cy="712784"/>
      </dsp:txXfrm>
    </dsp:sp>
    <dsp:sp modelId="{04E03465-7669-4272-9E6C-D171F8642C0A}">
      <dsp:nvSpPr>
        <dsp:cNvPr id="0" name=""/>
        <dsp:cNvSpPr/>
      </dsp:nvSpPr>
      <dsp:spPr>
        <a:xfrm>
          <a:off x="5730866" y="1941771"/>
          <a:ext cx="712784" cy="7127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9968A-D546-4644-9675-A234C0AA65B3}">
      <dsp:nvSpPr>
        <dsp:cNvPr id="0" name=""/>
        <dsp:cNvSpPr/>
      </dsp:nvSpPr>
      <dsp:spPr>
        <a:xfrm>
          <a:off x="5880551" y="2091455"/>
          <a:ext cx="413415" cy="41341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7BCB5-6BBC-4330-AF3A-49102B9E35E2}">
      <dsp:nvSpPr>
        <dsp:cNvPr id="0" name=""/>
        <dsp:cNvSpPr/>
      </dsp:nvSpPr>
      <dsp:spPr>
        <a:xfrm>
          <a:off x="6596390" y="1941771"/>
          <a:ext cx="1680136" cy="712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Balancing field work, lab work desk-based tasks.</a:t>
          </a:r>
          <a:endParaRPr lang="en-US" sz="1400" kern="1200"/>
        </a:p>
      </dsp:txBody>
      <dsp:txXfrm>
        <a:off x="6596390" y="1941771"/>
        <a:ext cx="1680136" cy="712784"/>
      </dsp:txXfrm>
    </dsp:sp>
    <dsp:sp modelId="{E76E749A-2F44-4CED-9AE5-CD7C5AEE442D}">
      <dsp:nvSpPr>
        <dsp:cNvPr id="0" name=""/>
        <dsp:cNvSpPr/>
      </dsp:nvSpPr>
      <dsp:spPr>
        <a:xfrm>
          <a:off x="54043" y="3435931"/>
          <a:ext cx="712784" cy="7127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47FBF-9F7A-4820-88E8-AC444B3F32D7}">
      <dsp:nvSpPr>
        <dsp:cNvPr id="0" name=""/>
        <dsp:cNvSpPr/>
      </dsp:nvSpPr>
      <dsp:spPr>
        <a:xfrm>
          <a:off x="203727" y="3585616"/>
          <a:ext cx="413415" cy="41341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E0CB8-4633-4154-8316-8AE56DC7B45C}">
      <dsp:nvSpPr>
        <dsp:cNvPr id="0" name=""/>
        <dsp:cNvSpPr/>
      </dsp:nvSpPr>
      <dsp:spPr>
        <a:xfrm>
          <a:off x="919567" y="3435931"/>
          <a:ext cx="1680136" cy="712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Hold on, I thought this was about insects?!</a:t>
          </a:r>
          <a:endParaRPr lang="en-US" sz="1400" kern="1200"/>
        </a:p>
      </dsp:txBody>
      <dsp:txXfrm>
        <a:off x="919567" y="3435931"/>
        <a:ext cx="1680136" cy="7127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8F3AA-1F8D-4180-8D24-8D4C7B113594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A5B2C-0D4C-41EC-8ADC-B6CA0B8828D7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Established</a:t>
          </a:r>
          <a:endParaRPr lang="en-US" sz="3600" kern="1200"/>
        </a:p>
      </dsp:txBody>
      <dsp:txXfrm>
        <a:off x="78583" y="2435142"/>
        <a:ext cx="2399612" cy="720000"/>
      </dsp:txXfrm>
    </dsp:sp>
    <dsp:sp modelId="{1A2CFDE6-1087-40F5-B5DD-3CB1CB68B649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FABE6-5D9B-4704-92D4-E23F95CBCFB7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Extension</a:t>
          </a:r>
          <a:endParaRPr lang="en-US" sz="3600" kern="1200"/>
        </a:p>
      </dsp:txBody>
      <dsp:txXfrm>
        <a:off x="2898129" y="2435142"/>
        <a:ext cx="2399612" cy="720000"/>
      </dsp:txXfrm>
    </dsp:sp>
    <dsp:sp modelId="{23004EF4-0CEA-4442-8A9E-DE6B507EEAF1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DE1D5-9CA2-40D6-A6DF-A448E1395154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Risky</a:t>
          </a:r>
          <a:endParaRPr lang="en-US" sz="3600" kern="1200"/>
        </a:p>
      </dsp:txBody>
      <dsp:txXfrm>
        <a:off x="5717674" y="2435142"/>
        <a:ext cx="23996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84438-5DF7-4BAE-82E2-1D24049D1D93}">
      <dsp:nvSpPr>
        <dsp:cNvPr id="0" name=""/>
        <dsp:cNvSpPr/>
      </dsp:nvSpPr>
      <dsp:spPr>
        <a:xfrm>
          <a:off x="0" y="87569"/>
          <a:ext cx="5000124" cy="99815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Community Matrices</a:t>
          </a:r>
          <a:endParaRPr lang="en-US" sz="2500" kern="1200"/>
        </a:p>
      </dsp:txBody>
      <dsp:txXfrm>
        <a:off x="48726" y="136295"/>
        <a:ext cx="4902672" cy="900704"/>
      </dsp:txXfrm>
    </dsp:sp>
    <dsp:sp modelId="{5CB16FD4-0884-4036-ACE5-1F9AA3A753B4}">
      <dsp:nvSpPr>
        <dsp:cNvPr id="0" name=""/>
        <dsp:cNvSpPr/>
      </dsp:nvSpPr>
      <dsp:spPr>
        <a:xfrm>
          <a:off x="0" y="1157725"/>
          <a:ext cx="5000124" cy="998156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Treatment Responses</a:t>
          </a:r>
          <a:endParaRPr lang="en-US" sz="2500" kern="1200"/>
        </a:p>
      </dsp:txBody>
      <dsp:txXfrm>
        <a:off x="48726" y="1206451"/>
        <a:ext cx="4902672" cy="900704"/>
      </dsp:txXfrm>
    </dsp:sp>
    <dsp:sp modelId="{AF8D551C-0247-4AB9-8E7E-82C49625AF93}">
      <dsp:nvSpPr>
        <dsp:cNvPr id="0" name=""/>
        <dsp:cNvSpPr/>
      </dsp:nvSpPr>
      <dsp:spPr>
        <a:xfrm>
          <a:off x="0" y="2227881"/>
          <a:ext cx="5000124" cy="998156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Molecular data (VCFs, FASTA, FASTQ, .tre, phylip etc.)</a:t>
          </a:r>
          <a:endParaRPr lang="en-US" sz="2500" kern="1200"/>
        </a:p>
      </dsp:txBody>
      <dsp:txXfrm>
        <a:off x="48726" y="2276607"/>
        <a:ext cx="4902672" cy="900704"/>
      </dsp:txXfrm>
    </dsp:sp>
    <dsp:sp modelId="{A2348795-4AFD-4ACF-A553-D2B23F2D81F5}">
      <dsp:nvSpPr>
        <dsp:cNvPr id="0" name=""/>
        <dsp:cNvSpPr/>
      </dsp:nvSpPr>
      <dsp:spPr>
        <a:xfrm>
          <a:off x="0" y="3298038"/>
          <a:ext cx="5000124" cy="998156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Morphological Matrices</a:t>
          </a:r>
          <a:endParaRPr lang="en-US" sz="2500" kern="1200"/>
        </a:p>
      </dsp:txBody>
      <dsp:txXfrm>
        <a:off x="48726" y="3346764"/>
        <a:ext cx="4902672" cy="900704"/>
      </dsp:txXfrm>
    </dsp:sp>
    <dsp:sp modelId="{C312777F-101B-431A-B9DE-EA60266824E7}">
      <dsp:nvSpPr>
        <dsp:cNvPr id="0" name=""/>
        <dsp:cNvSpPr/>
      </dsp:nvSpPr>
      <dsp:spPr>
        <a:xfrm>
          <a:off x="0" y="4368194"/>
          <a:ext cx="5000124" cy="998156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More…</a:t>
          </a:r>
          <a:endParaRPr lang="en-US" sz="2500" kern="1200"/>
        </a:p>
      </dsp:txBody>
      <dsp:txXfrm>
        <a:off x="48726" y="4416920"/>
        <a:ext cx="4902672" cy="9007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16678-65DA-4461-83A1-924321D85826}">
      <dsp:nvSpPr>
        <dsp:cNvPr id="0" name=""/>
        <dsp:cNvSpPr/>
      </dsp:nvSpPr>
      <dsp:spPr>
        <a:xfrm>
          <a:off x="0" y="1408279"/>
          <a:ext cx="500012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B61254-8978-4D81-8A67-3F8C550A21F7}">
      <dsp:nvSpPr>
        <dsp:cNvPr id="0" name=""/>
        <dsp:cNvSpPr/>
      </dsp:nvSpPr>
      <dsp:spPr>
        <a:xfrm>
          <a:off x="250006" y="1142599"/>
          <a:ext cx="3500086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Sample sizes</a:t>
          </a:r>
          <a:endParaRPr lang="en-US" sz="1800" kern="1200"/>
        </a:p>
      </dsp:txBody>
      <dsp:txXfrm>
        <a:off x="275945" y="1168538"/>
        <a:ext cx="3448208" cy="479482"/>
      </dsp:txXfrm>
    </dsp:sp>
    <dsp:sp modelId="{917818AC-C96C-4F9C-9DF0-84AE52E11101}">
      <dsp:nvSpPr>
        <dsp:cNvPr id="0" name=""/>
        <dsp:cNvSpPr/>
      </dsp:nvSpPr>
      <dsp:spPr>
        <a:xfrm>
          <a:off x="0" y="2224759"/>
          <a:ext cx="500012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B4698-D716-4EEA-9AFE-C299929D9854}">
      <dsp:nvSpPr>
        <dsp:cNvPr id="0" name=""/>
        <dsp:cNvSpPr/>
      </dsp:nvSpPr>
      <dsp:spPr>
        <a:xfrm>
          <a:off x="250006" y="1959080"/>
          <a:ext cx="3500086" cy="531360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Effort per task</a:t>
          </a:r>
          <a:endParaRPr lang="en-US" sz="1800" kern="1200"/>
        </a:p>
      </dsp:txBody>
      <dsp:txXfrm>
        <a:off x="275945" y="1985019"/>
        <a:ext cx="3448208" cy="479482"/>
      </dsp:txXfrm>
    </dsp:sp>
    <dsp:sp modelId="{341CC8D0-2FD2-42D2-B36B-11F9AEEA5167}">
      <dsp:nvSpPr>
        <dsp:cNvPr id="0" name=""/>
        <dsp:cNvSpPr/>
      </dsp:nvSpPr>
      <dsp:spPr>
        <a:xfrm>
          <a:off x="0" y="3041240"/>
          <a:ext cx="500012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525B9-E175-4D94-B693-D04862E2C00D}">
      <dsp:nvSpPr>
        <dsp:cNvPr id="0" name=""/>
        <dsp:cNvSpPr/>
      </dsp:nvSpPr>
      <dsp:spPr>
        <a:xfrm>
          <a:off x="250006" y="2775560"/>
          <a:ext cx="3500086" cy="531360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Do plans translate to field work!</a:t>
          </a:r>
          <a:endParaRPr lang="en-US" sz="1800" kern="1200"/>
        </a:p>
      </dsp:txBody>
      <dsp:txXfrm>
        <a:off x="275945" y="2801499"/>
        <a:ext cx="3448208" cy="479482"/>
      </dsp:txXfrm>
    </dsp:sp>
    <dsp:sp modelId="{6FA8777D-1D37-4432-9153-C07EDBEF4311}">
      <dsp:nvSpPr>
        <dsp:cNvPr id="0" name=""/>
        <dsp:cNvSpPr/>
      </dsp:nvSpPr>
      <dsp:spPr>
        <a:xfrm>
          <a:off x="0" y="3857720"/>
          <a:ext cx="500012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665BB-19DB-42BA-8538-24E76DA435ED}">
      <dsp:nvSpPr>
        <dsp:cNvPr id="0" name=""/>
        <dsp:cNvSpPr/>
      </dsp:nvSpPr>
      <dsp:spPr>
        <a:xfrm>
          <a:off x="250006" y="3592040"/>
          <a:ext cx="3500086" cy="53136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Are costs realistic?</a:t>
          </a:r>
          <a:endParaRPr lang="en-US" sz="1800" kern="1200"/>
        </a:p>
      </dsp:txBody>
      <dsp:txXfrm>
        <a:off x="275945" y="3617979"/>
        <a:ext cx="3448208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A4F83-5E3A-4AA5-9478-D34731E66567}">
      <dsp:nvSpPr>
        <dsp:cNvPr id="0" name=""/>
        <dsp:cNvSpPr/>
      </dsp:nvSpPr>
      <dsp:spPr>
        <a:xfrm>
          <a:off x="0" y="88520"/>
          <a:ext cx="5000124" cy="1712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Think </a:t>
          </a:r>
          <a:r>
            <a:rPr lang="en-GB" sz="2400" b="1" kern="1200"/>
            <a:t>broad</a:t>
          </a:r>
          <a:r>
            <a:rPr lang="en-GB" sz="2400" kern="1200"/>
            <a:t> with your research question, who, ultimately will benefit or be interested beyond your team?</a:t>
          </a:r>
          <a:endParaRPr lang="en-US" sz="2400" kern="1200"/>
        </a:p>
      </dsp:txBody>
      <dsp:txXfrm>
        <a:off x="83616" y="172136"/>
        <a:ext cx="4832892" cy="1545648"/>
      </dsp:txXfrm>
    </dsp:sp>
    <dsp:sp modelId="{863186E4-AA56-41C0-A6F9-AF0D7A9CCB07}">
      <dsp:nvSpPr>
        <dsp:cNvPr id="0" name=""/>
        <dsp:cNvSpPr/>
      </dsp:nvSpPr>
      <dsp:spPr>
        <a:xfrm>
          <a:off x="0" y="1870520"/>
          <a:ext cx="5000124" cy="171288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Communicate</a:t>
          </a:r>
          <a:r>
            <a:rPr lang="en-GB" sz="2400" kern="1200"/>
            <a:t>. Don’t work in isolation and take time to get to know both literature and people (taxonomist are your friends).</a:t>
          </a:r>
          <a:endParaRPr lang="en-US" sz="2400" kern="1200"/>
        </a:p>
      </dsp:txBody>
      <dsp:txXfrm>
        <a:off x="83616" y="1954136"/>
        <a:ext cx="4832892" cy="1545648"/>
      </dsp:txXfrm>
    </dsp:sp>
    <dsp:sp modelId="{632963AF-3B62-4D02-B182-1C13AAFE6476}">
      <dsp:nvSpPr>
        <dsp:cNvPr id="0" name=""/>
        <dsp:cNvSpPr/>
      </dsp:nvSpPr>
      <dsp:spPr>
        <a:xfrm>
          <a:off x="0" y="3652520"/>
          <a:ext cx="5000124" cy="171288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Seek </a:t>
          </a:r>
          <a:r>
            <a:rPr lang="en-GB" sz="2400" b="1" kern="1200"/>
            <a:t>training</a:t>
          </a:r>
          <a:r>
            <a:rPr lang="en-GB" sz="2400" kern="1200"/>
            <a:t> and invest in yourself and others.</a:t>
          </a:r>
          <a:endParaRPr lang="en-US" sz="2400" kern="1200"/>
        </a:p>
      </dsp:txBody>
      <dsp:txXfrm>
        <a:off x="83616" y="3736136"/>
        <a:ext cx="4832892" cy="1545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3135-E56D-4FAF-A91D-9C642EF68D7D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8258-8747-4318-BA0B-E0856568D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6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3135-E56D-4FAF-A91D-9C642EF68D7D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8258-8747-4318-BA0B-E0856568D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04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3135-E56D-4FAF-A91D-9C642EF68D7D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8258-8747-4318-BA0B-E0856568D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72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3135-E56D-4FAF-A91D-9C642EF68D7D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8258-8747-4318-BA0B-E0856568D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16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3135-E56D-4FAF-A91D-9C642EF68D7D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8258-8747-4318-BA0B-E0856568D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7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3135-E56D-4FAF-A91D-9C642EF68D7D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8258-8747-4318-BA0B-E0856568D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25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3135-E56D-4FAF-A91D-9C642EF68D7D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8258-8747-4318-BA0B-E0856568D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00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3135-E56D-4FAF-A91D-9C642EF68D7D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8258-8747-4318-BA0B-E0856568D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5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3135-E56D-4FAF-A91D-9C642EF68D7D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8258-8747-4318-BA0B-E0856568D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43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3135-E56D-4FAF-A91D-9C642EF68D7D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8258-8747-4318-BA0B-E0856568D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35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3135-E56D-4FAF-A91D-9C642EF68D7D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8258-8747-4318-BA0B-E0856568D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17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0D3135-E56D-4FAF-A91D-9C642EF68D7D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6C8258-8747-4318-BA0B-E0856568D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3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AFD6E-A065-927E-58FE-FFC797744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2394" y="489507"/>
            <a:ext cx="2318706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500" b="1"/>
              <a:t>Research Planning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FF2B0DC-930E-C299-6467-EFAEB2A73B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" r="26527" b="1"/>
          <a:stretch/>
        </p:blipFill>
        <p:spPr bwMode="auto">
          <a:xfrm>
            <a:off x="20" y="431"/>
            <a:ext cx="6086455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B919B73-37E2-153D-8C61-29618FFEF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2394" y="2418408"/>
            <a:ext cx="2207110" cy="354026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700" dirty="0"/>
              <a:t>An interactive workshop with some useful tips, tools and lessons from bitter experience along the way!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algn="l"/>
            <a:r>
              <a:rPr lang="en-US" sz="1700" dirty="0"/>
              <a:t>* Other planning approaches are available!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741"/>
            <a:ext cx="9143997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8742"/>
            <a:ext cx="6086475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97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65E2F-289A-93B4-0171-DCEA2612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136" y="715379"/>
            <a:ext cx="7632113" cy="1097519"/>
          </a:xfrm>
        </p:spPr>
        <p:txBody>
          <a:bodyPr anchor="ctr">
            <a:normAutofit/>
          </a:bodyPr>
          <a:lstStyle/>
          <a:p>
            <a:r>
              <a:rPr lang="en-GB" sz="3500"/>
              <a:t>Experimental Design and Analysis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3057523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B96C1-862D-46A9-A102-201AE64AD95C}"/>
              </a:ext>
            </a:extLst>
          </p:cNvPr>
          <p:cNvSpPr/>
          <p:nvPr/>
        </p:nvSpPr>
        <p:spPr>
          <a:xfrm>
            <a:off x="1219353" y="1964234"/>
            <a:ext cx="1578056" cy="875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4B3ECC-79CA-A261-0388-4B483B2E44F1}"/>
              </a:ext>
            </a:extLst>
          </p:cNvPr>
          <p:cNvSpPr/>
          <p:nvPr/>
        </p:nvSpPr>
        <p:spPr>
          <a:xfrm>
            <a:off x="3634624" y="3569719"/>
            <a:ext cx="1578056" cy="87585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1711F-0BB6-E10A-235E-BB08113EEAE9}"/>
              </a:ext>
            </a:extLst>
          </p:cNvPr>
          <p:cNvSpPr txBox="1"/>
          <p:nvPr/>
        </p:nvSpPr>
        <p:spPr>
          <a:xfrm>
            <a:off x="1355261" y="2105225"/>
            <a:ext cx="1306238" cy="585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6908">
              <a:spcAft>
                <a:spcPts val="600"/>
              </a:spcAft>
            </a:pPr>
            <a:r>
              <a:rPr lang="en-GB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Research questions</a:t>
            </a:r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208B6-1EFC-788D-3986-2CE6002E2552}"/>
              </a:ext>
            </a:extLst>
          </p:cNvPr>
          <p:cNvSpPr txBox="1"/>
          <p:nvPr/>
        </p:nvSpPr>
        <p:spPr>
          <a:xfrm>
            <a:off x="3707981" y="3572885"/>
            <a:ext cx="1578056" cy="83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06908">
              <a:spcAft>
                <a:spcPts val="600"/>
              </a:spcAft>
            </a:pPr>
            <a:r>
              <a:rPr lang="en-GB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Repeatability, </a:t>
            </a:r>
            <a:r>
              <a:rPr lang="en-GB" sz="1602" kern="1200">
                <a:solidFill>
                  <a:srgbClr val="040C28"/>
                </a:solidFill>
                <a:latin typeface="+mn-lt"/>
                <a:ea typeface="+mn-ea"/>
                <a:cs typeface="+mn-cs"/>
              </a:rPr>
              <a:t>Replicability, Reproducibility</a:t>
            </a:r>
            <a:r>
              <a:rPr lang="en-GB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9AC6DE-53AD-5121-865D-ACB62258E331}"/>
              </a:ext>
            </a:extLst>
          </p:cNvPr>
          <p:cNvSpPr txBox="1"/>
          <p:nvPr/>
        </p:nvSpPr>
        <p:spPr>
          <a:xfrm>
            <a:off x="5597507" y="2777643"/>
            <a:ext cx="1713965" cy="831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6908">
              <a:spcAft>
                <a:spcPts val="600"/>
              </a:spcAft>
            </a:pPr>
            <a:r>
              <a:rPr lang="en-GB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Blocking, randomisation and replication</a:t>
            </a:r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76AD33-F29E-33E7-A3F3-0C38D1432A66}"/>
              </a:ext>
            </a:extLst>
          </p:cNvPr>
          <p:cNvSpPr/>
          <p:nvPr/>
        </p:nvSpPr>
        <p:spPr>
          <a:xfrm>
            <a:off x="5518693" y="2693861"/>
            <a:ext cx="1578056" cy="875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E2BB82-336B-44EC-7C64-6B1C594988DF}"/>
              </a:ext>
            </a:extLst>
          </p:cNvPr>
          <p:cNvSpPr/>
          <p:nvPr/>
        </p:nvSpPr>
        <p:spPr>
          <a:xfrm>
            <a:off x="2715904" y="2374796"/>
            <a:ext cx="1578056" cy="875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A06837-FBB8-291E-5F54-C0FE4FEA8F91}"/>
              </a:ext>
            </a:extLst>
          </p:cNvPr>
          <p:cNvSpPr txBox="1"/>
          <p:nvPr/>
        </p:nvSpPr>
        <p:spPr>
          <a:xfrm>
            <a:off x="3008353" y="2624920"/>
            <a:ext cx="1306238" cy="338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6908">
              <a:spcAft>
                <a:spcPts val="600"/>
              </a:spcAft>
            </a:pPr>
            <a:r>
              <a:rPr lang="en-GB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Hypotheses</a:t>
            </a:r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069243-6EB3-6498-F744-02A972FC6F25}"/>
              </a:ext>
            </a:extLst>
          </p:cNvPr>
          <p:cNvSpPr/>
          <p:nvPr/>
        </p:nvSpPr>
        <p:spPr>
          <a:xfrm>
            <a:off x="4212455" y="1908550"/>
            <a:ext cx="1578056" cy="875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FFADEC-6402-5333-6EDF-82C0871C0624}"/>
              </a:ext>
            </a:extLst>
          </p:cNvPr>
          <p:cNvSpPr txBox="1"/>
          <p:nvPr/>
        </p:nvSpPr>
        <p:spPr>
          <a:xfrm>
            <a:off x="4293959" y="2039029"/>
            <a:ext cx="1541258" cy="585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06908">
              <a:spcAft>
                <a:spcPts val="600"/>
              </a:spcAft>
            </a:pPr>
            <a:r>
              <a:rPr lang="en-GB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 identification</a:t>
            </a:r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ABEE1F-AD8E-EF8F-74BA-8C98C9578AC9}"/>
              </a:ext>
            </a:extLst>
          </p:cNvPr>
          <p:cNvSpPr/>
          <p:nvPr/>
        </p:nvSpPr>
        <p:spPr>
          <a:xfrm>
            <a:off x="6717377" y="3532075"/>
            <a:ext cx="1578056" cy="1061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50DA5-815D-7802-435A-878ED9F13DF1}"/>
              </a:ext>
            </a:extLst>
          </p:cNvPr>
          <p:cNvSpPr txBox="1"/>
          <p:nvPr/>
        </p:nvSpPr>
        <p:spPr>
          <a:xfrm>
            <a:off x="6969822" y="3530794"/>
            <a:ext cx="1442147" cy="1070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6908">
              <a:spcAft>
                <a:spcPts val="600"/>
              </a:spcAft>
            </a:pPr>
            <a:r>
              <a:rPr lang="en-GB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collection (reliability and precision)</a:t>
            </a:r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EC8924-C4A1-B891-9576-7EB5DF769237}"/>
              </a:ext>
            </a:extLst>
          </p:cNvPr>
          <p:cNvSpPr/>
          <p:nvPr/>
        </p:nvSpPr>
        <p:spPr>
          <a:xfrm>
            <a:off x="5348775" y="4536339"/>
            <a:ext cx="1578056" cy="875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D6DC0B-0AD3-685F-D11B-20C70E6D1858}"/>
              </a:ext>
            </a:extLst>
          </p:cNvPr>
          <p:cNvSpPr txBox="1"/>
          <p:nvPr/>
        </p:nvSpPr>
        <p:spPr>
          <a:xfrm>
            <a:off x="5275229" y="4666022"/>
            <a:ext cx="1442147" cy="585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06908">
              <a:spcAft>
                <a:spcPts val="600"/>
              </a:spcAft>
            </a:pPr>
            <a:r>
              <a:rPr lang="en-GB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visualisation</a:t>
            </a:r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AA1E19-CFF1-E83D-3EC0-2200B966F4ED}"/>
              </a:ext>
            </a:extLst>
          </p:cNvPr>
          <p:cNvSpPr/>
          <p:nvPr/>
        </p:nvSpPr>
        <p:spPr>
          <a:xfrm>
            <a:off x="3820501" y="5147492"/>
            <a:ext cx="1578056" cy="875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66D0C7-7060-834D-B0EE-536EA97C3EE4}"/>
              </a:ext>
            </a:extLst>
          </p:cNvPr>
          <p:cNvSpPr txBox="1"/>
          <p:nvPr/>
        </p:nvSpPr>
        <p:spPr>
          <a:xfrm>
            <a:off x="3833082" y="5297225"/>
            <a:ext cx="1442147" cy="585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06908">
              <a:spcAft>
                <a:spcPts val="600"/>
              </a:spcAft>
            </a:pPr>
            <a:r>
              <a:rPr lang="en-GB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Statistical Analysis</a:t>
            </a:r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86CB1E-789A-A188-B5C9-6EB356D7F3DB}"/>
              </a:ext>
            </a:extLst>
          </p:cNvPr>
          <p:cNvSpPr/>
          <p:nvPr/>
        </p:nvSpPr>
        <p:spPr>
          <a:xfrm>
            <a:off x="2365773" y="4831891"/>
            <a:ext cx="1578056" cy="875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81E1A8-2A3A-303A-E4C1-A81B58877BF9}"/>
              </a:ext>
            </a:extLst>
          </p:cNvPr>
          <p:cNvSpPr txBox="1"/>
          <p:nvPr/>
        </p:nvSpPr>
        <p:spPr>
          <a:xfrm>
            <a:off x="2378353" y="5016635"/>
            <a:ext cx="1442147" cy="338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06908">
              <a:spcAft>
                <a:spcPts val="600"/>
              </a:spcAft>
            </a:pPr>
            <a:r>
              <a:rPr lang="en-GB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Interpretation</a:t>
            </a:r>
            <a:endParaRPr lang="en-GB"/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8EE8B386-245F-C9F4-C6B6-1186A15AE99C}"/>
              </a:ext>
            </a:extLst>
          </p:cNvPr>
          <p:cNvSpPr/>
          <p:nvPr/>
        </p:nvSpPr>
        <p:spPr>
          <a:xfrm>
            <a:off x="737530" y="2979643"/>
            <a:ext cx="2059877" cy="203699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0A3DE7-1EA8-C734-3EEA-403DB01E0C1E}"/>
              </a:ext>
            </a:extLst>
          </p:cNvPr>
          <p:cNvSpPr txBox="1"/>
          <p:nvPr/>
        </p:nvSpPr>
        <p:spPr>
          <a:xfrm>
            <a:off x="1054780" y="3280078"/>
            <a:ext cx="1380204" cy="131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6908">
              <a:spcAft>
                <a:spcPts val="600"/>
              </a:spcAft>
            </a:pPr>
            <a:r>
              <a:rPr lang="en-GB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storage, reproducible code, transparency, ethics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18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37320-45C9-4340-EF82-72901C14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2700">
                <a:solidFill>
                  <a:srgbClr val="FFFFFF"/>
                </a:solidFill>
              </a:rPr>
              <a:t>Considerations for the entomologists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5B3FF4-63B7-B8DE-E1AE-10231FCE2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62869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336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8BCE1-B7AC-D708-BDD2-0909D503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507"/>
            <a:ext cx="2620771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Sampling strategies, data collection and statistical power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CED9B-4E68-87BB-B69E-F9B3F1992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22" y="963508"/>
            <a:ext cx="4688205" cy="821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 dirty="0"/>
              <a:t>Data are hard won and valuable, how best to collect yours?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FE0C8F-CC3D-B4E6-41E7-DADBE68E774E}"/>
              </a:ext>
            </a:extLst>
          </p:cNvPr>
          <p:cNvSpPr txBox="1">
            <a:spLocks/>
          </p:cNvSpPr>
          <p:nvPr/>
        </p:nvSpPr>
        <p:spPr>
          <a:xfrm>
            <a:off x="3732022" y="2428726"/>
            <a:ext cx="4688205" cy="3465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Time management</a:t>
            </a:r>
          </a:p>
          <a:p>
            <a:r>
              <a:rPr lang="en-US" sz="1800" dirty="0"/>
              <a:t>Logistics (access, time, sampling vs. sample identification)</a:t>
            </a:r>
          </a:p>
          <a:p>
            <a:r>
              <a:rPr lang="en-US" sz="1800" dirty="0"/>
              <a:t>Optimum sample size</a:t>
            </a:r>
          </a:p>
          <a:p>
            <a:r>
              <a:rPr lang="en-US" sz="1800" dirty="0"/>
              <a:t>Costs</a:t>
            </a:r>
          </a:p>
          <a:p>
            <a:r>
              <a:rPr lang="en-US" sz="1800" dirty="0"/>
              <a:t>Ethical considerations</a:t>
            </a:r>
          </a:p>
          <a:p>
            <a:r>
              <a:rPr lang="en-US" sz="1800" dirty="0"/>
              <a:t>Sampling methods</a:t>
            </a:r>
          </a:p>
          <a:p>
            <a:r>
              <a:rPr lang="en-US" sz="1800" dirty="0"/>
              <a:t>Insect rearing and maintenance</a:t>
            </a:r>
          </a:p>
          <a:p>
            <a:r>
              <a:rPr lang="en-US" sz="1800" dirty="0"/>
              <a:t>More…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9194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2951CD-7857-1AD6-F7B0-81F9F677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47" y="365125"/>
            <a:ext cx="8317705" cy="1325563"/>
          </a:xfrm>
        </p:spPr>
        <p:txBody>
          <a:bodyPr>
            <a:normAutofit/>
          </a:bodyPr>
          <a:lstStyle/>
          <a:p>
            <a:r>
              <a:rPr lang="en-GB" sz="3500"/>
              <a:t>Sampling methods 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EC1E79-5546-81F9-2DE9-3B88263BD412}"/>
              </a:ext>
            </a:extLst>
          </p:cNvPr>
          <p:cNvSpPr/>
          <p:nvPr/>
        </p:nvSpPr>
        <p:spPr>
          <a:xfrm>
            <a:off x="1034973" y="4201382"/>
            <a:ext cx="2045791" cy="1167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171180-453E-4B27-F85B-1AF5D6797BB6}"/>
              </a:ext>
            </a:extLst>
          </p:cNvPr>
          <p:cNvSpPr/>
          <p:nvPr/>
        </p:nvSpPr>
        <p:spPr>
          <a:xfrm>
            <a:off x="6205832" y="2369030"/>
            <a:ext cx="2045791" cy="1167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C25529-1654-D261-1C72-92B35B0098D8}"/>
              </a:ext>
            </a:extLst>
          </p:cNvPr>
          <p:cNvSpPr txBox="1"/>
          <p:nvPr/>
        </p:nvSpPr>
        <p:spPr>
          <a:xfrm>
            <a:off x="1526285" y="4346138"/>
            <a:ext cx="1063167" cy="878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4340">
              <a:spcAft>
                <a:spcPts val="600"/>
              </a:spcAft>
            </a:pPr>
            <a:r>
              <a:rPr lang="en-GB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Passive Sampling (Flying)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3EFD6F-8208-1CC2-399A-F38D26BE928B}"/>
              </a:ext>
            </a:extLst>
          </p:cNvPr>
          <p:cNvSpPr txBox="1"/>
          <p:nvPr/>
        </p:nvSpPr>
        <p:spPr>
          <a:xfrm>
            <a:off x="6809904" y="2497678"/>
            <a:ext cx="1063167" cy="878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4340">
              <a:spcAft>
                <a:spcPts val="600"/>
              </a:spcAft>
            </a:pPr>
            <a:r>
              <a:rPr lang="en-GB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 Sampling (Flying)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D20A4-7954-F2FB-D1C3-4379F3D6DAEF}"/>
              </a:ext>
            </a:extLst>
          </p:cNvPr>
          <p:cNvSpPr txBox="1"/>
          <p:nvPr/>
        </p:nvSpPr>
        <p:spPr>
          <a:xfrm>
            <a:off x="6536058" y="3665551"/>
            <a:ext cx="958461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4340">
              <a:spcAft>
                <a:spcPts val="600"/>
              </a:spcAft>
            </a:pPr>
            <a:r>
              <a:rPr lang="en-GB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Beating</a:t>
            </a:r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4CA15-D662-6A80-DBF6-203984AACF92}"/>
              </a:ext>
            </a:extLst>
          </p:cNvPr>
          <p:cNvSpPr txBox="1"/>
          <p:nvPr/>
        </p:nvSpPr>
        <p:spPr>
          <a:xfrm>
            <a:off x="7772392" y="3489879"/>
            <a:ext cx="958461" cy="61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4340">
              <a:spcAft>
                <a:spcPts val="600"/>
              </a:spcAft>
            </a:pPr>
            <a:r>
              <a:rPr lang="en-GB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Sweep Netting</a:t>
            </a:r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65C82A-AFA1-D618-510F-74EA3352995E}"/>
              </a:ext>
            </a:extLst>
          </p:cNvPr>
          <p:cNvSpPr txBox="1"/>
          <p:nvPr/>
        </p:nvSpPr>
        <p:spPr>
          <a:xfrm>
            <a:off x="5190991" y="3182453"/>
            <a:ext cx="1240362" cy="61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4340">
              <a:spcAft>
                <a:spcPts val="600"/>
              </a:spcAft>
            </a:pPr>
            <a:r>
              <a:rPr lang="en-GB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 sampling</a:t>
            </a:r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DFB641-401C-669D-274C-FCEF81B145AC}"/>
              </a:ext>
            </a:extLst>
          </p:cNvPr>
          <p:cNvSpPr txBox="1"/>
          <p:nvPr/>
        </p:nvSpPr>
        <p:spPr>
          <a:xfrm>
            <a:off x="2243118" y="3452051"/>
            <a:ext cx="1240362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4340">
              <a:spcAft>
                <a:spcPts val="600"/>
              </a:spcAft>
            </a:pPr>
            <a:r>
              <a:rPr lang="en-GB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 traps</a:t>
            </a:r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43585-C76D-6E9A-656C-7AF510B50D28}"/>
              </a:ext>
            </a:extLst>
          </p:cNvPr>
          <p:cNvSpPr txBox="1"/>
          <p:nvPr/>
        </p:nvSpPr>
        <p:spPr>
          <a:xfrm>
            <a:off x="3322393" y="4346138"/>
            <a:ext cx="1240362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4340">
              <a:spcAft>
                <a:spcPts val="600"/>
              </a:spcAft>
            </a:pPr>
            <a:r>
              <a:rPr lang="en-GB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 traps</a:t>
            </a:r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14B331-FF29-1AB9-CB5E-4CF96A9DEDA2}"/>
              </a:ext>
            </a:extLst>
          </p:cNvPr>
          <p:cNvSpPr txBox="1"/>
          <p:nvPr/>
        </p:nvSpPr>
        <p:spPr>
          <a:xfrm>
            <a:off x="2750539" y="5353146"/>
            <a:ext cx="1868597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4340">
              <a:spcAft>
                <a:spcPts val="600"/>
              </a:spcAft>
            </a:pPr>
            <a:r>
              <a:rPr lang="en-GB" sz="1710" kern="1200">
                <a:solidFill>
                  <a:srgbClr val="000000"/>
                </a:solidFill>
                <a:latin typeface="Raleway" panose="020F0502020204030204" pitchFamily="2" charset="0"/>
                <a:ea typeface="+mn-ea"/>
                <a:cs typeface="+mn-cs"/>
              </a:rPr>
              <a:t>Malaise Trapping</a:t>
            </a:r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0D78B6-6C82-6196-3B22-C5ACB3D339B4}"/>
              </a:ext>
            </a:extLst>
          </p:cNvPr>
          <p:cNvSpPr txBox="1"/>
          <p:nvPr/>
        </p:nvSpPr>
        <p:spPr>
          <a:xfrm>
            <a:off x="1034973" y="5704489"/>
            <a:ext cx="1554479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4340">
              <a:spcAft>
                <a:spcPts val="600"/>
              </a:spcAft>
            </a:pPr>
            <a:r>
              <a:rPr lang="en-GB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Sticky traps</a:t>
            </a:r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A9585E-1A82-07D3-8DA5-10AF24140AA5}"/>
              </a:ext>
            </a:extLst>
          </p:cNvPr>
          <p:cNvSpPr txBox="1"/>
          <p:nvPr/>
        </p:nvSpPr>
        <p:spPr>
          <a:xfrm>
            <a:off x="410766" y="3795341"/>
            <a:ext cx="1987397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4340">
              <a:spcAft>
                <a:spcPts val="600"/>
              </a:spcAft>
            </a:pPr>
            <a:r>
              <a:rPr lang="en-GB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Pheromone traps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400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EB6D6B1-52B8-45C8-9C83-B5042CDA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90B888-1DA2-4603-9690-BF863DCD1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9E1F81-615A-4E66-9C66-443AC7239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7E60507-4771-49E2-9E47-9D6881CF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2951CD-7857-1AD6-F7B0-81F9F677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47" y="455278"/>
            <a:ext cx="8317706" cy="321627"/>
          </a:xfrm>
        </p:spPr>
        <p:txBody>
          <a:bodyPr>
            <a:normAutofit/>
          </a:bodyPr>
          <a:lstStyle/>
          <a:p>
            <a:r>
              <a:rPr lang="en-GB" sz="1600"/>
              <a:t>Sampling methods II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EC1E79-5546-81F9-2DE9-3B88263BD412}"/>
              </a:ext>
            </a:extLst>
          </p:cNvPr>
          <p:cNvSpPr/>
          <p:nvPr/>
        </p:nvSpPr>
        <p:spPr>
          <a:xfrm>
            <a:off x="940179" y="3030126"/>
            <a:ext cx="2043151" cy="11663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171180-453E-4B27-F85B-1AF5D6797BB6}"/>
              </a:ext>
            </a:extLst>
          </p:cNvPr>
          <p:cNvSpPr/>
          <p:nvPr/>
        </p:nvSpPr>
        <p:spPr>
          <a:xfrm>
            <a:off x="6104364" y="1200139"/>
            <a:ext cx="2043151" cy="11663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C25529-1654-D261-1C72-92B35B0098D8}"/>
              </a:ext>
            </a:extLst>
          </p:cNvPr>
          <p:cNvSpPr txBox="1"/>
          <p:nvPr/>
        </p:nvSpPr>
        <p:spPr>
          <a:xfrm>
            <a:off x="1430856" y="3174696"/>
            <a:ext cx="1061795" cy="61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4340">
              <a:spcAft>
                <a:spcPts val="600"/>
              </a:spcAft>
            </a:pPr>
            <a:r>
              <a:rPr lang="en-GB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Aquatic Insects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3EFD6F-8208-1CC2-399A-F38D26BE928B}"/>
              </a:ext>
            </a:extLst>
          </p:cNvPr>
          <p:cNvSpPr txBox="1"/>
          <p:nvPr/>
        </p:nvSpPr>
        <p:spPr>
          <a:xfrm>
            <a:off x="6675481" y="1501073"/>
            <a:ext cx="1061795" cy="61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4340">
              <a:spcAft>
                <a:spcPts val="600"/>
              </a:spcAft>
            </a:pPr>
            <a:r>
              <a:rPr lang="en-GB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Soil Insects</a:t>
            </a:r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A3D5D1-DDBD-1D74-4C02-AEEF5409CB17}"/>
              </a:ext>
            </a:extLst>
          </p:cNvPr>
          <p:cNvSpPr/>
          <p:nvPr/>
        </p:nvSpPr>
        <p:spPr>
          <a:xfrm>
            <a:off x="3385525" y="3613308"/>
            <a:ext cx="2043151" cy="11663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6ADB7-3FE5-41F8-1D08-37803A5F00D8}"/>
              </a:ext>
            </a:extLst>
          </p:cNvPr>
          <p:cNvSpPr txBox="1"/>
          <p:nvPr/>
        </p:nvSpPr>
        <p:spPr>
          <a:xfrm>
            <a:off x="3835982" y="3889462"/>
            <a:ext cx="1303112" cy="61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4340">
              <a:spcAft>
                <a:spcPts val="600"/>
              </a:spcAft>
            </a:pPr>
            <a:r>
              <a:rPr lang="en-GB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Deadwood Insects</a:t>
            </a:r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665CC1-B17D-9614-0D48-AA4CBE0C1F50}"/>
              </a:ext>
            </a:extLst>
          </p:cNvPr>
          <p:cNvSpPr/>
          <p:nvPr/>
        </p:nvSpPr>
        <p:spPr>
          <a:xfrm>
            <a:off x="1728481" y="1303159"/>
            <a:ext cx="2043151" cy="11663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EB7099-981A-A360-7055-F0A512BD2834}"/>
              </a:ext>
            </a:extLst>
          </p:cNvPr>
          <p:cNvSpPr txBox="1"/>
          <p:nvPr/>
        </p:nvSpPr>
        <p:spPr>
          <a:xfrm>
            <a:off x="2082413" y="1579312"/>
            <a:ext cx="1689218" cy="61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4340">
              <a:spcAft>
                <a:spcPts val="600"/>
              </a:spcAft>
            </a:pPr>
            <a:r>
              <a:rPr lang="en-GB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Floor dwelling insects</a:t>
            </a:r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80B732-C7A1-6A23-57B3-449A9FE63AC6}"/>
              </a:ext>
            </a:extLst>
          </p:cNvPr>
          <p:cNvSpPr txBox="1"/>
          <p:nvPr/>
        </p:nvSpPr>
        <p:spPr>
          <a:xfrm>
            <a:off x="1107088" y="1171575"/>
            <a:ext cx="1166366" cy="61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4340">
              <a:spcAft>
                <a:spcPts val="600"/>
              </a:spcAft>
            </a:pPr>
            <a:r>
              <a:rPr lang="en-GB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Pitfall traps</a:t>
            </a:r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8EC684-9946-BCCD-8B00-5B40E7DFE4A7}"/>
              </a:ext>
            </a:extLst>
          </p:cNvPr>
          <p:cNvSpPr txBox="1"/>
          <p:nvPr/>
        </p:nvSpPr>
        <p:spPr>
          <a:xfrm>
            <a:off x="916047" y="4202604"/>
            <a:ext cx="1166366" cy="61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4340">
              <a:spcAft>
                <a:spcPts val="600"/>
              </a:spcAft>
            </a:pPr>
            <a:r>
              <a:rPr lang="en-GB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Kick sampling</a:t>
            </a:r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B99AC4-DA1E-53BF-1161-FCE19BBB2969}"/>
              </a:ext>
            </a:extLst>
          </p:cNvPr>
          <p:cNvSpPr txBox="1"/>
          <p:nvPr/>
        </p:nvSpPr>
        <p:spPr>
          <a:xfrm>
            <a:off x="3385525" y="4748797"/>
            <a:ext cx="1166366" cy="61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4340">
              <a:spcAft>
                <a:spcPts val="600"/>
              </a:spcAft>
            </a:pPr>
            <a:r>
              <a:rPr lang="en-GB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Wood baits</a:t>
            </a:r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A86809-45DE-6AA0-E6EE-B385F2940593}"/>
              </a:ext>
            </a:extLst>
          </p:cNvPr>
          <p:cNvSpPr txBox="1"/>
          <p:nvPr/>
        </p:nvSpPr>
        <p:spPr>
          <a:xfrm>
            <a:off x="5852990" y="2332398"/>
            <a:ext cx="1166366" cy="61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4340">
              <a:spcAft>
                <a:spcPts val="600"/>
              </a:spcAft>
            </a:pPr>
            <a:r>
              <a:rPr lang="en-GB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Tullgren funnels</a:t>
            </a:r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77CD05-F877-16A2-24CC-3BBEEC74A25C}"/>
              </a:ext>
            </a:extLst>
          </p:cNvPr>
          <p:cNvSpPr/>
          <p:nvPr/>
        </p:nvSpPr>
        <p:spPr>
          <a:xfrm>
            <a:off x="6184802" y="5142361"/>
            <a:ext cx="2043151" cy="11663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E95437-78F9-036B-6E2F-0018CD08BAF0}"/>
              </a:ext>
            </a:extLst>
          </p:cNvPr>
          <p:cNvSpPr txBox="1"/>
          <p:nvPr/>
        </p:nvSpPr>
        <p:spPr>
          <a:xfrm>
            <a:off x="6820271" y="5415284"/>
            <a:ext cx="1061795" cy="61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4340">
              <a:spcAft>
                <a:spcPts val="600"/>
              </a:spcAft>
            </a:pPr>
            <a:r>
              <a:rPr lang="en-GB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 insects</a:t>
            </a:r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25C89-BDE9-19B5-CB4D-CCF497BE83B5}"/>
              </a:ext>
            </a:extLst>
          </p:cNvPr>
          <p:cNvSpPr txBox="1"/>
          <p:nvPr/>
        </p:nvSpPr>
        <p:spPr>
          <a:xfrm>
            <a:off x="7206377" y="4778943"/>
            <a:ext cx="941137" cy="356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4340">
              <a:spcAft>
                <a:spcPts val="600"/>
              </a:spcAft>
            </a:pPr>
            <a:r>
              <a:rPr lang="en-GB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Castes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59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DF3AF-723D-B82C-7A5F-7A2652D3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2700">
                <a:solidFill>
                  <a:srgbClr val="FFFFFF"/>
                </a:solidFill>
              </a:rPr>
              <a:t>A checklist for entomological research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BEB304-C96E-3406-D862-CABEAD9EB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3610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823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D8A82-0312-DB8C-3D60-5F34A1C1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r>
              <a:rPr lang="en-GB" sz="2700">
                <a:solidFill>
                  <a:schemeClr val="bg1"/>
                </a:solidFill>
              </a:rPr>
              <a:t>What are we aiming for? Theses, publications and jobs.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098B-DDA9-A89C-3DBD-512CE15A9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4252106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846FD8ED-8AC4-AD43-7A4C-3D42C9DAA0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9597" b="2"/>
          <a:stretch/>
        </p:blipFill>
        <p:spPr>
          <a:xfrm>
            <a:off x="342900" y="457200"/>
            <a:ext cx="8458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64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3C128-FFBD-BEAE-C6F3-89AF8887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rgbClr val="FFFFFF"/>
                </a:solidFill>
              </a:rPr>
              <a:t>Mermaid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AB41-FAD7-C139-DE0B-CEF7D0A20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1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flowchart</a:t>
            </a: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TD</a:t>
            </a:r>
          </a:p>
          <a:p>
            <a:pPr marL="0" indent="0">
              <a:buNone/>
            </a:pP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A[Identify Research Gap]</a:t>
            </a:r>
            <a:r>
              <a:rPr lang="en-GB" sz="11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--&gt;</a:t>
            </a: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B[Reading and Synthesis]</a:t>
            </a:r>
          </a:p>
          <a:p>
            <a:pPr marL="0" indent="0">
              <a:buNone/>
            </a:pP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B</a:t>
            </a:r>
            <a:r>
              <a:rPr lang="en-GB" sz="11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--&gt;</a:t>
            </a: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</a:t>
            </a:r>
          </a:p>
          <a:p>
            <a:pPr marL="0" indent="0">
              <a:buNone/>
            </a:pP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B </a:t>
            </a:r>
            <a:r>
              <a:rPr lang="en-GB" sz="11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--&gt;</a:t>
            </a: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C[Frame Research Questions]</a:t>
            </a:r>
          </a:p>
          <a:p>
            <a:pPr marL="0" indent="0">
              <a:buNone/>
            </a:pP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C </a:t>
            </a:r>
            <a:r>
              <a:rPr lang="en-GB" sz="11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--&gt;</a:t>
            </a: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|Established| D[Question One]</a:t>
            </a:r>
          </a:p>
          <a:p>
            <a:pPr marL="0" indent="0">
              <a:buNone/>
            </a:pP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C </a:t>
            </a:r>
            <a:r>
              <a:rPr lang="en-GB" sz="11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--&gt;</a:t>
            </a: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|Extension| E[Question Two]</a:t>
            </a:r>
          </a:p>
          <a:p>
            <a:pPr marL="0" indent="0">
              <a:buNone/>
            </a:pP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C </a:t>
            </a:r>
            <a:r>
              <a:rPr lang="en-GB" sz="11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--&gt;</a:t>
            </a: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|Risky| F[Question Three]</a:t>
            </a:r>
          </a:p>
          <a:p>
            <a:pPr marL="0" indent="0">
              <a:buNone/>
            </a:pP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G[Supervisory Team]</a:t>
            </a:r>
          </a:p>
          <a:p>
            <a:pPr marL="0" indent="0">
              <a:buNone/>
            </a:pP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H[Collaborators]</a:t>
            </a:r>
          </a:p>
          <a:p>
            <a:pPr marL="0" indent="0">
              <a:buNone/>
            </a:pP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D</a:t>
            </a:r>
            <a:r>
              <a:rPr lang="en-GB" sz="11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--&gt;</a:t>
            </a: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I[Hypothesis]</a:t>
            </a:r>
          </a:p>
          <a:p>
            <a:pPr marL="0" indent="0">
              <a:buNone/>
            </a:pP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I</a:t>
            </a:r>
            <a:r>
              <a:rPr lang="en-GB" sz="11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--&gt;</a:t>
            </a: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J[Model/System]</a:t>
            </a:r>
          </a:p>
          <a:p>
            <a:pPr marL="0" indent="0">
              <a:buNone/>
            </a:pP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J</a:t>
            </a:r>
            <a:r>
              <a:rPr lang="en-GB" sz="11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--&gt;</a:t>
            </a: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K[Experimental Design and Methods]</a:t>
            </a:r>
          </a:p>
          <a:p>
            <a:pPr marL="0" indent="0">
              <a:buNone/>
            </a:pP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K</a:t>
            </a:r>
            <a:r>
              <a:rPr lang="en-GB" sz="11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--&gt;</a:t>
            </a: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L[Data Collection]</a:t>
            </a:r>
          </a:p>
          <a:p>
            <a:pPr marL="0" indent="0">
              <a:buNone/>
            </a:pP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L</a:t>
            </a:r>
            <a:r>
              <a:rPr lang="en-GB" sz="11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--&gt;</a:t>
            </a: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M[Analysis]</a:t>
            </a:r>
          </a:p>
          <a:p>
            <a:pPr marL="0" indent="0">
              <a:buNone/>
            </a:pP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M</a:t>
            </a:r>
            <a:r>
              <a:rPr lang="en-GB" sz="11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--&gt;</a:t>
            </a: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N[Write Up and Communication]</a:t>
            </a:r>
          </a:p>
          <a:p>
            <a:pPr marL="0" indent="0">
              <a:buNone/>
            </a:pP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GB" sz="11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subgraph</a:t>
            </a: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Team</a:t>
            </a:r>
          </a:p>
          <a:p>
            <a:pPr marL="0" indent="0">
              <a:buNone/>
            </a:pP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G</a:t>
            </a:r>
            <a:r>
              <a:rPr lang="en-GB" sz="11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--&gt;</a:t>
            </a: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H</a:t>
            </a:r>
          </a:p>
          <a:p>
            <a:pPr marL="0" indent="0">
              <a:buNone/>
            </a:pP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H</a:t>
            </a:r>
            <a:r>
              <a:rPr lang="en-GB" sz="11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--&gt;</a:t>
            </a: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G</a:t>
            </a:r>
          </a:p>
          <a:p>
            <a:pPr marL="0" indent="0">
              <a:buNone/>
            </a:pPr>
            <a:r>
              <a:rPr lang="en-GB" sz="11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GB" sz="11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end</a:t>
            </a:r>
            <a:endParaRPr lang="en-GB" sz="1100" b="0"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3975930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2546C-6C17-6DE4-23C9-28234FED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Some examples</a:t>
            </a:r>
          </a:p>
        </p:txBody>
      </p:sp>
      <p:pic>
        <p:nvPicPr>
          <p:cNvPr id="5" name="Picture 4" descr="A screenshot of a web page&#10;&#10;Description automatically generated">
            <a:extLst>
              <a:ext uri="{FF2B5EF4-FFF2-40B4-BE49-F238E27FC236}">
                <a16:creationId xmlns:a16="http://schemas.microsoft.com/office/drawing/2014/main" id="{498B0799-7CA4-CBDE-59D0-D826542EA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821" y="1295146"/>
            <a:ext cx="5419311" cy="426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4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8EF54-EA7D-2D79-78FF-2D864381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 b="1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5E669-DD23-249F-5A39-6F000F59BC5D}"/>
              </a:ext>
            </a:extLst>
          </p:cNvPr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47C3F10-6009-C811-5EC9-1D645F929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673303"/>
              </p:ext>
            </p:extLst>
          </p:nvPr>
        </p:nvGraphicFramePr>
        <p:xfrm>
          <a:off x="348344" y="1709057"/>
          <a:ext cx="8330570" cy="4596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261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AEE08D-A745-4391-9073-9E99767E0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8404" y="266074"/>
            <a:ext cx="5617246" cy="625218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n old person and a young child sitting at a table with beer&#10;&#10;Description automatically generated">
            <a:extLst>
              <a:ext uri="{FF2B5EF4-FFF2-40B4-BE49-F238E27FC236}">
                <a16:creationId xmlns:a16="http://schemas.microsoft.com/office/drawing/2014/main" id="{A3D4DC8C-C51F-7DF4-BE09-612ED8105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" r="5205" b="1"/>
          <a:stretch/>
        </p:blipFill>
        <p:spPr>
          <a:xfrm>
            <a:off x="1994560" y="339746"/>
            <a:ext cx="5402849" cy="6030364"/>
          </a:xfrm>
          <a:custGeom>
            <a:avLst/>
            <a:gdLst/>
            <a:ahLst/>
            <a:cxnLst/>
            <a:rect l="l" t="t" r="r" b="b"/>
            <a:pathLst>
              <a:path w="7203799" h="6030364">
                <a:moveTo>
                  <a:pt x="4122552" y="0"/>
                </a:moveTo>
                <a:cubicBezTo>
                  <a:pt x="4596210" y="0"/>
                  <a:pt x="5032147" y="81110"/>
                  <a:pt x="5418463" y="240852"/>
                </a:cubicBezTo>
                <a:cubicBezTo>
                  <a:pt x="5780509" y="390677"/>
                  <a:pt x="6098496" y="609358"/>
                  <a:pt x="6363612" y="890695"/>
                </a:cubicBezTo>
                <a:cubicBezTo>
                  <a:pt x="6905445" y="1465899"/>
                  <a:pt x="7203799" y="2283333"/>
                  <a:pt x="7203799" y="3192481"/>
                </a:cubicBezTo>
                <a:cubicBezTo>
                  <a:pt x="7203799" y="3555204"/>
                  <a:pt x="7088321" y="3846319"/>
                  <a:pt x="6829541" y="4136467"/>
                </a:cubicBezTo>
                <a:cubicBezTo>
                  <a:pt x="6558859" y="4439977"/>
                  <a:pt x="6152137" y="4719524"/>
                  <a:pt x="5721456" y="5015457"/>
                </a:cubicBezTo>
                <a:cubicBezTo>
                  <a:pt x="5641997" y="5069990"/>
                  <a:pt x="5559911" y="5126451"/>
                  <a:pt x="5477826" y="5183599"/>
                </a:cubicBezTo>
                <a:cubicBezTo>
                  <a:pt x="4743068" y="5695047"/>
                  <a:pt x="4206802" y="6030364"/>
                  <a:pt x="3475911" y="6030364"/>
                </a:cubicBezTo>
                <a:cubicBezTo>
                  <a:pt x="2362258" y="6030364"/>
                  <a:pt x="1573553" y="5618755"/>
                  <a:pt x="838794" y="4653974"/>
                </a:cubicBezTo>
                <a:cubicBezTo>
                  <a:pt x="742642" y="4527696"/>
                  <a:pt x="648651" y="4412849"/>
                  <a:pt x="557754" y="4301854"/>
                </a:cubicBezTo>
                <a:cubicBezTo>
                  <a:pt x="181022" y="3841635"/>
                  <a:pt x="0" y="3602300"/>
                  <a:pt x="0" y="3192481"/>
                </a:cubicBezTo>
                <a:cubicBezTo>
                  <a:pt x="0" y="2785556"/>
                  <a:pt x="113467" y="2383585"/>
                  <a:pt x="337003" y="1997729"/>
                </a:cubicBezTo>
                <a:cubicBezTo>
                  <a:pt x="555745" y="1620270"/>
                  <a:pt x="868475" y="1274763"/>
                  <a:pt x="1266386" y="971116"/>
                </a:cubicBezTo>
                <a:cubicBezTo>
                  <a:pt x="1657494" y="672565"/>
                  <a:pt x="2122028" y="426344"/>
                  <a:pt x="2610064" y="259166"/>
                </a:cubicBezTo>
                <a:cubicBezTo>
                  <a:pt x="3111238" y="87171"/>
                  <a:pt x="3620296" y="0"/>
                  <a:pt x="4122552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E862DF0-097D-4BBD-A1A1-35B522C5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4560" y="339746"/>
            <a:ext cx="5402849" cy="6030364"/>
          </a:xfrm>
          <a:custGeom>
            <a:avLst/>
            <a:gdLst>
              <a:gd name="connsiteX0" fmla="*/ 4090459 w 7203799"/>
              <a:gd name="connsiteY0" fmla="*/ 146611 h 6030364"/>
              <a:gd name="connsiteX1" fmla="*/ 2634463 w 7203799"/>
              <a:gd name="connsiteY1" fmla="*/ 392518 h 6030364"/>
              <a:gd name="connsiteX2" fmla="*/ 1340972 w 7203799"/>
              <a:gd name="connsiteY2" fmla="*/ 1068045 h 6030364"/>
              <a:gd name="connsiteX3" fmla="*/ 446301 w 7203799"/>
              <a:gd name="connsiteY3" fmla="*/ 2042135 h 6030364"/>
              <a:gd name="connsiteX4" fmla="*/ 121886 w 7203799"/>
              <a:gd name="connsiteY4" fmla="*/ 3175764 h 6030364"/>
              <a:gd name="connsiteX5" fmla="*/ 658808 w 7203799"/>
              <a:gd name="connsiteY5" fmla="*/ 4228382 h 6030364"/>
              <a:gd name="connsiteX6" fmla="*/ 929352 w 7203799"/>
              <a:gd name="connsiteY6" fmla="*/ 4562487 h 6030364"/>
              <a:gd name="connsiteX7" fmla="*/ 3467971 w 7203799"/>
              <a:gd name="connsiteY7" fmla="*/ 5868460 h 6030364"/>
              <a:gd name="connsiteX8" fmla="*/ 5395115 w 7203799"/>
              <a:gd name="connsiteY8" fmla="*/ 5065016 h 6030364"/>
              <a:gd name="connsiteX9" fmla="*/ 5629645 w 7203799"/>
              <a:gd name="connsiteY9" fmla="*/ 4905476 h 6030364"/>
              <a:gd name="connsiteX10" fmla="*/ 6696345 w 7203799"/>
              <a:gd name="connsiteY10" fmla="*/ 4071455 h 6030364"/>
              <a:gd name="connsiteX11" fmla="*/ 7056622 w 7203799"/>
              <a:gd name="connsiteY11" fmla="*/ 3175764 h 6030364"/>
              <a:gd name="connsiteX12" fmla="*/ 6247816 w 7203799"/>
              <a:gd name="connsiteY12" fmla="*/ 991737 h 6030364"/>
              <a:gd name="connsiteX13" fmla="*/ 5337969 w 7203799"/>
              <a:gd name="connsiteY13" fmla="*/ 375142 h 6030364"/>
              <a:gd name="connsiteX14" fmla="*/ 4090459 w 7203799"/>
              <a:gd name="connsiteY14" fmla="*/ 146611 h 6030364"/>
              <a:gd name="connsiteX15" fmla="*/ 4122552 w 7203799"/>
              <a:gd name="connsiteY15" fmla="*/ 0 h 6030364"/>
              <a:gd name="connsiteX16" fmla="*/ 5418463 w 7203799"/>
              <a:gd name="connsiteY16" fmla="*/ 240852 h 6030364"/>
              <a:gd name="connsiteX17" fmla="*/ 6363612 w 7203799"/>
              <a:gd name="connsiteY17" fmla="*/ 890695 h 6030364"/>
              <a:gd name="connsiteX18" fmla="*/ 7203799 w 7203799"/>
              <a:gd name="connsiteY18" fmla="*/ 3192481 h 6030364"/>
              <a:gd name="connsiteX19" fmla="*/ 6829541 w 7203799"/>
              <a:gd name="connsiteY19" fmla="*/ 4136467 h 6030364"/>
              <a:gd name="connsiteX20" fmla="*/ 5721456 w 7203799"/>
              <a:gd name="connsiteY20" fmla="*/ 5015457 h 6030364"/>
              <a:gd name="connsiteX21" fmla="*/ 5477826 w 7203799"/>
              <a:gd name="connsiteY21" fmla="*/ 5183599 h 6030364"/>
              <a:gd name="connsiteX22" fmla="*/ 3475911 w 7203799"/>
              <a:gd name="connsiteY22" fmla="*/ 6030364 h 6030364"/>
              <a:gd name="connsiteX23" fmla="*/ 838794 w 7203799"/>
              <a:gd name="connsiteY23" fmla="*/ 4653974 h 6030364"/>
              <a:gd name="connsiteX24" fmla="*/ 557754 w 7203799"/>
              <a:gd name="connsiteY24" fmla="*/ 4301854 h 6030364"/>
              <a:gd name="connsiteX25" fmla="*/ 0 w 7203799"/>
              <a:gd name="connsiteY25" fmla="*/ 3192481 h 6030364"/>
              <a:gd name="connsiteX26" fmla="*/ 337002 w 7203799"/>
              <a:gd name="connsiteY26" fmla="*/ 1997729 h 6030364"/>
              <a:gd name="connsiteX27" fmla="*/ 1266386 w 7203799"/>
              <a:gd name="connsiteY27" fmla="*/ 971116 h 6030364"/>
              <a:gd name="connsiteX28" fmla="*/ 2610064 w 7203799"/>
              <a:gd name="connsiteY28" fmla="*/ 259166 h 6030364"/>
              <a:gd name="connsiteX29" fmla="*/ 4122552 w 7203799"/>
              <a:gd name="connsiteY29" fmla="*/ 0 h 603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203799" h="6030364">
                <a:moveTo>
                  <a:pt x="4090459" y="146611"/>
                </a:moveTo>
                <a:cubicBezTo>
                  <a:pt x="3606963" y="146611"/>
                  <a:pt x="3116919" y="229322"/>
                  <a:pt x="2634463" y="392518"/>
                </a:cubicBezTo>
                <a:cubicBezTo>
                  <a:pt x="2164657" y="551144"/>
                  <a:pt x="1717473" y="784767"/>
                  <a:pt x="1340972" y="1068045"/>
                </a:cubicBezTo>
                <a:cubicBezTo>
                  <a:pt x="957924" y="1356158"/>
                  <a:pt x="656874" y="1683987"/>
                  <a:pt x="446301" y="2042135"/>
                </a:cubicBezTo>
                <a:cubicBezTo>
                  <a:pt x="231114" y="2408251"/>
                  <a:pt x="121886" y="2789658"/>
                  <a:pt x="121886" y="3175764"/>
                </a:cubicBezTo>
                <a:cubicBezTo>
                  <a:pt x="121886" y="3564616"/>
                  <a:pt x="296147" y="3791707"/>
                  <a:pt x="658808" y="4228382"/>
                </a:cubicBezTo>
                <a:cubicBezTo>
                  <a:pt x="746310" y="4333697"/>
                  <a:pt x="836791" y="4442668"/>
                  <a:pt x="929352" y="4562487"/>
                </a:cubicBezTo>
                <a:cubicBezTo>
                  <a:pt x="1636666" y="5477909"/>
                  <a:pt x="2395913" y="5868460"/>
                  <a:pt x="3467971" y="5868460"/>
                </a:cubicBezTo>
                <a:cubicBezTo>
                  <a:pt x="4171563" y="5868460"/>
                  <a:pt x="4687799" y="5550298"/>
                  <a:pt x="5395115" y="5065016"/>
                </a:cubicBezTo>
                <a:cubicBezTo>
                  <a:pt x="5474133" y="5010792"/>
                  <a:pt x="5553154" y="4957219"/>
                  <a:pt x="5629645" y="4905476"/>
                </a:cubicBezTo>
                <a:cubicBezTo>
                  <a:pt x="6044240" y="4624684"/>
                  <a:pt x="6435769" y="4359438"/>
                  <a:pt x="6696345" y="4071455"/>
                </a:cubicBezTo>
                <a:cubicBezTo>
                  <a:pt x="6945459" y="3796151"/>
                  <a:pt x="7056622" y="3519931"/>
                  <a:pt x="7056622" y="3175764"/>
                </a:cubicBezTo>
                <a:cubicBezTo>
                  <a:pt x="7056622" y="2313128"/>
                  <a:pt x="6769413" y="1537514"/>
                  <a:pt x="6247816" y="991737"/>
                </a:cubicBezTo>
                <a:cubicBezTo>
                  <a:pt x="5992603" y="724794"/>
                  <a:pt x="5686492" y="517301"/>
                  <a:pt x="5337969" y="375142"/>
                </a:cubicBezTo>
                <a:cubicBezTo>
                  <a:pt x="4966082" y="223571"/>
                  <a:pt x="4546427" y="146611"/>
                  <a:pt x="4090459" y="146611"/>
                </a:cubicBezTo>
                <a:close/>
                <a:moveTo>
                  <a:pt x="4122552" y="0"/>
                </a:moveTo>
                <a:cubicBezTo>
                  <a:pt x="4596209" y="0"/>
                  <a:pt x="5032147" y="81110"/>
                  <a:pt x="5418463" y="240852"/>
                </a:cubicBezTo>
                <a:cubicBezTo>
                  <a:pt x="5780509" y="390677"/>
                  <a:pt x="6098496" y="609358"/>
                  <a:pt x="6363612" y="890695"/>
                </a:cubicBezTo>
                <a:cubicBezTo>
                  <a:pt x="6905445" y="1465899"/>
                  <a:pt x="7203799" y="2283333"/>
                  <a:pt x="7203799" y="3192481"/>
                </a:cubicBezTo>
                <a:cubicBezTo>
                  <a:pt x="7203799" y="3555204"/>
                  <a:pt x="7088321" y="3846319"/>
                  <a:pt x="6829541" y="4136467"/>
                </a:cubicBezTo>
                <a:cubicBezTo>
                  <a:pt x="6558859" y="4439977"/>
                  <a:pt x="6152137" y="4719524"/>
                  <a:pt x="5721456" y="5015457"/>
                </a:cubicBezTo>
                <a:cubicBezTo>
                  <a:pt x="5641997" y="5069990"/>
                  <a:pt x="5559911" y="5126451"/>
                  <a:pt x="5477826" y="5183599"/>
                </a:cubicBezTo>
                <a:cubicBezTo>
                  <a:pt x="4743067" y="5695047"/>
                  <a:pt x="4206801" y="6030364"/>
                  <a:pt x="3475911" y="6030364"/>
                </a:cubicBezTo>
                <a:cubicBezTo>
                  <a:pt x="2362258" y="6030364"/>
                  <a:pt x="1573553" y="5618755"/>
                  <a:pt x="838794" y="4653974"/>
                </a:cubicBezTo>
                <a:cubicBezTo>
                  <a:pt x="742641" y="4527696"/>
                  <a:pt x="648651" y="4412849"/>
                  <a:pt x="557754" y="4301854"/>
                </a:cubicBezTo>
                <a:cubicBezTo>
                  <a:pt x="181022" y="3841635"/>
                  <a:pt x="0" y="3602300"/>
                  <a:pt x="0" y="3192481"/>
                </a:cubicBezTo>
                <a:cubicBezTo>
                  <a:pt x="0" y="2785556"/>
                  <a:pt x="113467" y="2383584"/>
                  <a:pt x="337002" y="1997729"/>
                </a:cubicBezTo>
                <a:cubicBezTo>
                  <a:pt x="555744" y="1620270"/>
                  <a:pt x="868475" y="1274763"/>
                  <a:pt x="1266386" y="971116"/>
                </a:cubicBezTo>
                <a:cubicBezTo>
                  <a:pt x="1657494" y="672565"/>
                  <a:pt x="2122028" y="426344"/>
                  <a:pt x="2610064" y="259166"/>
                </a:cubicBezTo>
                <a:cubicBezTo>
                  <a:pt x="3111237" y="87171"/>
                  <a:pt x="3620296" y="0"/>
                  <a:pt x="4122552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5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645D5-5CC3-9A6F-BD12-0BA185B807D4}"/>
              </a:ext>
            </a:extLst>
          </p:cNvPr>
          <p:cNvSpPr txBox="1">
            <a:spLocks/>
          </p:cNvSpPr>
          <p:nvPr/>
        </p:nvSpPr>
        <p:spPr>
          <a:xfrm>
            <a:off x="495030" y="2767106"/>
            <a:ext cx="2160621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Organising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ideas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A6024-4C10-4D05-7DB9-902A24467A04}"/>
              </a:ext>
            </a:extLst>
          </p:cNvPr>
          <p:cNvSpPr txBox="1"/>
          <p:nvPr/>
        </p:nvSpPr>
        <p:spPr>
          <a:xfrm>
            <a:off x="6379029" y="5839012"/>
            <a:ext cx="2764971" cy="7474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kern="1200" dirty="0">
                <a:latin typeface="+mn-lt"/>
                <a:ea typeface="+mn-ea"/>
                <a:cs typeface="+mn-cs"/>
              </a:rPr>
              <a:t>https://mermaid.live/edit</a:t>
            </a: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0D11C971-D354-BFE0-5032-023F4931F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665" y="809920"/>
            <a:ext cx="4659561" cy="523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4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1F27CA-D4F0-837F-4269-E9169178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rgbClr val="FFFFFF"/>
                </a:solidFill>
              </a:rPr>
              <a:t>Mermaid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30C29-1760-DE0A-C642-11EFCDA89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2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graph</a:t>
            </a: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LR</a:t>
            </a:r>
          </a:p>
          <a:p>
            <a:pPr marL="0" indent="0">
              <a:buNone/>
            </a:pP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A{NERC Project Planning}</a:t>
            </a:r>
            <a:r>
              <a:rPr lang="en-GB" sz="12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--&gt;</a:t>
            </a: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B(Scientific Process and Philosophy)</a:t>
            </a:r>
          </a:p>
          <a:p>
            <a:pPr marL="0" indent="0">
              <a:buNone/>
            </a:pP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A</a:t>
            </a:r>
            <a:r>
              <a:rPr lang="en-GB" sz="12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--&gt;</a:t>
            </a: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C(Reading)</a:t>
            </a:r>
          </a:p>
          <a:p>
            <a:pPr marL="0" indent="0">
              <a:buNone/>
            </a:pP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A</a:t>
            </a:r>
            <a:r>
              <a:rPr lang="en-GB" sz="12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--&gt;</a:t>
            </a: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D(Research Questions)</a:t>
            </a:r>
          </a:p>
          <a:p>
            <a:pPr marL="0" indent="0">
              <a:buNone/>
            </a:pP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A</a:t>
            </a:r>
            <a:r>
              <a:rPr lang="en-GB" sz="12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--&gt;</a:t>
            </a: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E(Communication)</a:t>
            </a:r>
          </a:p>
          <a:p>
            <a:pPr marL="0" indent="0">
              <a:buNone/>
            </a:pP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A</a:t>
            </a:r>
            <a:r>
              <a:rPr lang="en-GB" sz="12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--&gt;</a:t>
            </a: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M(Training)</a:t>
            </a:r>
          </a:p>
          <a:p>
            <a:pPr marL="0" indent="0">
              <a:buNone/>
            </a:pP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B</a:t>
            </a:r>
            <a:r>
              <a:rPr lang="en-GB" sz="12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--&gt;</a:t>
            </a: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G(Reproducibility)</a:t>
            </a:r>
          </a:p>
          <a:p>
            <a:pPr marL="0" indent="0">
              <a:buNone/>
            </a:pP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B</a:t>
            </a:r>
            <a:r>
              <a:rPr lang="en-GB" sz="12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--&gt;</a:t>
            </a: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H(Sampling Methods)</a:t>
            </a:r>
          </a:p>
          <a:p>
            <a:pPr marL="0" indent="0">
              <a:buNone/>
            </a:pP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B</a:t>
            </a:r>
            <a:r>
              <a:rPr lang="en-GB" sz="12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--&gt;</a:t>
            </a: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I(Experimental Design)</a:t>
            </a:r>
          </a:p>
          <a:p>
            <a:pPr marL="0" indent="0">
              <a:buNone/>
            </a:pP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C</a:t>
            </a:r>
            <a:r>
              <a:rPr lang="en-GB" sz="12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--&gt;</a:t>
            </a: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J(Literature Management and Research Gap)</a:t>
            </a:r>
          </a:p>
          <a:p>
            <a:pPr marL="0" indent="0">
              <a:buNone/>
            </a:pP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C</a:t>
            </a:r>
            <a:r>
              <a:rPr lang="en-GB" sz="12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&lt;--&gt;</a:t>
            </a: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D</a:t>
            </a:r>
          </a:p>
          <a:p>
            <a:pPr marL="0" indent="0">
              <a:buNone/>
            </a:pP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F(Supervisor)</a:t>
            </a:r>
          </a:p>
          <a:p>
            <a:pPr marL="0" indent="0">
              <a:buNone/>
            </a:pP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E</a:t>
            </a:r>
            <a:r>
              <a:rPr lang="en-GB" sz="12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&lt;--&gt;</a:t>
            </a: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</a:t>
            </a:r>
          </a:p>
          <a:p>
            <a:pPr marL="0" indent="0">
              <a:buNone/>
            </a:pP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E</a:t>
            </a:r>
            <a:r>
              <a:rPr lang="en-GB" sz="12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--&gt;</a:t>
            </a: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K(Conferences and Publications)</a:t>
            </a:r>
          </a:p>
          <a:p>
            <a:pPr marL="0" indent="0">
              <a:buNone/>
            </a:pP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A</a:t>
            </a:r>
            <a:r>
              <a:rPr lang="en-GB" sz="12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--&gt;</a:t>
            </a: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N(Ethics)</a:t>
            </a:r>
          </a:p>
          <a:p>
            <a:pPr marL="0" indent="0">
              <a:buNone/>
            </a:pP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N</a:t>
            </a:r>
            <a:r>
              <a:rPr lang="en-GB" sz="12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--&gt;</a:t>
            </a: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L(Permits and Inclusion)</a:t>
            </a:r>
          </a:p>
          <a:p>
            <a:pPr marL="0" indent="0">
              <a:buNone/>
            </a:pP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M</a:t>
            </a:r>
            <a:r>
              <a:rPr lang="en-GB" sz="12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--&gt;</a:t>
            </a: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T(Methods and Techniques)</a:t>
            </a:r>
          </a:p>
          <a:p>
            <a:pPr marL="0" indent="0">
              <a:buNone/>
            </a:pP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K</a:t>
            </a:r>
            <a:r>
              <a:rPr lang="en-GB" sz="1200" b="1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--&gt;</a:t>
            </a:r>
            <a:r>
              <a:rPr lang="en-GB" sz="1200" b="0"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S(Networking)</a:t>
            </a:r>
          </a:p>
          <a:p>
            <a:pPr marL="0" indent="0">
              <a:buNone/>
            </a:pP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84163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B665C-7C94-FE21-509E-2E4D31AA4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The 2+1 Project Formula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A5F3DE-4E05-9E5F-2D09-5CC3D4287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02582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29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2C35-D78D-40A5-735A-CBA73769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93002"/>
            <a:ext cx="3187985" cy="2452687"/>
          </a:xfrm>
        </p:spPr>
        <p:txBody>
          <a:bodyPr anchor="ctr">
            <a:normAutofit/>
          </a:bodyPr>
          <a:lstStyle/>
          <a:p>
            <a:r>
              <a:rPr lang="en-GB" sz="3100" dirty="0"/>
              <a:t>Insects are great I</a:t>
            </a:r>
          </a:p>
        </p:txBody>
      </p:sp>
      <p:pic>
        <p:nvPicPr>
          <p:cNvPr id="7" name="Picture 4" descr="C:\Users\user\Google Drive\Post-Doc\Malvantheran Fig Wasps\Pleistodontes Photos\TK1\TK1_1\body\TK1_1-body.jpg">
            <a:extLst>
              <a:ext uri="{FF2B5EF4-FFF2-40B4-BE49-F238E27FC236}">
                <a16:creationId xmlns:a16="http://schemas.microsoft.com/office/drawing/2014/main" id="{776C9DE4-D398-32FF-DA47-EBF8498B94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7" b="30187"/>
          <a:stretch/>
        </p:blipFill>
        <p:spPr bwMode="auto"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31B1F-767D-EDEA-6D52-752ACD9AF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600" dirty="0"/>
              <a:t>“Never work solely on rare organisms”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i="1" dirty="0"/>
              <a:t>Derek Dunn, 2006. Townsville, Australia.</a:t>
            </a:r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6673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ngs of a dragonfly">
            <a:extLst>
              <a:ext uri="{FF2B5EF4-FFF2-40B4-BE49-F238E27FC236}">
                <a16:creationId xmlns:a16="http://schemas.microsoft.com/office/drawing/2014/main" id="{A1E1016E-4A67-68A5-088A-798F738DA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67" r="8735" b="1"/>
          <a:stretch/>
        </p:blipFill>
        <p:spPr>
          <a:xfrm>
            <a:off x="-2585" y="-1"/>
            <a:ext cx="9146585" cy="68797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64451" y="791834"/>
            <a:ext cx="3020876" cy="9154947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4" y="0"/>
            <a:ext cx="2132551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9028" y="21736"/>
            <a:ext cx="2364646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5" y="5288433"/>
            <a:ext cx="9149779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5100" y="2905286"/>
            <a:ext cx="3866773" cy="408214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F2C35-D78D-40A5-735A-CBA73769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71" y="4121944"/>
            <a:ext cx="5945838" cy="16206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Insects are great 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6ABEE-E9C9-F5B2-432C-F944E6CDFFA1}"/>
              </a:ext>
            </a:extLst>
          </p:cNvPr>
          <p:cNvSpPr txBox="1"/>
          <p:nvPr/>
        </p:nvSpPr>
        <p:spPr>
          <a:xfrm>
            <a:off x="644271" y="5737867"/>
            <a:ext cx="5956785" cy="618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>
                <a:solidFill>
                  <a:srgbClr val="FFFFFF"/>
                </a:solidFill>
              </a:rPr>
              <a:t>What are your insects? What are your plans?</a:t>
            </a:r>
          </a:p>
        </p:txBody>
      </p:sp>
    </p:spTree>
    <p:extLst>
      <p:ext uri="{BB962C8B-B14F-4D97-AF65-F5344CB8AC3E}">
        <p14:creationId xmlns:p14="http://schemas.microsoft.com/office/powerpoint/2010/main" val="2816687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92FEF-324C-116A-C9EA-58F488F18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rgbClr val="FFFFFF"/>
                </a:solidFill>
              </a:rPr>
              <a:t>Types of data and variables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8E784D-02BC-94F7-403B-4EF732393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934785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807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679</TotalTime>
  <Words>688</Words>
  <Application>Microsoft Office PowerPoint</Application>
  <PresentationFormat>On-screen Show (4:3)</PresentationFormat>
  <Paragraphs>124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Meiryo</vt:lpstr>
      <vt:lpstr>Aptos</vt:lpstr>
      <vt:lpstr>Aptos Display</vt:lpstr>
      <vt:lpstr>Arial</vt:lpstr>
      <vt:lpstr>Consolas</vt:lpstr>
      <vt:lpstr>Raleway</vt:lpstr>
      <vt:lpstr>Office Theme</vt:lpstr>
      <vt:lpstr>Research Planning</vt:lpstr>
      <vt:lpstr>Contents</vt:lpstr>
      <vt:lpstr>PowerPoint Presentation</vt:lpstr>
      <vt:lpstr>PowerPoint Presentation</vt:lpstr>
      <vt:lpstr>Mermaid Code</vt:lpstr>
      <vt:lpstr>The 2+1 Project Formula</vt:lpstr>
      <vt:lpstr>Insects are great I</vt:lpstr>
      <vt:lpstr>Insects are great II</vt:lpstr>
      <vt:lpstr>Types of data and variables</vt:lpstr>
      <vt:lpstr>Experimental Design and Analysis</vt:lpstr>
      <vt:lpstr>Considerations for the entomologists</vt:lpstr>
      <vt:lpstr>Sampling strategies, data collection and statistical power</vt:lpstr>
      <vt:lpstr>Sampling methods I</vt:lpstr>
      <vt:lpstr>Sampling methods II</vt:lpstr>
      <vt:lpstr>A checklist for entomological research</vt:lpstr>
      <vt:lpstr>What are we aiming for? Theses, publications and jobs.</vt:lpstr>
      <vt:lpstr>PowerPoint Presentation</vt:lpstr>
      <vt:lpstr>Mermaid Code</vt:lpstr>
      <vt:lpstr>Some examples</vt:lpstr>
    </vt:vector>
  </TitlesOfParts>
  <Company>Harper Adams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Planning</dc:title>
  <dc:creator>Simon Segar</dc:creator>
  <cp:lastModifiedBy>Simon Segar</cp:lastModifiedBy>
  <cp:revision>4</cp:revision>
  <dcterms:created xsi:type="dcterms:W3CDTF">2024-06-14T10:49:32Z</dcterms:created>
  <dcterms:modified xsi:type="dcterms:W3CDTF">2024-07-03T13:58:58Z</dcterms:modified>
</cp:coreProperties>
</file>