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1430000" cy="8572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6121-6B67-44DD-B5B7-CEA3C6E78F5E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5BDE-F116-427D-9F61-A2EA6B65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3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56407"/>
            <a:ext cx="9858375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282031"/>
            <a:ext cx="9858375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945438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46121-6B67-44DD-B5B7-CEA3C6E78F5E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945438"/>
            <a:ext cx="3857625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945438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75BDE-F116-427D-9F61-A2EA6B65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8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857250" rtl="0" eaLnBrk="1" latinLnBrk="1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1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1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1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1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1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1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1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1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1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57250" rtl="0" eaLnBrk="1" latinLnBrk="1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1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1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1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1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1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1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1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1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4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6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UseVariable.java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7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Sandoll 고딕Neo1 03 Light" panose="020B0600000101010101" pitchFamily="34" charset="-127"/>
                <a:ea typeface="Sandoll 고딕Neo1 03 Light" panose="020B0600000101010101" pitchFamily="34" charset="-127"/>
              </a:rPr>
              <a:t>자료형의 종류와 구분</a:t>
            </a:r>
            <a:endParaRPr lang="ko-KR" altLang="en-US" dirty="0">
              <a:latin typeface="Sandoll 고딕Neo1 03 Light" panose="020B0600000101010101" pitchFamily="34" charset="-127"/>
              <a:ea typeface="Sandoll 고딕Neo1 03 Light" panose="020B0600000101010101" pitchFamily="34" charset="-127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4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spc="-141" smtClean="0">
                <a:latin typeface="Sandoll 고딕Neo1 03 Light" panose="020B0600000101010101" pitchFamily="34" charset="-127"/>
                <a:ea typeface="Sandoll 고딕Neo1 03 Light" panose="020B0600000101010101" pitchFamily="34" charset="-127"/>
                <a:cs typeface="Courier New" panose="02070309020205020404" pitchFamily="49" charset="0"/>
              </a:rPr>
              <a:t>Short</a:t>
            </a:r>
            <a:r>
              <a:rPr lang="ko-KR" altLang="en-US" sz="4400" spc="-141" smtClean="0">
                <a:latin typeface="Sandoll 고딕Neo1 03 Light" panose="020B0600000101010101" pitchFamily="34" charset="-127"/>
                <a:ea typeface="Sandoll 고딕Neo1 03 Light" panose="020B0600000101010101" pitchFamily="34" charset="-127"/>
                <a:cs typeface="Courier New" panose="02070309020205020404" pitchFamily="49" charset="0"/>
              </a:rPr>
              <a:t>를 사용할까요</a:t>
            </a:r>
            <a:r>
              <a:rPr lang="en-US" altLang="ko-KR" sz="4400" spc="-141" smtClean="0">
                <a:latin typeface="Sandoll 고딕Neo1 03 Light" panose="020B0600000101010101" pitchFamily="34" charset="-127"/>
                <a:ea typeface="Sandoll 고딕Neo1 03 Light" panose="020B0600000101010101" pitchFamily="34" charset="-127"/>
                <a:cs typeface="Courier New" panose="02070309020205020404" pitchFamily="49" charset="0"/>
              </a:rPr>
              <a:t>? Int</a:t>
            </a:r>
            <a:r>
              <a:rPr lang="ko-KR" altLang="en-US" sz="4400" spc="-141" smtClean="0">
                <a:latin typeface="Sandoll 고딕Neo1 03 Light" panose="020B0600000101010101" pitchFamily="34" charset="-127"/>
                <a:ea typeface="Sandoll 고딕Neo1 03 Light" panose="020B0600000101010101" pitchFamily="34" charset="-127"/>
                <a:cs typeface="Courier New" panose="02070309020205020404" pitchFamily="49" charset="0"/>
              </a:rPr>
              <a:t>를 사용할까요</a:t>
            </a:r>
            <a:r>
              <a:rPr lang="en-US" altLang="ko-KR" sz="4400" spc="-141" smtClean="0">
                <a:latin typeface="Sandoll 고딕Neo1 03 Light" panose="020B0600000101010101" pitchFamily="34" charset="-127"/>
                <a:ea typeface="Sandoll 고딕Neo1 03 Light" panose="020B0600000101010101" pitchFamily="34" charset="-127"/>
                <a:cs typeface="Courier New" panose="02070309020205020404" pitchFamily="49" charset="0"/>
              </a:rPr>
              <a:t>?</a:t>
            </a:r>
            <a:endParaRPr lang="ko-KR" altLang="en-US" sz="4400" spc="-141" dirty="0">
              <a:latin typeface="Sandoll 고딕Neo1 03 Light" panose="020B0600000101010101" pitchFamily="34" charset="-127"/>
              <a:ea typeface="Sandoll 고딕Neo1 03 Light" panose="020B0600000101010101" pitchFamily="34" charset="-127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6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Boolean.java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0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7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0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3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Custom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Sandoll 고딕Neo1 03 Light</vt:lpstr>
      <vt:lpstr>맑은 고딕</vt:lpstr>
      <vt:lpstr>Arial</vt:lpstr>
      <vt:lpstr>Courier New</vt:lpstr>
      <vt:lpstr>Office Theme</vt:lpstr>
      <vt:lpstr>PowerPoint Presentation</vt:lpstr>
      <vt:lpstr>UseVariable.java</vt:lpstr>
      <vt:lpstr>자료형의 종류와 구분</vt:lpstr>
      <vt:lpstr>PowerPoint Presentation</vt:lpstr>
      <vt:lpstr>Short를 사용할까요? Int를 사용할까요?</vt:lpstr>
      <vt:lpstr>Boolean.java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Semin Choi</dc:creator>
  <cp:lastModifiedBy>Semin Choi</cp:lastModifiedBy>
  <cp:revision>1</cp:revision>
  <dcterms:created xsi:type="dcterms:W3CDTF">2014-06-16T09:21:26Z</dcterms:created>
  <dcterms:modified xsi:type="dcterms:W3CDTF">2014-06-16T09:21:26Z</dcterms:modified>
</cp:coreProperties>
</file>