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B3"/>
    <a:srgbClr val="B500E6"/>
    <a:srgbClr val="00B4B3"/>
    <a:srgbClr val="0000C3"/>
    <a:srgbClr val="02981B"/>
    <a:srgbClr val="C00000"/>
    <a:srgbClr val="008F7D"/>
    <a:srgbClr val="2E6EBC"/>
    <a:srgbClr val="A568D2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2" autoAdjust="0"/>
  </p:normalViewPr>
  <p:slideViewPr>
    <p:cSldViewPr>
      <p:cViewPr varScale="1">
        <p:scale>
          <a:sx n="41" d="100"/>
          <a:sy n="41" d="100"/>
        </p:scale>
        <p:origin x="-1224" y="-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3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2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8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7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7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7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3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E462-6F2C-4243-90AD-4EF4E03FD49C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EB80-97E9-40A3-B952-98CC10B0B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9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4568" y="2710591"/>
            <a:ext cx="8502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Helvetica 65 Medium" panose="020B0500000000000000" pitchFamily="2" charset="0"/>
              </a:rPr>
              <a:t>Emotion of the Ocean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0712" y="3726254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Helvetica 45 Light" pitchFamily="34" charset="0"/>
              </a:rPr>
              <a:t>What if oceans had emotion?</a:t>
            </a:r>
            <a:endParaRPr lang="ko-KR" altLang="en-US" sz="2000" dirty="0">
              <a:solidFill>
                <a:schemeClr val="bg1"/>
              </a:solidFill>
              <a:latin typeface="Helvetica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9184" y="4725144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In</a:t>
            </a:r>
            <a:r>
              <a:rPr lang="en-US" altLang="ko-KR" sz="2400" dirty="0" smtClean="0">
                <a:solidFill>
                  <a:schemeClr val="bg1"/>
                </a:solidFill>
                <a:latin typeface="Helvetica 45 Light" pitchFamily="34" charset="0"/>
              </a:rPr>
              <a:t> </a:t>
            </a:r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Love</a:t>
            </a:r>
          </a:p>
          <a:p>
            <a:pPr algn="r"/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Happy</a:t>
            </a:r>
          </a:p>
          <a:p>
            <a:pPr algn="r"/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Calm</a:t>
            </a:r>
          </a:p>
          <a:p>
            <a:pPr algn="r"/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Sad</a:t>
            </a:r>
          </a:p>
          <a:p>
            <a:pPr algn="r"/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Angry</a:t>
            </a:r>
            <a:endParaRPr lang="ko-KR" altLang="en-US" sz="2400" spc="200" dirty="0">
              <a:solidFill>
                <a:schemeClr val="bg1"/>
              </a:solidFill>
              <a:latin typeface="Helvetica 45 Light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417496" y="4822910"/>
            <a:ext cx="288000" cy="288000"/>
          </a:xfrm>
          <a:prstGeom prst="ellipse">
            <a:avLst/>
          </a:prstGeom>
          <a:solidFill>
            <a:srgbClr val="029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417496" y="5195861"/>
            <a:ext cx="288000" cy="288000"/>
          </a:xfrm>
          <a:prstGeom prst="ellipse">
            <a:avLst/>
          </a:prstGeom>
          <a:solidFill>
            <a:srgbClr val="00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417496" y="5550640"/>
            <a:ext cx="288000" cy="288000"/>
          </a:xfrm>
          <a:prstGeom prst="ellipse">
            <a:avLst/>
          </a:prstGeom>
          <a:solidFill>
            <a:srgbClr val="000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417496" y="5910643"/>
            <a:ext cx="288000" cy="288000"/>
          </a:xfrm>
          <a:prstGeom prst="ellipse">
            <a:avLst/>
          </a:prstGeom>
          <a:solidFill>
            <a:srgbClr val="B50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417496" y="6313314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6463" y="116632"/>
            <a:ext cx="3042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Height</a:t>
            </a:r>
            <a:r>
              <a:rPr lang="en-US" altLang="ko-KR" sz="2400" dirty="0" smtClean="0">
                <a:solidFill>
                  <a:schemeClr val="bg1"/>
                </a:solidFill>
                <a:latin typeface="Helvetica 45 Light" pitchFamily="34" charset="0"/>
              </a:rPr>
              <a:t> </a:t>
            </a:r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of</a:t>
            </a:r>
            <a:r>
              <a:rPr lang="en-US" altLang="ko-KR" sz="2400" dirty="0" smtClean="0">
                <a:solidFill>
                  <a:schemeClr val="bg1"/>
                </a:solidFill>
                <a:latin typeface="Helvetica 45 Light" pitchFamily="34" charset="0"/>
              </a:rPr>
              <a:t> </a:t>
            </a:r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Waves</a:t>
            </a:r>
          </a:p>
          <a:p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Saltiness</a:t>
            </a:r>
          </a:p>
          <a:p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Temperature</a:t>
            </a:r>
          </a:p>
          <a:p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Pollution</a:t>
            </a:r>
            <a:r>
              <a:rPr lang="en-US" altLang="ko-KR" sz="2400" dirty="0" smtClean="0">
                <a:solidFill>
                  <a:schemeClr val="bg1"/>
                </a:solidFill>
                <a:latin typeface="Helvetica 45 Light" pitchFamily="34" charset="0"/>
              </a:rPr>
              <a:t> </a:t>
            </a:r>
            <a:r>
              <a:rPr lang="en-US" altLang="ko-KR" sz="2400" spc="200" dirty="0" smtClean="0">
                <a:solidFill>
                  <a:schemeClr val="bg1"/>
                </a:solidFill>
                <a:latin typeface="Helvetica 45 Light" pitchFamily="34" charset="0"/>
              </a:rPr>
              <a:t>Level</a:t>
            </a:r>
            <a:endParaRPr lang="ko-KR" altLang="en-US" sz="2400" spc="200" dirty="0">
              <a:solidFill>
                <a:schemeClr val="bg1"/>
              </a:solidFill>
              <a:latin typeface="Helvetica 45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4528" y="2710591"/>
            <a:ext cx="8502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Helvetica 65 Medium" panose="020B0500000000000000" pitchFamily="2" charset="0"/>
              </a:rPr>
              <a:t>Happiness Index</a:t>
            </a:r>
          </a:p>
        </p:txBody>
      </p:sp>
    </p:spTree>
    <p:extLst>
      <p:ext uri="{BB962C8B-B14F-4D97-AF65-F5344CB8AC3E}">
        <p14:creationId xmlns:p14="http://schemas.microsoft.com/office/powerpoint/2010/main" val="34420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8120" y="836713"/>
            <a:ext cx="8915400" cy="56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800" dirty="0" smtClean="0">
                <a:solidFill>
                  <a:schemeClr val="bg1"/>
                </a:solidFill>
                <a:latin typeface="Helvetica 65 Medium" panose="020B0500000000000000" pitchFamily="2" charset="0"/>
              </a:rPr>
              <a:t>S</a:t>
            </a:r>
            <a:r>
              <a:rPr lang="en-US" altLang="ko-KR" sz="4000" dirty="0" smtClean="0">
                <a:solidFill>
                  <a:schemeClr val="bg1"/>
                </a:solidFill>
                <a:latin typeface="Helvetica 45 Light" pitchFamily="34" charset="0"/>
              </a:rPr>
              <a:t>ensors read physical characteristics </a:t>
            </a:r>
            <a:br>
              <a:rPr lang="en-US" altLang="ko-KR" sz="4000" dirty="0" smtClean="0">
                <a:solidFill>
                  <a:schemeClr val="bg1"/>
                </a:solidFill>
                <a:latin typeface="Helvetica 45 Light" pitchFamily="34" charset="0"/>
              </a:rPr>
            </a:br>
            <a:r>
              <a:rPr lang="en-US" altLang="ko-KR" sz="4000" dirty="0" smtClean="0">
                <a:solidFill>
                  <a:schemeClr val="bg1"/>
                </a:solidFill>
                <a:latin typeface="Helvetica 45 Light" pitchFamily="34" charset="0"/>
              </a:rPr>
              <a:t>of the sea</a:t>
            </a:r>
            <a:br>
              <a:rPr lang="en-US" altLang="ko-KR" sz="4000" dirty="0" smtClean="0">
                <a:solidFill>
                  <a:schemeClr val="bg1"/>
                </a:solidFill>
                <a:latin typeface="Helvetica 45 Light" pitchFamily="34" charset="0"/>
              </a:rPr>
            </a:br>
            <a:endParaRPr lang="en-US" altLang="ko-KR" sz="1100" dirty="0">
              <a:solidFill>
                <a:schemeClr val="bg1"/>
              </a:solidFill>
              <a:latin typeface="Helvetica 65 Medium" panose="020B0500000000000000" pitchFamily="2" charset="0"/>
            </a:endParaRPr>
          </a:p>
          <a:p>
            <a:pPr marL="0" indent="0">
              <a:buNone/>
            </a:pPr>
            <a:r>
              <a:rPr lang="en-US" altLang="ko-KR" sz="4800" dirty="0" smtClean="0">
                <a:solidFill>
                  <a:schemeClr val="bg1"/>
                </a:solidFill>
                <a:latin typeface="Helvetica 65 Medium" panose="020B0500000000000000" pitchFamily="2" charset="0"/>
              </a:rPr>
              <a:t>A</a:t>
            </a:r>
            <a:r>
              <a:rPr lang="en-US" altLang="ko-KR" sz="4000" dirty="0" smtClean="0">
                <a:solidFill>
                  <a:schemeClr val="bg1"/>
                </a:solidFill>
                <a:latin typeface="Helvetica 45 Light" pitchFamily="34" charset="0"/>
              </a:rPr>
              <a:t>rduino (mini computer) calculates the Happiness Index a.k.a. emotion</a:t>
            </a:r>
            <a:br>
              <a:rPr lang="en-US" altLang="ko-KR" sz="4000" dirty="0" smtClean="0">
                <a:solidFill>
                  <a:schemeClr val="bg1"/>
                </a:solidFill>
                <a:latin typeface="Helvetica 45 Light" pitchFamily="34" charset="0"/>
              </a:rPr>
            </a:br>
            <a:endParaRPr lang="en-US" altLang="ko-KR" sz="2400" dirty="0" smtClean="0">
              <a:solidFill>
                <a:schemeClr val="bg1"/>
              </a:solidFill>
              <a:latin typeface="Helvetica 45 Light" pitchFamily="34" charset="0"/>
            </a:endParaRPr>
          </a:p>
          <a:p>
            <a:pPr marL="0" indent="0">
              <a:buNone/>
            </a:pPr>
            <a:r>
              <a:rPr lang="en-US" altLang="ko-KR" sz="4800" dirty="0" smtClean="0">
                <a:solidFill>
                  <a:schemeClr val="bg1"/>
                </a:solidFill>
                <a:latin typeface="Helvetica 65 Medium" panose="020B0500000000000000" pitchFamily="2" charset="0"/>
              </a:rPr>
              <a:t>T</a:t>
            </a:r>
            <a:r>
              <a:rPr lang="en-US" altLang="ko-KR" sz="4000" dirty="0" smtClean="0">
                <a:solidFill>
                  <a:schemeClr val="bg1"/>
                </a:solidFill>
                <a:latin typeface="Helvetica 45 Light" pitchFamily="34" charset="0"/>
              </a:rPr>
              <a:t>he ocean’s emotion is expressed through light and music</a:t>
            </a:r>
          </a:p>
        </p:txBody>
      </p:sp>
    </p:spTree>
    <p:extLst>
      <p:ext uri="{BB962C8B-B14F-4D97-AF65-F5344CB8AC3E}">
        <p14:creationId xmlns:p14="http://schemas.microsoft.com/office/powerpoint/2010/main" val="32465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29</Words>
  <Application>Microsoft Office PowerPoint</Application>
  <PresentationFormat>A4 용지(210x297mm)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CSIA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Simon Seo</dc:creator>
  <cp:lastModifiedBy>Simon Seo</cp:lastModifiedBy>
  <cp:revision>8</cp:revision>
  <cp:lastPrinted>2016-01-21T08:38:10Z</cp:lastPrinted>
  <dcterms:created xsi:type="dcterms:W3CDTF">2016-01-21T01:47:48Z</dcterms:created>
  <dcterms:modified xsi:type="dcterms:W3CDTF">2016-01-22T14:03:56Z</dcterms:modified>
</cp:coreProperties>
</file>