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3" r:id="rId2"/>
    <p:sldId id="349" r:id="rId3"/>
    <p:sldId id="340" r:id="rId4"/>
    <p:sldId id="341" r:id="rId5"/>
    <p:sldId id="342" r:id="rId6"/>
    <p:sldId id="344" r:id="rId7"/>
    <p:sldId id="345" r:id="rId8"/>
    <p:sldId id="346" r:id="rId9"/>
    <p:sldId id="347" r:id="rId10"/>
    <p:sldId id="350" r:id="rId11"/>
    <p:sldId id="351" r:id="rId12"/>
    <p:sldId id="348" r:id="rId13"/>
    <p:sldId id="352" r:id="rId14"/>
    <p:sldId id="33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2" autoAdjust="0"/>
    <p:restoredTop sz="96625" autoAdjust="0"/>
  </p:normalViewPr>
  <p:slideViewPr>
    <p:cSldViewPr>
      <p:cViewPr varScale="1">
        <p:scale>
          <a:sx n="71" d="100"/>
          <a:sy n="71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B6493-7758-4759-9584-68D18AA4DFB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8E2AC-79ED-4E74-A962-EB2B83E8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15.xml"/><Relationship Id="rId7" Type="http://schemas.openxmlformats.org/officeDocument/2006/relationships/image" Target="../media/image80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79.tmp"/><Relationship Id="rId11" Type="http://schemas.openxmlformats.org/officeDocument/2006/relationships/image" Target="../media/image8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3.png"/><Relationship Id="rId4" Type="http://schemas.openxmlformats.org/officeDocument/2006/relationships/tags" Target="../tags/tag116.xml"/><Relationship Id="rId9" Type="http://schemas.openxmlformats.org/officeDocument/2006/relationships/image" Target="../media/image82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tmp"/><Relationship Id="rId13" Type="http://schemas.openxmlformats.org/officeDocument/2006/relationships/image" Target="../media/image90.png"/><Relationship Id="rId3" Type="http://schemas.openxmlformats.org/officeDocument/2006/relationships/tags" Target="../tags/tag119.xml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5" Type="http://schemas.openxmlformats.org/officeDocument/2006/relationships/tags" Target="../tags/tag121.xml"/><Relationship Id="rId10" Type="http://schemas.openxmlformats.org/officeDocument/2006/relationships/image" Target="../media/image80.png"/><Relationship Id="rId4" Type="http://schemas.openxmlformats.org/officeDocument/2006/relationships/tags" Target="../tags/tag120.xml"/><Relationship Id="rId9" Type="http://schemas.openxmlformats.org/officeDocument/2006/relationships/image" Target="../media/image87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92.png"/><Relationship Id="rId18" Type="http://schemas.openxmlformats.org/officeDocument/2006/relationships/image" Target="../media/image96.png"/><Relationship Id="rId3" Type="http://schemas.openxmlformats.org/officeDocument/2006/relationships/tags" Target="../tags/tag124.xml"/><Relationship Id="rId21" Type="http://schemas.openxmlformats.org/officeDocument/2006/relationships/image" Target="../media/image99.png"/><Relationship Id="rId7" Type="http://schemas.openxmlformats.org/officeDocument/2006/relationships/tags" Target="../tags/tag128.xml"/><Relationship Id="rId12" Type="http://schemas.openxmlformats.org/officeDocument/2006/relationships/image" Target="../media/image91.png"/><Relationship Id="rId17" Type="http://schemas.openxmlformats.org/officeDocument/2006/relationships/image" Target="../media/image95.png"/><Relationship Id="rId2" Type="http://schemas.openxmlformats.org/officeDocument/2006/relationships/tags" Target="../tags/tag123.xml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02.png"/><Relationship Id="rId5" Type="http://schemas.openxmlformats.org/officeDocument/2006/relationships/tags" Target="../tags/tag126.xml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10" Type="http://schemas.openxmlformats.org/officeDocument/2006/relationships/tags" Target="../tags/tag131.xml"/><Relationship Id="rId19" Type="http://schemas.openxmlformats.org/officeDocument/2006/relationships/image" Target="../media/image97.tmp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../media/image87.tmp"/><Relationship Id="rId22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image" Target="../media/image104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103.png"/><Relationship Id="rId5" Type="http://schemas.openxmlformats.org/officeDocument/2006/relationships/image" Target="../media/image9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" Type="http://schemas.openxmlformats.org/officeDocument/2006/relationships/tags" Target="../tags/tag137.xml"/><Relationship Id="rId21" Type="http://schemas.openxmlformats.org/officeDocument/2006/relationships/image" Target="../media/image111.png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tags" Target="../tags/tag136.xml"/><Relationship Id="rId16" Type="http://schemas.openxmlformats.org/officeDocument/2006/relationships/image" Target="../media/image106.tmp"/><Relationship Id="rId20" Type="http://schemas.openxmlformats.org/officeDocument/2006/relationships/image" Target="../media/image110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24" Type="http://schemas.openxmlformats.org/officeDocument/2006/relationships/image" Target="../media/image114.png"/><Relationship Id="rId5" Type="http://schemas.openxmlformats.org/officeDocument/2006/relationships/tags" Target="../tags/tag139.xml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10" Type="http://schemas.openxmlformats.org/officeDocument/2006/relationships/tags" Target="../tags/tag144.xml"/><Relationship Id="rId19" Type="http://schemas.openxmlformats.org/officeDocument/2006/relationships/image" Target="../media/image109.png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8.png"/><Relationship Id="rId5" Type="http://schemas.openxmlformats.org/officeDocument/2006/relationships/tags" Target="../tags/tag7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image" Target="../media/image19.png"/><Relationship Id="rId3" Type="http://schemas.openxmlformats.org/officeDocument/2006/relationships/tags" Target="../tags/tag12.xml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10" Type="http://schemas.openxmlformats.org/officeDocument/2006/relationships/tags" Target="../tags/tag19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24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8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15.png"/><Relationship Id="rId26" Type="http://schemas.openxmlformats.org/officeDocument/2006/relationships/image" Target="../media/image34.png"/><Relationship Id="rId3" Type="http://schemas.openxmlformats.org/officeDocument/2006/relationships/tags" Target="../tags/tag30.xml"/><Relationship Id="rId21" Type="http://schemas.openxmlformats.org/officeDocument/2006/relationships/image" Target="../media/image19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13.png"/><Relationship Id="rId25" Type="http://schemas.openxmlformats.org/officeDocument/2006/relationships/image" Target="../media/image33.png"/><Relationship Id="rId2" Type="http://schemas.openxmlformats.org/officeDocument/2006/relationships/tags" Target="../tags/tag29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32.png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tags" Target="../tags/tag37.xml"/><Relationship Id="rId19" Type="http://schemas.openxmlformats.org/officeDocument/2006/relationships/image" Target="../media/image17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tags" Target="../tags/tag68.xml"/><Relationship Id="rId39" Type="http://schemas.openxmlformats.org/officeDocument/2006/relationships/image" Target="../media/image45.png"/><Relationship Id="rId21" Type="http://schemas.openxmlformats.org/officeDocument/2006/relationships/tags" Target="../tags/tag63.xml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9" Type="http://schemas.openxmlformats.org/officeDocument/2006/relationships/tags" Target="../tags/tag7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tags" Target="../tags/tag66.xml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28" Type="http://schemas.openxmlformats.org/officeDocument/2006/relationships/tags" Target="../tags/tag70.xml"/><Relationship Id="rId36" Type="http://schemas.openxmlformats.org/officeDocument/2006/relationships/image" Target="../media/image42.png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tags" Target="../tags/tag64.xml"/><Relationship Id="rId27" Type="http://schemas.openxmlformats.org/officeDocument/2006/relationships/tags" Target="../tags/tag69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1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tags" Target="../tags/tag67.xml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20" Type="http://schemas.openxmlformats.org/officeDocument/2006/relationships/tags" Target="../tags/tag62.xml"/><Relationship Id="rId41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26" Type="http://schemas.openxmlformats.org/officeDocument/2006/relationships/image" Target="../media/image56.png"/><Relationship Id="rId21" Type="http://schemas.openxmlformats.org/officeDocument/2006/relationships/tags" Target="../tags/tag92.xml"/><Relationship Id="rId34" Type="http://schemas.openxmlformats.org/officeDocument/2006/relationships/image" Target="../media/image64.png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image" Target="../media/image9.png"/><Relationship Id="rId33" Type="http://schemas.openxmlformats.org/officeDocument/2006/relationships/image" Target="../media/image63.png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29" Type="http://schemas.openxmlformats.org/officeDocument/2006/relationships/image" Target="../media/image59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image" Target="../media/image10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image" Target="../media/image55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31" Type="http://schemas.openxmlformats.org/officeDocument/2006/relationships/image" Target="../media/image61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tags" Target="../tags/tag79.xml"/><Relationship Id="rId3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05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75.png"/><Relationship Id="rId3" Type="http://schemas.openxmlformats.org/officeDocument/2006/relationships/tags" Target="../tags/tag95.xml"/><Relationship Id="rId21" Type="http://schemas.openxmlformats.org/officeDocument/2006/relationships/image" Target="../media/image70.png"/><Relationship Id="rId34" Type="http://schemas.openxmlformats.org/officeDocument/2006/relationships/image" Target="../media/image67.png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image" Target="../media/image74.png"/><Relationship Id="rId33" Type="http://schemas.openxmlformats.org/officeDocument/2006/relationships/image" Target="../media/image66.png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image" Target="../media/image69.tmp"/><Relationship Id="rId29" Type="http://schemas.openxmlformats.org/officeDocument/2006/relationships/image" Target="../media/image60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image" Target="../media/image73.png"/><Relationship Id="rId32" Type="http://schemas.openxmlformats.org/officeDocument/2006/relationships/image" Target="../media/image65.png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image" Target="../media/image72.png"/><Relationship Id="rId28" Type="http://schemas.openxmlformats.org/officeDocument/2006/relationships/image" Target="../media/image63.png"/><Relationship Id="rId10" Type="http://schemas.openxmlformats.org/officeDocument/2006/relationships/tags" Target="../tags/tag102.xml"/><Relationship Id="rId19" Type="http://schemas.openxmlformats.org/officeDocument/2006/relationships/image" Target="../media/image68.png"/><Relationship Id="rId31" Type="http://schemas.openxmlformats.org/officeDocument/2006/relationships/image" Target="../media/image64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image" Target="../media/image71.png"/><Relationship Id="rId27" Type="http://schemas.openxmlformats.org/officeDocument/2006/relationships/image" Target="../media/image10.png"/><Relationship Id="rId30" Type="http://schemas.openxmlformats.org/officeDocument/2006/relationships/image" Target="../media/image61.png"/><Relationship Id="rId8" Type="http://schemas.openxmlformats.org/officeDocument/2006/relationships/tags" Target="../tags/tag10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77.tmp"/><Relationship Id="rId5" Type="http://schemas.openxmlformats.org/officeDocument/2006/relationships/image" Target="../media/image76.png"/><Relationship Id="rId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Relationship Id="rId4" Type="http://schemas.openxmlformats.org/officeDocument/2006/relationships/image" Target="../media/image7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" y="1604792"/>
            <a:ext cx="5425236" cy="21290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90" y="3305195"/>
            <a:ext cx="2670810" cy="2552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336295"/>
            <a:ext cx="984885" cy="236791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52792"/>
            <a:ext cx="3228084" cy="15194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3" y="618554"/>
            <a:ext cx="3451288" cy="2493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116"/>
            <a:ext cx="3495294" cy="329184"/>
          </a:xfrm>
          <a:prstGeom prst="rect">
            <a:avLst/>
          </a:prstGeom>
        </p:spPr>
      </p:pic>
      <p:sp>
        <p:nvSpPr>
          <p:cNvPr id="23" name="Cube 22"/>
          <p:cNvSpPr/>
          <p:nvPr/>
        </p:nvSpPr>
        <p:spPr>
          <a:xfrm>
            <a:off x="6992525" y="1833392"/>
            <a:ext cx="1270984" cy="1295400"/>
          </a:xfrm>
          <a:prstGeom prst="cub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638800" y="2483692"/>
            <a:ext cx="759841" cy="185604"/>
          </a:xfrm>
          <a:prstGeom prst="rightArrow">
            <a:avLst/>
          </a:prstGeom>
          <a:solidFill>
            <a:schemeClr val="accent1"/>
          </a:solidFill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862"/>
            <a:ext cx="5228082" cy="32918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0" y="4572000"/>
            <a:ext cx="4489247" cy="157915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5" y="609600"/>
            <a:ext cx="4335169" cy="2514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2590606" y="3543672"/>
            <a:ext cx="759841" cy="185604"/>
          </a:xfrm>
          <a:prstGeom prst="rightArrow">
            <a:avLst/>
          </a:prstGeom>
          <a:solidFill>
            <a:schemeClr val="accent1"/>
          </a:solidFill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90" y="4252341"/>
            <a:ext cx="2670810" cy="255270"/>
          </a:xfrm>
          <a:prstGeom prst="rect">
            <a:avLst/>
          </a:prstGeom>
        </p:spPr>
      </p:pic>
      <p:sp>
        <p:nvSpPr>
          <p:cNvPr id="9" name="Cube 8"/>
          <p:cNvSpPr/>
          <p:nvPr/>
        </p:nvSpPr>
        <p:spPr>
          <a:xfrm>
            <a:off x="6992525" y="2780538"/>
            <a:ext cx="1270984" cy="1295400"/>
          </a:xfrm>
          <a:prstGeom prst="cub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25" y="1621129"/>
            <a:ext cx="2251138" cy="32194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9490576">
            <a:off x="5051788" y="4592464"/>
            <a:ext cx="759841" cy="185604"/>
          </a:xfrm>
          <a:prstGeom prst="rightArrow">
            <a:avLst/>
          </a:prstGeom>
          <a:solidFill>
            <a:schemeClr val="accent1"/>
          </a:solidFill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9" y="4839981"/>
            <a:ext cx="807339" cy="2798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94119"/>
            <a:ext cx="237744" cy="22536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411128">
            <a:off x="5030445" y="2524040"/>
            <a:ext cx="759841" cy="185604"/>
          </a:xfrm>
          <a:prstGeom prst="rightArrow">
            <a:avLst/>
          </a:prstGeom>
          <a:solidFill>
            <a:schemeClr val="accent1"/>
          </a:solidFill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1600" y="1473200"/>
            <a:ext cx="2667000" cy="609600"/>
          </a:xfrm>
          <a:prstGeom prst="roundRect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i.stack.imgur.com/vg1P7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92" y="4060540"/>
            <a:ext cx="3054074" cy="249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68" y="38862"/>
            <a:ext cx="3685032" cy="32689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74" y="862705"/>
            <a:ext cx="5417820" cy="31425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451174" y="1027805"/>
            <a:ext cx="673100" cy="167640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68" y="684208"/>
            <a:ext cx="785812" cy="280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01" y="403412"/>
            <a:ext cx="796290" cy="28079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746574" y="684208"/>
            <a:ext cx="113633" cy="155009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07" y="3507981"/>
            <a:ext cx="609600" cy="466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10" y="3451412"/>
            <a:ext cx="605790" cy="533400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74" y="4348803"/>
            <a:ext cx="2592871" cy="2252394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662422" y="5475000"/>
            <a:ext cx="650691" cy="136974"/>
          </a:xfrm>
          <a:prstGeom prst="rightArrow">
            <a:avLst/>
          </a:prstGeom>
          <a:solidFill>
            <a:schemeClr val="accent1"/>
          </a:solidFill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0" y="5039852"/>
            <a:ext cx="2596324" cy="5322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803588"/>
            <a:ext cx="3359086" cy="2556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3" y="1374055"/>
            <a:ext cx="2357437" cy="24936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008800"/>
            <a:ext cx="633222" cy="2971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23" y="6510621"/>
            <a:ext cx="267081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68" y="38862"/>
            <a:ext cx="3685032" cy="3268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2" y="990600"/>
            <a:ext cx="3230880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09800"/>
            <a:ext cx="4545139" cy="28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62"/>
            <a:ext cx="5253228" cy="326898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1" y="1061899"/>
            <a:ext cx="5459606" cy="3352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9" y="691730"/>
            <a:ext cx="7235761" cy="280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54" y="2447855"/>
            <a:ext cx="2472309" cy="4800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54" y="3130115"/>
            <a:ext cx="2213420" cy="2297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54" y="1421977"/>
            <a:ext cx="2564892" cy="4371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63" y="4953000"/>
            <a:ext cx="3880485" cy="2305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54" y="3787140"/>
            <a:ext cx="2998661" cy="4800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0" y="5522383"/>
            <a:ext cx="1203960" cy="114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0" y="5980747"/>
            <a:ext cx="1061085" cy="2305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5451898"/>
            <a:ext cx="2392680" cy="2552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135" y="5475181"/>
            <a:ext cx="1394460" cy="2171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5977149"/>
            <a:ext cx="714375" cy="1790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35" y="5977149"/>
            <a:ext cx="714375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862"/>
            <a:ext cx="4325112" cy="32689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086548" y="2719070"/>
            <a:ext cx="3270885" cy="1008698"/>
            <a:chOff x="933166" y="1846172"/>
            <a:chExt cx="3270885" cy="1008698"/>
          </a:xfrm>
        </p:grpSpPr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166" y="1981333"/>
              <a:ext cx="178117" cy="24936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647" y="2036067"/>
              <a:ext cx="184404" cy="1278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477" y="1846172"/>
              <a:ext cx="2533459" cy="398145"/>
            </a:xfrm>
            <a:prstGeom prst="rect">
              <a:avLst/>
            </a:prstGeom>
          </p:spPr>
        </p:pic>
        <p:sp>
          <p:nvSpPr>
            <p:cNvPr id="8" name="Right Brace 7"/>
            <p:cNvSpPr/>
            <p:nvPr/>
          </p:nvSpPr>
          <p:spPr>
            <a:xfrm rot="5400000">
              <a:off x="2719927" y="1231623"/>
              <a:ext cx="133257" cy="2276760"/>
            </a:xfrm>
            <a:prstGeom prst="rightBrac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584" y="2531972"/>
              <a:ext cx="911543" cy="322898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48" y="1905000"/>
            <a:ext cx="3717036" cy="205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09" y="4623271"/>
            <a:ext cx="5791962" cy="25355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800225" y="3867689"/>
            <a:ext cx="0" cy="5013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0537" y="2007870"/>
            <a:ext cx="154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</a:rPr>
              <a:t>Coordinates in</a:t>
            </a:r>
          </a:p>
          <a:p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</a:rPr>
              <a:t>World space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400800" y="2338070"/>
            <a:ext cx="990600" cy="60181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137" y="1957649"/>
            <a:ext cx="154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</a:rPr>
              <a:t>Coordinates in</a:t>
            </a:r>
          </a:p>
          <a:p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</a:rPr>
              <a:t>Camera space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81200" y="2331035"/>
            <a:ext cx="990600" cy="6088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84" y="38862"/>
            <a:ext cx="2528316" cy="24231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796484"/>
            <a:ext cx="4119753" cy="2053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70" y="457200"/>
            <a:ext cx="2453830" cy="1003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2057400"/>
            <a:ext cx="3945826" cy="2053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81" y="1619409"/>
            <a:ext cx="146685" cy="2011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22" y="1597475"/>
            <a:ext cx="148780" cy="2011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81" y="1570581"/>
            <a:ext cx="129921" cy="2745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67200"/>
            <a:ext cx="4094607" cy="3248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82" y="2753810"/>
            <a:ext cx="1160907" cy="10037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96" y="2753810"/>
            <a:ext cx="1204912" cy="10037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66" y="2743200"/>
            <a:ext cx="1209103" cy="10037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73" y="4936709"/>
            <a:ext cx="670560" cy="2640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48" y="4990496"/>
            <a:ext cx="192786" cy="25355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24" y="4923262"/>
            <a:ext cx="704088" cy="3143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716" y="4923260"/>
            <a:ext cx="163449" cy="32689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909814"/>
            <a:ext cx="727138" cy="27451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84" y="4963601"/>
            <a:ext cx="148780" cy="20116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0" y="5715000"/>
            <a:ext cx="7443216" cy="6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84" y="38862"/>
            <a:ext cx="2528316" cy="24231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279822" y="884310"/>
            <a:ext cx="2453830" cy="1387891"/>
            <a:chOff x="957517" y="829492"/>
            <a:chExt cx="2453830" cy="1387891"/>
          </a:xfrm>
        </p:grpSpPr>
        <p:pic>
          <p:nvPicPr>
            <p:cNvPr id="5" name="Picture 4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517" y="829492"/>
              <a:ext cx="2453830" cy="10037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28" y="1991701"/>
              <a:ext cx="146685" cy="2011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6169" y="1969767"/>
              <a:ext cx="148780" cy="2011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628" y="1942873"/>
              <a:ext cx="129921" cy="27451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916398" y="939129"/>
            <a:ext cx="3081764" cy="1003744"/>
            <a:chOff x="4648200" y="829492"/>
            <a:chExt cx="3081764" cy="1003744"/>
          </a:xfrm>
        </p:grpSpPr>
        <p:pic>
          <p:nvPicPr>
            <p:cNvPr id="10" name="Picture 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829492"/>
              <a:ext cx="2684335" cy="10037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279" y="887028"/>
              <a:ext cx="146685" cy="201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66" y="1589365"/>
              <a:ext cx="148780" cy="201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279" y="1194109"/>
              <a:ext cx="129921" cy="27451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22" y="3352800"/>
            <a:ext cx="871728" cy="2388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77" y="2953529"/>
            <a:ext cx="2460117" cy="11713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48" y="3037349"/>
            <a:ext cx="1814703" cy="10037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17" y="4800600"/>
            <a:ext cx="1701546" cy="28708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31" y="4650771"/>
            <a:ext cx="3939540" cy="5867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5" y="5943600"/>
            <a:ext cx="8530780" cy="5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862"/>
            <a:ext cx="7063740" cy="324612"/>
          </a:xfrm>
          <a:prstGeom prst="rect">
            <a:avLst/>
          </a:prstGeom>
        </p:spPr>
      </p:pic>
      <p:sp>
        <p:nvSpPr>
          <p:cNvPr id="17" name="Double Bracket 16"/>
          <p:cNvSpPr/>
          <p:nvPr/>
        </p:nvSpPr>
        <p:spPr>
          <a:xfrm>
            <a:off x="4948518" y="607583"/>
            <a:ext cx="1219200" cy="2783541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56947" y="934794"/>
            <a:ext cx="838200" cy="15240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26" y="1662392"/>
            <a:ext cx="173736" cy="1325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32" y="3023346"/>
            <a:ext cx="203454" cy="13716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41768" y="533400"/>
            <a:ext cx="4054031" cy="2871172"/>
            <a:chOff x="441768" y="533400"/>
            <a:chExt cx="4054031" cy="2871172"/>
          </a:xfrm>
        </p:grpSpPr>
        <p:sp>
          <p:nvSpPr>
            <p:cNvPr id="6" name="Double Bracket 5"/>
            <p:cNvSpPr/>
            <p:nvPr/>
          </p:nvSpPr>
          <p:spPr>
            <a:xfrm>
              <a:off x="441768" y="553796"/>
              <a:ext cx="4054031" cy="2850776"/>
            </a:xfrm>
            <a:prstGeom prst="bracketPair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9600" y="849630"/>
              <a:ext cx="2362200" cy="1600200"/>
            </a:xfrm>
            <a:prstGeom prst="roundRect">
              <a:avLst/>
            </a:prstGeom>
            <a:solidFill>
              <a:schemeClr val="bg2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1565238"/>
              <a:ext cx="185166" cy="210312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3348094" y="925830"/>
              <a:ext cx="838200" cy="1524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187" y="1590675"/>
              <a:ext cx="112014" cy="1943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41" y="2956336"/>
              <a:ext cx="130302" cy="21031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956336"/>
              <a:ext cx="130302" cy="21031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324" y="2956874"/>
              <a:ext cx="130302" cy="21031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124" y="2947371"/>
              <a:ext cx="102870" cy="20574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37" y="533400"/>
              <a:ext cx="542925" cy="17526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153" y="544830"/>
              <a:ext cx="533400" cy="175260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47" y="553795"/>
            <a:ext cx="533400" cy="175260"/>
          </a:xfrm>
          <a:prstGeom prst="rect">
            <a:avLst/>
          </a:prstGeom>
        </p:spPr>
      </p:pic>
      <p:sp>
        <p:nvSpPr>
          <p:cNvPr id="30" name="Double Bracket 29"/>
          <p:cNvSpPr/>
          <p:nvPr/>
        </p:nvSpPr>
        <p:spPr>
          <a:xfrm>
            <a:off x="7239000" y="585171"/>
            <a:ext cx="1447800" cy="2819400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030730"/>
            <a:ext cx="169545" cy="60960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7353300" y="962825"/>
            <a:ext cx="1219200" cy="153172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53795"/>
            <a:ext cx="533400" cy="1752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73" y="3062030"/>
            <a:ext cx="203454" cy="1371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62087"/>
            <a:ext cx="457200" cy="1638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44" y="1884045"/>
            <a:ext cx="1024890" cy="2076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9" y="3637810"/>
            <a:ext cx="1498282" cy="2472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6" y="5673359"/>
            <a:ext cx="3656647" cy="536448"/>
          </a:xfrm>
          <a:prstGeom prst="rect">
            <a:avLst/>
          </a:prstGeom>
        </p:spPr>
      </p:pic>
      <p:sp>
        <p:nvSpPr>
          <p:cNvPr id="46" name="Double Bracket 45"/>
          <p:cNvSpPr/>
          <p:nvPr/>
        </p:nvSpPr>
        <p:spPr>
          <a:xfrm>
            <a:off x="4827270" y="3897630"/>
            <a:ext cx="4088130" cy="2731770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029200" y="4126230"/>
            <a:ext cx="2362200" cy="1600200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41838"/>
            <a:ext cx="489204" cy="253746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7673565" y="4202430"/>
            <a:ext cx="919106" cy="1524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44" y="4876800"/>
            <a:ext cx="768096" cy="25603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41" y="6232936"/>
            <a:ext cx="130302" cy="21031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32936"/>
            <a:ext cx="130302" cy="2103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924" y="6233474"/>
            <a:ext cx="130302" cy="21031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24" y="6223971"/>
            <a:ext cx="102870" cy="20574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37" y="3810000"/>
            <a:ext cx="542925" cy="1752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3" y="3821430"/>
            <a:ext cx="533400" cy="17526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81740"/>
            <a:ext cx="3310890" cy="30175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1" y="4202837"/>
            <a:ext cx="2881312" cy="2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5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0" grpId="0" animBg="1"/>
      <p:bldP spid="32" grpId="0" animBg="1"/>
      <p:bldP spid="46" grpId="0" animBg="1"/>
      <p:bldP spid="47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862"/>
            <a:ext cx="5927598" cy="326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4" y="881352"/>
            <a:ext cx="729234" cy="258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49" y="800674"/>
            <a:ext cx="2763774" cy="4343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7790688" cy="6446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1" y="3916988"/>
            <a:ext cx="1058418" cy="258318"/>
          </a:xfrm>
          <a:prstGeom prst="rect">
            <a:avLst/>
          </a:prstGeom>
        </p:spPr>
      </p:pic>
      <p:sp>
        <p:nvSpPr>
          <p:cNvPr id="16" name="Double Bracket 15"/>
          <p:cNvSpPr/>
          <p:nvPr/>
        </p:nvSpPr>
        <p:spPr>
          <a:xfrm>
            <a:off x="1905000" y="3111201"/>
            <a:ext cx="2895600" cy="1994199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04601" y="3272893"/>
            <a:ext cx="1769105" cy="1131843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97" y="3707415"/>
            <a:ext cx="1161288" cy="219456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962400" y="3326791"/>
            <a:ext cx="627747" cy="1077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78" y="3687316"/>
            <a:ext cx="164592" cy="2194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62" y="4762994"/>
            <a:ext cx="119443" cy="1927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36" y="4762994"/>
            <a:ext cx="119443" cy="1927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24" y="4763374"/>
            <a:ext cx="119443" cy="1927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03" y="4756654"/>
            <a:ext cx="94297" cy="18859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048000"/>
            <a:ext cx="310134" cy="18859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5410200" y="3187401"/>
            <a:ext cx="3505200" cy="1994199"/>
            <a:chOff x="5410200" y="3187401"/>
            <a:chExt cx="3505200" cy="1994199"/>
          </a:xfrm>
        </p:grpSpPr>
        <p:pic>
          <p:nvPicPr>
            <p:cNvPr id="36" name="Picture 3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200" y="4071724"/>
              <a:ext cx="203454" cy="73152"/>
            </a:xfrm>
            <a:prstGeom prst="rect">
              <a:avLst/>
            </a:prstGeom>
          </p:spPr>
        </p:pic>
        <p:sp>
          <p:nvSpPr>
            <p:cNvPr id="37" name="Double Bracket 36"/>
            <p:cNvSpPr/>
            <p:nvPr/>
          </p:nvSpPr>
          <p:spPr>
            <a:xfrm>
              <a:off x="5791200" y="3187401"/>
              <a:ext cx="3124200" cy="1994199"/>
            </a:xfrm>
            <a:prstGeom prst="bracketPair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33505" y="3362651"/>
              <a:ext cx="1769105" cy="1131843"/>
            </a:xfrm>
            <a:prstGeom prst="roundRect">
              <a:avLst/>
            </a:prstGeom>
            <a:solidFill>
              <a:schemeClr val="bg2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62" y="4757746"/>
              <a:ext cx="119443" cy="19278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936" y="4757746"/>
              <a:ext cx="119443" cy="19278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24" y="4758126"/>
              <a:ext cx="119443" cy="19278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303" y="4751406"/>
              <a:ext cx="94297" cy="18859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433746"/>
              <a:ext cx="221742" cy="948690"/>
            </a:xfrm>
            <a:prstGeom prst="rect">
              <a:avLst/>
            </a:prstGeom>
          </p:spPr>
        </p:pic>
        <p:sp>
          <p:nvSpPr>
            <p:cNvPr id="45" name="Rounded Rectangle 44"/>
            <p:cNvSpPr/>
            <p:nvPr/>
          </p:nvSpPr>
          <p:spPr>
            <a:xfrm>
              <a:off x="7828236" y="3376098"/>
              <a:ext cx="934764" cy="110489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130" y="3460556"/>
              <a:ext cx="781812" cy="21945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130" y="3817143"/>
              <a:ext cx="765810" cy="219456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268" y="4163637"/>
              <a:ext cx="834390" cy="21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4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"/>
            <a:ext cx="2258568" cy="26517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20" y="1107464"/>
            <a:ext cx="4653455" cy="320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2" y="533400"/>
            <a:ext cx="4029075" cy="2419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2302111"/>
            <a:ext cx="3373755" cy="2828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16581"/>
            <a:ext cx="2598420" cy="2828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2" y="3772157"/>
            <a:ext cx="1227963" cy="2011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1153925"/>
            <a:ext cx="2120646" cy="1969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1687325"/>
            <a:ext cx="886396" cy="18021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76200" y="984803"/>
            <a:ext cx="4168227" cy="3445722"/>
          </a:xfrm>
          <a:prstGeom prst="roundRect">
            <a:avLst/>
          </a:prstGeom>
          <a:solidFill>
            <a:srgbClr val="00B0F0">
              <a:alpha val="1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457332"/>
            <a:ext cx="729234" cy="25831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232880" y="4691004"/>
            <a:ext cx="3505200" cy="1994199"/>
            <a:chOff x="5410200" y="3187401"/>
            <a:chExt cx="3505200" cy="1994199"/>
          </a:xfrm>
        </p:grpSpPr>
        <p:pic>
          <p:nvPicPr>
            <p:cNvPr id="31" name="Picture 3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200" y="4071724"/>
              <a:ext cx="203454" cy="73152"/>
            </a:xfrm>
            <a:prstGeom prst="rect">
              <a:avLst/>
            </a:prstGeom>
          </p:spPr>
        </p:pic>
        <p:sp>
          <p:nvSpPr>
            <p:cNvPr id="32" name="Double Bracket 31"/>
            <p:cNvSpPr/>
            <p:nvPr/>
          </p:nvSpPr>
          <p:spPr>
            <a:xfrm>
              <a:off x="5791200" y="3187401"/>
              <a:ext cx="3124200" cy="1994199"/>
            </a:xfrm>
            <a:prstGeom prst="bracketPair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933505" y="3362651"/>
              <a:ext cx="1769105" cy="1131843"/>
            </a:xfrm>
            <a:prstGeom prst="roundRect">
              <a:avLst/>
            </a:prstGeom>
            <a:solidFill>
              <a:schemeClr val="bg2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62" y="4757746"/>
              <a:ext cx="119443" cy="19278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936" y="4757746"/>
              <a:ext cx="119443" cy="19278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24" y="4758126"/>
              <a:ext cx="119443" cy="19278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303" y="4751406"/>
              <a:ext cx="94297" cy="18859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433746"/>
              <a:ext cx="221742" cy="948690"/>
            </a:xfrm>
            <a:prstGeom prst="rect">
              <a:avLst/>
            </a:prstGeom>
          </p:spPr>
        </p:pic>
        <p:sp>
          <p:nvSpPr>
            <p:cNvPr id="39" name="Rounded Rectangle 38"/>
            <p:cNvSpPr/>
            <p:nvPr/>
          </p:nvSpPr>
          <p:spPr>
            <a:xfrm>
              <a:off x="7828236" y="3376098"/>
              <a:ext cx="934764" cy="110489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130" y="3460556"/>
              <a:ext cx="781812" cy="21945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130" y="3817143"/>
              <a:ext cx="765810" cy="21945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268" y="4163637"/>
              <a:ext cx="834390" cy="21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1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"/>
            <a:ext cx="2258568" cy="265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2" y="771525"/>
            <a:ext cx="6240780" cy="23812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2" y="1600200"/>
            <a:ext cx="854990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"/>
            <a:ext cx="2258568" cy="26517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895830" cy="40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 Matrices}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$M_{cam}$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=$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0&#10;\end{document}"/>
  <p:tag name="IGUANATEXSIZE" val="2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0&#10;\end{document}"/>
  <p:tag name="IGUANATEXSIZE" val="2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0&#10;\end{document}"/>
  <p:tag name="IGUANATEXSIZE" val="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1&#10;\end{document}"/>
  <p:tag name="IGUANATEXSIZE" val="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vec{u}$\\&#10;$\vec{v}$\\$\vec{w}$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-\vec{u}\cdot \vec{e}$&#10;\end{document}"/>
  <p:tag name="IGUANATEXSIZE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-\vec{v}\cdot \vec{e}$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-\vec{w}\cdot \vec{e}$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Consider a $3 \times 3$ rotation matrix :&#10;\end{document}"/>
  <p:tag name="IGUANATEXSIZE" val="2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ookAt function}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Implementation in \texttt{MV.js}. Uses different variable names.&#10;\end{document}"/>
  <p:tag name="IGUANATEXSIZE" val="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ookAt function}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[-1,1] \times [-1,1] \times [-1,1]$&#10;\end{document}"/>
  <p:tag name="IGUANATEXSIZE" val="2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M_{orth} = $&#10;\end{document}"/>
  <p:tag name="IGUANATEXSIZE" val="2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f Orthographic projection:&#10;\end{document}"/>
  <p:tag name="IGUANATEXSIZE" val="2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rojection Normalization}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erspective Projection Normalization}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[-1,1] \times [-1,1] \times [-1,1]$&#10;\end{document}"/>
  <p:tag name="IGUANATEXSIZE" val="2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{\em&#10;$M_{per} = M_{orth} P$&#10;\end{document}"/>
  <p:tag name="IGUANATEXSIZE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$R = \left[&#10;\begin{array}{ccc}&#10;a_1 &amp; b_1 &amp; c_1\\&#10;a_2 &amp; b_2 &amp; c_2\\&#10;a_3 &amp; b_3 &amp; c_3&#10;\end{array}&#10;\right]$$&#10;\end{document}"/>
  <p:tag name="IGUANATEXSIZE" val="2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{\em&#10;$M_{orth}$&#10;\end{document}"/>
  <p:tag name="IGUANATEXSIZE" val="2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{\em&#10;$P$&#10;\end{document}"/>
  <p:tag name="IGUANATEXSIZE" val="2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erspective Normalization}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color,amsmath}&#10;\pagestyle{empty}&#10;\newcommand*{\cmcsans}{\fontfamily{comic}\selectfont}&#10;\DeclareTextFontCommand{\textcmcsans}{\cmcsans}&#10;&#10;\begin{document}\textcolor{blue}{&#10;$(l,b,n)$}&#10;\end{document}"/>
  <p:tag name="IGUANATEXSIZE" val="2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color,amsmath}&#10;\pagestyle{empty}&#10;\newcommand*{\cmcsans}{\fontfamily{comic}\selectfont}&#10;\DeclareTextFontCommand{\textcmcsans}{\cmcsans}&#10;&#10;\begin{document}\textcolor{blue}{&#10;$(r,t,n)$}&#10;\end{document}"/>
  <p:tag name="IGUANATEXSIZE" val="2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color,amsmath}&#10;\pagestyle{empty}&#10;\newcommand*{\cmcsans}{\fontfamily{comic}\selectfont}&#10;\DeclareTextFontCommand{\textcmcsans}{\cmcsans}&#10;&#10;\begin{document}\noindent\textcolor{blue}{\em&#10;$z=n$\\&#10;plane}&#10;\end{document}"/>
  <p:tag name="IGUANATEXSIZE" val="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color,amsmath}&#10;\pagestyle{empty}&#10;\newcommand*{\cmcsans}{\fontfamily{comic}\selectfont}&#10;\DeclareTextFontCommand{\textcmcsans}{\cmcsans}&#10;&#10;\begin{document}\noindent\textcolor{blue}{\em&#10;$z=f$\\&#10;plane}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Mapping to\\&#10;Canonical Volume:}&#10;\end{document}"/>
  <p:tag name="IGUANATEXSIZE" val="2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color,amsmath}&#10;\pagestyle{empty}&#10;\newcommand*{\cmcsans}{\fontfamily{comic}\selectfont}&#10;\DeclareTextFontCommand{\textcmcsans}{\cmcsans}&#10;&#10;\begin{document}\textcolor{blue}{\em&#10;specified using $6$ parameters}&#10;\end{document}"/>
  <p:tag name="IGUANATEXSIZE" val="2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Viewing Volume:}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Consider the usual basis vectors:&#10;\end{document}"/>
  <p:tag name="IGUANATEXSIZE" val="2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M_{per}$&#10;\end{document}"/>
  <p:tag name="IGUANATEXSIZE" val="2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[-1,1]\times[-1,1]\times&#10;[-1,1]$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erspective Normalization}&#10;\end{document}"/>
  <p:tag name="IGUANATEXSIZE" val="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Perspective Matrix}\\&#10;to be used in WebGL coding:&#10;&#10;\end{document}"/>
  <p:tag name="IGUANATEXSIZE" val="2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noindent&#10;$ \arraycolsep=1.4pt\def\arraystretch{2.2}&#10;M_{per}= \left[&#10;\begin{array}{cccc}&#10;-\frac{2n}{r-l} &amp; 0 &amp; \ \ \frac{r+l}{r-l} &amp; \ \ 0 \\&#10;0 &amp; -\frac{2n}{t-b} &amp; \ \ \frac{t+b}{t-b} &amp; \ \ 0 \\&#10;0 &amp; 0 &amp; \ \ \ -\frac{n+f}{n-f} &amp; \ \ \frac{2fn}{n-f}\\&#10;0 &amp; 0 &amp; \ \ -1 &amp; \ \ 0&#10;\end{array}&#10;\right]&#10;$&#10;\end{document}"/>
  <p:tag name="IGUANATEXSIZE" val="2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nother way to specify the Frustrum}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pecified using: \texttt{fovy} angle, \texttt{aspect} = $w/h$&#10;, \texttt{near} and \texttt{far}. &#10;\end{document}"/>
  <p:tag name="IGUANATEXSIZE" val="2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fovy = angle between the\\&#10; top and bottom planes}&#10;\end{document}"/>
  <p:tag name="IGUANATEXSIZE" val="1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(not between the lines)}&#10;\end{document}"/>
  <p:tag name="IGUANATEXSIZE" val="1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&#10;The frustum is symmetric\\ around the $-z$ axis.&#10;}&#10;\end{document}"/>
  <p:tag name="IGUANATEXSIZE" val="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a}$&#10;\end{document}"/>
  <p:tag name="IGUANATEXSIZE" val="2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Conversion to previous parameters:&#10;\end{document}"/>
  <p:tag name="IGUANATEXSIZE" val="2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&#10;\texttt{near} {\em and} \texttt{far} {\em are distances to\\ the near and far planes.&#10;}}&#10;\end{document}"/>
  <p:tag name="IGUANATEXSIZE" val="1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n = -$\texttt{near}&#10;\end{document}"/>
  <p:tag name="IGUANATEXSIZE" val="2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f = -$\texttt{far}&#10;\end{document}"/>
  <p:tag name="IGUANATEXSIZE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t=$ \texttt{near}$\ tan(fovy/2)$&#10;\end{document}"/>
  <p:tag name="IGUANATEXSIZE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r = t\cdot$\texttt{aspect}&#10;\end{document}"/>
  <p:tag name="IGUANATEXSIZE" val="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b = -t$ &#10;\end{document}"/>
  <p:tag name="IGUANATEXSIZE" val="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l = -r$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c}$&#10;\end{document}"/>
  <p:tag name="IGUANATEXSIZE" val="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b}$&#10;\end{document}"/>
  <p:tag name="IGUANATEXSIZE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How does $R$ transform $\hat{i}, \hat{j}$ and $\hat{k}$?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$\hat{i} = \vect{1}{0}{0}$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$\hat{j}= \vect{0}{1}{0}$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$\hat{k} = \vect{0}{0}{1}$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$R\ \hat{i} = $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$\vec{a}$,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$R\ \hat{j} = $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$\vec{b}$,&#10;\end{document}"/>
  <p:tag name="IGUANATEXSIZE" val="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$R\ \hat{k} = $&#10;\end{document}"/>
  <p:tag name="IGUANATEXSIZE" val="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$\vec{c}$&#10;\end{document}"/>
  <p:tag name="IGUANATEXSIZE" val="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Since $\hat{i}, \hat{j}$ and $\hat{k}$ are unit length and orthogonal&#10;to each other,\\&#10; $\vec{a}$, $\vec{b}$ and $\vec{c}$ are also &#10;unit length and orthogonal to each other.&#10;\end{document}"/>
  <p:tag name="IGUANATEXSIZE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 Matrices}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$R^T R = $&#10;\end{document}"/>
  <p:tag name="IGUANATEXSIZE" val="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amera or Eye Transformation}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$\left[&#10;\begin{array}{ccc}&#10;\vec{a}\cdot\vec{a} &amp; \vec{a}\cdot\vec{b} &amp; \vec{a}\cdot\vec{c}\\&#10;\vec{b}\cdot\vec{a} &amp; \vec{b}\cdot\vec{b} &amp; \vec{b}\cdot\vec{c}\\&#10;\vec{c}\cdot\vec{a} &amp; \vec{c}\cdot\vec{b} &amp; \vec{c}\cdot\vec{c} &#10;\end{array}&#10;\right]$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$ = \left[&#10;\begin{array}{ccc}&#10;1 &amp; 0 &amp; 0 \\&#10;0 &amp; 1 &amp; 0 \\&#10;0 &amp; 0 &amp; 1&#10;\end{array}&#10;\right]$$&#10;&#10;\end{document}"/>
  <p:tag name="IGUANATEXSIZE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So, $R^{-1} =  R^T$&#10;\end{document}"/>
  <p:tag name="IGUANATEXSIZE" val="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newcommand{\vect}[3]{&#10;\left[&#10;\begin{array}{c}&#10;#1\\#2\\#3&#10;\end{array}&#10;\right]&#10;}&#10;\DeclareTextFontCommand{\textcmcsans}{\cmcsans}&#10;&#10;\begin{document}\noindent&#10;\textcolor{blue}{\em The inverse of a rotation matrix\\ is its transpose.}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red}{\em This is true for any matrix whose columns are&#10; unit vectors &#10;orthogonal\\ to each other, i.e.,&#10; the columns form an orthonormal basis.}&#10;\end{document}"/>
  <p:tag name="IGUANATEXSIZE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$R^T = \left[&#10;\begin{array}{ccc}&#10;a_1 &amp; a_2 &amp; a_3\\&#10;b_1 &amp; b_2 &amp; b_3\\&#10;c_1 &amp; c_2 &amp; c_3&#10;\end{array}&#10;\right]$$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a}$&#10;\end{document}"/>
  <p:tag name="IGUANATEXSIZE" val="2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c}$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b}$&#10;\end{document}"/>
  <p:tag name="IGUANATEXSIZE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$R = \left[&#10;\begin{array}{ccc}&#10;a_1 &amp; b_1 &amp; c_1\\&#10;a_2 &amp; b_2 &amp; c_2\\&#10;a_3 &amp; b_3 &amp; c_3&#10;\end{array}&#10;\right]$$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columns are homogeneous coordinates}&#10;\end{document}"/>
  <p:tag name="IGUANATEXSIZE" val="1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a}$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c}$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b}$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Inverse of a Homogeneous Transformation matrix}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f x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$w$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3\times 1$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=$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3\times 1$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$w$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red}{\em&#10;Matrix that implements Camera transformation}&#10;\end{document}"/>
  <p:tag name="IGUANATEXSIZE" val="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bf y = 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\bf Lx + $w$t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y = Lx + wt$ 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o, the inverse transformation \\&#10;matrix is:&#10;\end{document}"/>
  <p:tag name="IGUANATEXSIZE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f L$^{-1}$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f -L$^{-1}$t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0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0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0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1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boldsymbol{\beta}$ &#10;\end{document}"/>
  <p:tag name="IGUANATEXSIZE" val="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3\times 3$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3\times 1$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implies$ $x = L^{-1}y + w(-L^{-1}t)$&#10;\end{document}"/>
  <p:tag name="IGUANATEXSIZE" val="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implies L^{-1} y = x + L^{-1}{wt}$ &#10;\end{document}"/>
  <p:tag name="IGUANATEXSIZE" val="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f L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f t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0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0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0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1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boldsymbol{\alpha}$ &#10;\end{document}"/>
  <p:tag name="IGUANATEXSIZE" val="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3\times 3$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3\times 1$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mputing Camera Transformation Matrix}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M_{cam}$ 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=\left[&#10;\begin{array}{cccc}&#10;\vec{u} &amp; \vec{v} &amp; \vec{w} &amp; e&#10;\end{array}&#10;\right]^{-1}$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f we treat $\vec{u}$, $\vec{v}$ and $\vec{w}$ and 3D vectors,&#10;and let $\vec{e}$ be the 3D\\ position vector of the eye, then 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M_{cam} = $ 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\ \ \ \vec{v}\ \ \ \vec{w}$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$\vec{e}$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0&#10;\end{document}"/>
  <p:tag name="IGUANATEXSIZE" val="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=\left[&#10;\begin{array}{cccc}&#10;\vec{u} &amp; \vec{v} &amp; \vec{w} &amp; e&#10;\end{array}&#10;\right]^{-1}$&#10;\end{document}"/>
  <p:tag name="IGUANATEXSIZE" val="2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0&#10;\end{document}"/>
  <p:tag name="IGUANATEXSIZE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0&#10;\end{document}"/>
  <p:tag name="IGUANATEXSIZE" val="2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1&#10;\end{document}"/>
  <p:tag name="IGUANATEXSIZE" val="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-1$&#10;\end{document}"/>
  <p:tag name="IGUANATEXSIZE" val="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=$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0&#10;\end{document}"/>
  <p:tag name="IGUANATEXSIZE" val="2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0&#10;\end{document}"/>
  <p:tag name="IGUANATEXSIZE" val="2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0&#10;\end{document}"/>
  <p:tag name="IGUANATEXSIZE" val="2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1&#10;\end{document}"/>
  <p:tag name="IGUANATEXSIZE" val="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vec{u}$\\&#10;$\vec{v}$\\$\vec{w}$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M_{cam}$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-\vec{u}\cdot \vec{e}$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-\vec{v}\cdot \vec{e}$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-\vec{w}\cdot \vec{e}$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ookAt function}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A popular API: \code{LookAt(eye,at,up)}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$\vec{w} =  - (at - eye) / \|at - eye\|$&#10;\end{document}"/>
  <p:tag name="IGUANATEXSIZE" val="2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$\vec{u} = \vec{up} \times \vec{w} / \|\vec{up} \times \vec{w} \| $ &#10;\end{document}"/>
  <p:tag name="IGUANATEXSIZE" val="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$\vec{v} = \vec{w} \times \vec{u}$&#10;\end{document}"/>
  <p:tag name="IGUANATEXSIZE" val="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{\bf Camera Frame:}&#10;\end{document}"/>
  <p:tag name="IGUANATEXSIZE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$e = eye$&#10;\end{document}"/>
  <p:tag name="IGUANATEXSIZE" val="2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4942</TotalTime>
  <Words>8</Words>
  <Application>Microsoft Office PowerPoint</Application>
  <PresentationFormat>On-screen Show (4:3)</PresentationFormat>
  <Paragraphs>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Saurabh Ray</cp:lastModifiedBy>
  <cp:revision>131</cp:revision>
  <dcterms:created xsi:type="dcterms:W3CDTF">2006-08-16T00:00:00Z</dcterms:created>
  <dcterms:modified xsi:type="dcterms:W3CDTF">2016-10-12T18:00:12Z</dcterms:modified>
</cp:coreProperties>
</file>