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"/>
  </p:notesMasterIdLst>
  <p:sldIdLst>
    <p:sldId id="256" r:id="rId2"/>
    <p:sldId id="345" r:id="rId3"/>
    <p:sldId id="346" r:id="rId4"/>
    <p:sldId id="347" r:id="rId5"/>
    <p:sldId id="34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8" autoAdjust="0"/>
    <p:restoredTop sz="92362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C5DA-B78A-4CE2-A3ED-55CE0292220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C648-CA1A-4AA2-8F33-BD5BE56C7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C648-CA1A-4AA2-8F33-BD5BE56C7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196374-ACC5-40A9-B274-1EB1E6EE075C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C6283FD-306F-4305-A078-1D3C1E1B5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9.png"/><Relationship Id="rId5" Type="http://schemas.openxmlformats.org/officeDocument/2006/relationships/tags" Target="../tags/tag7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tags" Target="../tags/tag6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18.png"/><Relationship Id="rId3" Type="http://schemas.openxmlformats.org/officeDocument/2006/relationships/tags" Target="../tags/tag11.xml"/><Relationship Id="rId21" Type="http://schemas.openxmlformats.org/officeDocument/2006/relationships/image" Target="../media/image21.png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7.png"/><Relationship Id="rId2" Type="http://schemas.openxmlformats.org/officeDocument/2006/relationships/tags" Target="../tags/tag10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24.png"/><Relationship Id="rId5" Type="http://schemas.openxmlformats.org/officeDocument/2006/relationships/tags" Target="../tags/tag13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tags" Target="../tags/tag18.xml"/><Relationship Id="rId19" Type="http://schemas.openxmlformats.org/officeDocument/2006/relationships/image" Target="../media/image19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21.xml"/><Relationship Id="rId16" Type="http://schemas.openxmlformats.org/officeDocument/2006/relationships/image" Target="../media/image31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6.png"/><Relationship Id="rId5" Type="http://schemas.openxmlformats.org/officeDocument/2006/relationships/tags" Target="../tags/tag24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tags" Target="../tags/tag29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32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87" y="4245401"/>
            <a:ext cx="6049708" cy="299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84" y="5104162"/>
            <a:ext cx="1640205" cy="184785"/>
          </a:xfrm>
          <a:prstGeom prst="rect">
            <a:avLst/>
          </a:prstGeom>
        </p:spPr>
      </p:pic>
      <p:pic>
        <p:nvPicPr>
          <p:cNvPr id="7170" name="Picture 2" descr="http://upload.wikimedia.org/wikipedia/commons/5/5f/Utah_teapot_simple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356876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amulholland.files.wordpress.com/2011/09/teapot_wire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41" y="762000"/>
            <a:ext cx="3418726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zeelandia-international.com/images/different-pictures/untitled.bmp/image_lar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4" y="591975"/>
            <a:ext cx="3493785" cy="2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t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43810"/>
            <a:ext cx="4258056" cy="580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6" y="3276600"/>
            <a:ext cx="7557135" cy="5486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" y="4216281"/>
            <a:ext cx="8721090" cy="53530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4" y="5287035"/>
            <a:ext cx="7686675" cy="2305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3" y="5974741"/>
            <a:ext cx="4383405" cy="182880"/>
          </a:xfrm>
          <a:prstGeom prst="rect">
            <a:avLst/>
          </a:prstGeom>
        </p:spPr>
      </p:pic>
      <p:pic>
        <p:nvPicPr>
          <p:cNvPr id="1026" name="Picture 2" descr="Image result for rememb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12521" y="5844172"/>
            <a:ext cx="808453" cy="102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32" y="37499"/>
            <a:ext cx="1344168" cy="2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499"/>
            <a:ext cx="1828800" cy="324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08645"/>
            <a:ext cx="7067550" cy="23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066800"/>
            <a:ext cx="1289685" cy="224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1548129"/>
            <a:ext cx="8012430" cy="230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2845117"/>
            <a:ext cx="8067675" cy="18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" y="3530917"/>
            <a:ext cx="8103870" cy="238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4216717"/>
            <a:ext cx="5162550" cy="232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" y="4902517"/>
            <a:ext cx="7642860" cy="232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" y="5588317"/>
            <a:ext cx="8721090" cy="4914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" y="6476999"/>
            <a:ext cx="7061835" cy="238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" y="2209800"/>
            <a:ext cx="13335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51" y="37499"/>
            <a:ext cx="2167128" cy="322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754380" cy="175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87779"/>
            <a:ext cx="6097905" cy="255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2" y="2125979"/>
            <a:ext cx="6619875" cy="255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3020376"/>
            <a:ext cx="7835265" cy="2343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4788245"/>
            <a:ext cx="8703945" cy="234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5562600"/>
            <a:ext cx="8722995" cy="842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886200"/>
            <a:ext cx="4301490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828800" y="1066800"/>
            <a:ext cx="28612" cy="563880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4069401"/>
            <a:ext cx="5883312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57412" y="2819400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2400000" flipV="1">
            <a:off x="1054752" y="1839607"/>
            <a:ext cx="3568700" cy="1211902"/>
          </a:xfrm>
          <a:prstGeom prst="line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4068" y="2724958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685800"/>
            <a:ext cx="136488" cy="145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1446274">
            <a:off x="2016255" y="3370511"/>
            <a:ext cx="633696" cy="776942"/>
          </a:xfrm>
          <a:prstGeom prst="arc">
            <a:avLst/>
          </a:prstGeom>
          <a:ln w="444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60" y="3187607"/>
            <a:ext cx="138684" cy="2377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31653"/>
            <a:ext cx="698373" cy="33185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92496"/>
            <a:ext cx="884110" cy="3318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84884"/>
            <a:ext cx="2979229" cy="3145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4342"/>
            <a:ext cx="3008947" cy="3145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74" y="4495800"/>
            <a:ext cx="2209038" cy="2303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86"/>
            <a:ext cx="4697730" cy="3268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56" y="5089272"/>
            <a:ext cx="4311396" cy="731520"/>
          </a:xfrm>
          <a:prstGeom prst="rect">
            <a:avLst/>
          </a:prstGeom>
        </p:spPr>
      </p:pic>
      <p:sp>
        <p:nvSpPr>
          <p:cNvPr id="36" name="Left Brace 35"/>
          <p:cNvSpPr/>
          <p:nvPr/>
        </p:nvSpPr>
        <p:spPr>
          <a:xfrm rot="16200000">
            <a:off x="5337788" y="4839104"/>
            <a:ext cx="221027" cy="2209802"/>
          </a:xfrm>
          <a:prstGeom prst="leftBrace">
            <a:avLst/>
          </a:prstGeom>
          <a:ln w="254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08" y="6194027"/>
            <a:ext cx="2011680" cy="2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S-AD 216: Foundations of Computer Graphics}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Look at the code in \texttt{drawTriangle.html} and \texttt{drawTriangle.js}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Questions:}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hich part of the code runs in the CPU? Which part runs in the GPU?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We have two coordinates for each vertex. How does the GPU know this?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hy do we use \code{new Float32Array(vertices)} in \code{gl.bufferData(...)}?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Where are we setting the color of the triangle?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hat will happen if we change the $0.6$ in the \code{vertices} array to $1.6$?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\code{vPosition} is of type \code{vec4} in the vertex shader but we are&#10;passing only two coordinates. Where are the other two set?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hy is the last argument of \code{gl.drawArrays(...)} $3$ and not $1$?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definecolor{DarkOliveGreen}{rgb}{0.333333,0.419608,0.184314}&#10;\newcommand{\code}[1]{\noindent \textcolor{DarkOliveGreen}{$\texttt{#1}$}}&#10;\newcommand{\comment}[1]{\noindent \textcolor{blue}{\it #1}}&#10;\newcommand*{\cmcsans}{\fontfamily{comic}\selectfont}&#10;\DeclareTextFontCommand{\textcmcsans}{\cmcsans}&#10;&#10;\begin{document}&#10;What is \code{gl}?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color}&#10;\pagestyle{empty}&#10;\begin{document}&#10;\textcolor{blue}{\textsc{Saurabh Ray}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Coding Practice}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{\bf Tasks: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Draw an equilateral triangle whose centroid is at $(0,0)$.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Draw a square with side length $0.4$ whose center is at $(0,0)$.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hange the vertex shader so that the square moves to the right by &#10;$0.3$.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Draw a triangle and a square but put their data in different buffers&#10;in the GPU.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Change the vertex shader so that the entire picture is $1.5$ times the original&#10;size and is rotated by &#10;$30$ degrees in the counter-clockwise direction around the origin.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Change the color of the square to blue.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\theta$&#10;&#10;\end{document}"/>
  <p:tag name="IGUANATEXSIZE" val="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,y)$&#10;&#10;\end{document}"/>
  <p:tag name="IGUANATEXSIZE" val="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\bf You can use chrome developer\\ tools as a simple IDE.&#10;&#10;\end{document}"/>
  <p:tag name="IGUANATEXSIZE" val="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(x',y')$&#10;&#10;\end{document}"/>
  <p:tag name="IGUANATEXSIZE" val="2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x' = x\ cos\theta - y\sin\ \theta$&#10;&#10;\end{document}"/>
  <p:tag name="IGUANATEXSIZE" val="2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$y' = x\ sin\theta + y\cos\ \theta$&#10;&#10;\end{document}"/>
  <p:tag name="IGUANATEXSIZE" val="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\noindent&#10;{\bf Matrix Form:}&#10;&#10;\end{document}"/>
  <p:tag name="IGUANATEXSIZE" val="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Rotation by $\theta$ (counter-clockwise)}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}&#10;\pagestyle{empty}&#10;\newcommand*{\cmcsans}{\fontfamily{comic}\selectfont}&#10;\DeclareTextFontCommand{\textcmcsans}{\cmcsans}&#10;&#10;\begin{document}\noindent&#10;\[&#10;\left[&#10;\begin{array}{c}&#10;x'\\&#10;y'&#10;\end{array}&#10;\right]&#10;= \left[&#10;\begin{array}{cc}&#10;cos\theta &amp; -sin\theta\\&#10;sin\theta &amp; \ \ cos\theta&#10;\end{array}&#10;\right]&#10;\left[&#10;\begin{array}{c}&#10;x\\&#10;y&#10;\end{array}&#10;\right]&#10;\]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gensymb,color}&#10;\pagestyle{empty}&#10;\newcommand*{\cmcsans}{\fontfamily{comic}\selectfont}&#10;\DeclareTextFontCommand{\textcmcsans}{\cmcsans}&#10;&#10;\begin{document}\noindent&#10;\textcolor{blue}{\em rotation matrix}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In Chrome and press &#10;\texttt{Ctrl+Shift+I}&#10;to bring up the developer tools.\\&#10;(\texttt{Cmd+Opt+I} on Mac.)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Right click somewhere in the empty area on the left pane and use&#10;``{\bf Add folder to workspace}&quot; to add the folder where your code resides.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Now you can edit both html and javascript files from the sources&#10; tab. 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\noindent&#10;Press \texttt{Ctrl + S} to save. {\bf No autosave!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ev Tools}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newcommand*{\cmcsans}{\fontfamily{comic}\selectfont}&#10;\DeclareTextFontCommand{\textcmcsans}{\cmcsans}&#10;&#10;\begin{document}&#10;\cmcsans{drawTriangle}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6055</TotalTime>
  <Words>2</Words>
  <Application>Microsoft Office PowerPoint</Application>
  <PresentationFormat>On-screen Show (4:3)</PresentationFormat>
  <Paragraphs>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</dc:creator>
  <cp:lastModifiedBy>Saurabh Ray</cp:lastModifiedBy>
  <cp:revision>405</cp:revision>
  <dcterms:created xsi:type="dcterms:W3CDTF">2014-01-26T12:33:15Z</dcterms:created>
  <dcterms:modified xsi:type="dcterms:W3CDTF">2016-09-05T15:03:42Z</dcterms:modified>
</cp:coreProperties>
</file>