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3" r:id="rId2"/>
    <p:sldId id="311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2" r:id="rId11"/>
    <p:sldId id="294" r:id="rId12"/>
    <p:sldId id="29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2" autoAdjust="0"/>
    <p:restoredTop sz="96625" autoAdjust="0"/>
  </p:normalViewPr>
  <p:slideViewPr>
    <p:cSldViewPr>
      <p:cViewPr varScale="1">
        <p:scale>
          <a:sx n="71" d="100"/>
          <a:sy n="71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B6493-7758-4759-9584-68D18AA4DFB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8E2AC-79ED-4E74-A962-EB2B83E8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tmp"/><Relationship Id="rId3" Type="http://schemas.openxmlformats.org/officeDocument/2006/relationships/tags" Target="../tags/tag51.xml"/><Relationship Id="rId7" Type="http://schemas.openxmlformats.org/officeDocument/2006/relationships/image" Target="../media/image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52.xml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59.png"/><Relationship Id="rId18" Type="http://schemas.openxmlformats.org/officeDocument/2006/relationships/image" Target="../media/image64.tmp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tags" Target="../tags/tag54.xml"/><Relationship Id="rId16" Type="http://schemas.openxmlformats.org/officeDocument/2006/relationships/image" Target="../media/image62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57.png"/><Relationship Id="rId5" Type="http://schemas.openxmlformats.org/officeDocument/2006/relationships/tags" Target="../tags/tag57.xml"/><Relationship Id="rId15" Type="http://schemas.openxmlformats.org/officeDocument/2006/relationships/image" Target="../media/image61.jpe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5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image" Target="../media/image67.png"/><Relationship Id="rId26" Type="http://schemas.openxmlformats.org/officeDocument/2006/relationships/image" Target="../media/image72.png"/><Relationship Id="rId3" Type="http://schemas.openxmlformats.org/officeDocument/2006/relationships/tags" Target="../tags/tag64.xml"/><Relationship Id="rId21" Type="http://schemas.openxmlformats.org/officeDocument/2006/relationships/image" Target="../media/image62.png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image" Target="../media/image66.png"/><Relationship Id="rId25" Type="http://schemas.openxmlformats.org/officeDocument/2006/relationships/image" Target="../media/image71.png"/><Relationship Id="rId2" Type="http://schemas.openxmlformats.org/officeDocument/2006/relationships/tags" Target="../tags/tag63.xml"/><Relationship Id="rId16" Type="http://schemas.openxmlformats.org/officeDocument/2006/relationships/image" Target="../media/image57.png"/><Relationship Id="rId20" Type="http://schemas.openxmlformats.org/officeDocument/2006/relationships/image" Target="../media/image69.tmp"/><Relationship Id="rId29" Type="http://schemas.openxmlformats.org/officeDocument/2006/relationships/image" Target="../media/image75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image" Target="../media/image70.png"/><Relationship Id="rId5" Type="http://schemas.openxmlformats.org/officeDocument/2006/relationships/tags" Target="../tags/tag6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65.png"/><Relationship Id="rId28" Type="http://schemas.openxmlformats.org/officeDocument/2006/relationships/image" Target="../media/image74.png"/><Relationship Id="rId10" Type="http://schemas.openxmlformats.org/officeDocument/2006/relationships/tags" Target="../tags/tag71.xml"/><Relationship Id="rId19" Type="http://schemas.openxmlformats.org/officeDocument/2006/relationships/image" Target="../media/image68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image" Target="../media/image63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1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80.png"/><Relationship Id="rId2" Type="http://schemas.openxmlformats.org/officeDocument/2006/relationships/tags" Target="../tags/tag77.xml"/><Relationship Id="rId16" Type="http://schemas.openxmlformats.org/officeDocument/2006/relationships/image" Target="../media/image84.tmp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79.png"/><Relationship Id="rId5" Type="http://schemas.openxmlformats.org/officeDocument/2006/relationships/tags" Target="../tags/tag80.xml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tags" Target="../tags/tag79.xml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" Type="http://schemas.openxmlformats.org/officeDocument/2006/relationships/tags" Target="../tags/tag85.xml"/><Relationship Id="rId21" Type="http://schemas.openxmlformats.org/officeDocument/2006/relationships/image" Target="../media/image90.png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image" Target="../media/image86.png"/><Relationship Id="rId25" Type="http://schemas.openxmlformats.org/officeDocument/2006/relationships/image" Target="../media/image94.png"/><Relationship Id="rId2" Type="http://schemas.openxmlformats.org/officeDocument/2006/relationships/tags" Target="../tags/tag84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image" Target="../media/image93.png"/><Relationship Id="rId5" Type="http://schemas.openxmlformats.org/officeDocument/2006/relationships/tags" Target="../tags/tag87.xml"/><Relationship Id="rId15" Type="http://schemas.openxmlformats.org/officeDocument/2006/relationships/image" Target="../media/image77.png"/><Relationship Id="rId23" Type="http://schemas.openxmlformats.org/officeDocument/2006/relationships/image" Target="../media/image92.png"/><Relationship Id="rId10" Type="http://schemas.openxmlformats.org/officeDocument/2006/relationships/tags" Target="../tags/tag92.xml"/><Relationship Id="rId19" Type="http://schemas.openxmlformats.org/officeDocument/2006/relationships/image" Target="../media/image88.png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image" Target="../media/image84.tmp"/><Relationship Id="rId22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77.png"/><Relationship Id="rId17" Type="http://schemas.openxmlformats.org/officeDocument/2006/relationships/image" Target="../media/image100.png"/><Relationship Id="rId2" Type="http://schemas.openxmlformats.org/officeDocument/2006/relationships/tags" Target="../tags/tag96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84.tmp"/><Relationship Id="rId5" Type="http://schemas.openxmlformats.org/officeDocument/2006/relationships/tags" Target="../tags/tag99.xml"/><Relationship Id="rId15" Type="http://schemas.openxmlformats.org/officeDocument/2006/relationships/image" Target="../media/image9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2.png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106.png"/><Relationship Id="rId18" Type="http://schemas.openxmlformats.org/officeDocument/2006/relationships/image" Target="../media/image84.tmp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tags" Target="../tags/tag105.xml"/><Relationship Id="rId16" Type="http://schemas.openxmlformats.org/officeDocument/2006/relationships/image" Target="../media/image103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104.png"/><Relationship Id="rId5" Type="http://schemas.openxmlformats.org/officeDocument/2006/relationships/tags" Target="../tags/tag108.xml"/><Relationship Id="rId15" Type="http://schemas.openxmlformats.org/officeDocument/2006/relationships/image" Target="../media/image108.png"/><Relationship Id="rId10" Type="http://schemas.openxmlformats.org/officeDocument/2006/relationships/image" Target="../media/image77.png"/><Relationship Id="rId4" Type="http://schemas.openxmlformats.org/officeDocument/2006/relationships/tags" Target="../tags/tag10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image" Target="../media/image112.png"/><Relationship Id="rId26" Type="http://schemas.openxmlformats.org/officeDocument/2006/relationships/image" Target="../media/image118.png"/><Relationship Id="rId3" Type="http://schemas.openxmlformats.org/officeDocument/2006/relationships/tags" Target="../tags/tag114.xml"/><Relationship Id="rId21" Type="http://schemas.openxmlformats.org/officeDocument/2006/relationships/image" Target="../media/image115.png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image" Target="../media/image111.png"/><Relationship Id="rId25" Type="http://schemas.openxmlformats.org/officeDocument/2006/relationships/image" Target="../media/image117.png"/><Relationship Id="rId2" Type="http://schemas.openxmlformats.org/officeDocument/2006/relationships/tags" Target="../tags/tag113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24" Type="http://schemas.openxmlformats.org/officeDocument/2006/relationships/image" Target="../media/image107.png"/><Relationship Id="rId5" Type="http://schemas.openxmlformats.org/officeDocument/2006/relationships/tags" Target="../tags/tag116.xml"/><Relationship Id="rId15" Type="http://schemas.openxmlformats.org/officeDocument/2006/relationships/image" Target="../media/image77.png"/><Relationship Id="rId23" Type="http://schemas.openxmlformats.org/officeDocument/2006/relationships/image" Target="../media/image106.png"/><Relationship Id="rId10" Type="http://schemas.openxmlformats.org/officeDocument/2006/relationships/tags" Target="../tags/tag121.xml"/><Relationship Id="rId19" Type="http://schemas.openxmlformats.org/officeDocument/2006/relationships/image" Target="../media/image113.png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6.png"/><Relationship Id="rId27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4.png"/><Relationship Id="rId3" Type="http://schemas.openxmlformats.org/officeDocument/2006/relationships/tags" Target="../tags/tag127.xml"/><Relationship Id="rId21" Type="http://schemas.openxmlformats.org/officeDocument/2006/relationships/image" Target="../media/image127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tags" Target="../tags/tag126.xml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4.png"/><Relationship Id="rId5" Type="http://schemas.openxmlformats.org/officeDocument/2006/relationships/tags" Target="../tags/tag129.xml"/><Relationship Id="rId15" Type="http://schemas.openxmlformats.org/officeDocument/2006/relationships/image" Target="../media/image121.png"/><Relationship Id="rId23" Type="http://schemas.openxmlformats.org/officeDocument/2006/relationships/image" Target="../media/image93.png"/><Relationship Id="rId10" Type="http://schemas.openxmlformats.org/officeDocument/2006/relationships/tags" Target="../tags/tag134.xml"/><Relationship Id="rId19" Type="http://schemas.openxmlformats.org/officeDocument/2006/relationships/image" Target="../media/image125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image" Target="../media/image120.png"/><Relationship Id="rId22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2.png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image" Target="../media/image131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130.png"/><Relationship Id="rId5" Type="http://schemas.openxmlformats.org/officeDocument/2006/relationships/tags" Target="../tags/tag141.xml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tags" Target="../tags/tag140.xml"/><Relationship Id="rId9" Type="http://schemas.openxmlformats.org/officeDocument/2006/relationships/image" Target="../media/image120.png"/><Relationship Id="rId14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tags" Target="../tags/tag146.xml"/><Relationship Id="rId21" Type="http://schemas.openxmlformats.org/officeDocument/2006/relationships/image" Target="../media/image143.png"/><Relationship Id="rId7" Type="http://schemas.openxmlformats.org/officeDocument/2006/relationships/tags" Target="../tags/tag15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9.png"/><Relationship Id="rId2" Type="http://schemas.openxmlformats.org/officeDocument/2006/relationships/tags" Target="../tags/tag145.xml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image" Target="../media/image137.png"/><Relationship Id="rId10" Type="http://schemas.openxmlformats.org/officeDocument/2006/relationships/tags" Target="../tags/tag153.xml"/><Relationship Id="rId19" Type="http://schemas.openxmlformats.org/officeDocument/2006/relationships/image" Target="../media/image141.png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image" Target="../media/image135.png"/><Relationship Id="rId18" Type="http://schemas.openxmlformats.org/officeDocument/2006/relationships/image" Target="../media/image90.png"/><Relationship Id="rId3" Type="http://schemas.openxmlformats.org/officeDocument/2006/relationships/tags" Target="../tags/tag157.xml"/><Relationship Id="rId21" Type="http://schemas.openxmlformats.org/officeDocument/2006/relationships/image" Target="../media/image149.png"/><Relationship Id="rId7" Type="http://schemas.openxmlformats.org/officeDocument/2006/relationships/tags" Target="../tags/tag16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89.png"/><Relationship Id="rId2" Type="http://schemas.openxmlformats.org/officeDocument/2006/relationships/tags" Target="../tags/tag156.xml"/><Relationship Id="rId16" Type="http://schemas.openxmlformats.org/officeDocument/2006/relationships/image" Target="../media/image86.png"/><Relationship Id="rId20" Type="http://schemas.openxmlformats.org/officeDocument/2006/relationships/image" Target="../media/image148.png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5" Type="http://schemas.openxmlformats.org/officeDocument/2006/relationships/image" Target="../media/image146.png"/><Relationship Id="rId23" Type="http://schemas.openxmlformats.org/officeDocument/2006/relationships/image" Target="../media/image130.png"/><Relationship Id="rId10" Type="http://schemas.openxmlformats.org/officeDocument/2006/relationships/tags" Target="../tags/tag164.xml"/><Relationship Id="rId19" Type="http://schemas.openxmlformats.org/officeDocument/2006/relationships/image" Target="../media/image147.png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image" Target="../media/image145.png"/><Relationship Id="rId22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image" Target="../media/image153.png"/><Relationship Id="rId26" Type="http://schemas.openxmlformats.org/officeDocument/2006/relationships/image" Target="../media/image157.png"/><Relationship Id="rId3" Type="http://schemas.openxmlformats.org/officeDocument/2006/relationships/tags" Target="../tags/tag168.xml"/><Relationship Id="rId21" Type="http://schemas.openxmlformats.org/officeDocument/2006/relationships/image" Target="../media/image126.png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image" Target="../media/image152.png"/><Relationship Id="rId25" Type="http://schemas.openxmlformats.org/officeDocument/2006/relationships/image" Target="../media/image156.png"/><Relationship Id="rId2" Type="http://schemas.openxmlformats.org/officeDocument/2006/relationships/tags" Target="../tags/tag167.xml"/><Relationship Id="rId16" Type="http://schemas.openxmlformats.org/officeDocument/2006/relationships/image" Target="../media/image151.png"/><Relationship Id="rId20" Type="http://schemas.openxmlformats.org/officeDocument/2006/relationships/image" Target="../media/image125.png"/><Relationship Id="rId29" Type="http://schemas.openxmlformats.org/officeDocument/2006/relationships/image" Target="../media/image160.png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image" Target="../media/image92.png"/><Relationship Id="rId5" Type="http://schemas.openxmlformats.org/officeDocument/2006/relationships/tags" Target="../tags/tag170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55.png"/><Relationship Id="rId28" Type="http://schemas.openxmlformats.org/officeDocument/2006/relationships/image" Target="../media/image159.png"/><Relationship Id="rId10" Type="http://schemas.openxmlformats.org/officeDocument/2006/relationships/tags" Target="../tags/tag175.xml"/><Relationship Id="rId19" Type="http://schemas.openxmlformats.org/officeDocument/2006/relationships/image" Target="../media/image124.png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image" Target="../media/image154.png"/><Relationship Id="rId27" Type="http://schemas.openxmlformats.org/officeDocument/2006/relationships/image" Target="../media/image1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5.png"/><Relationship Id="rId3" Type="http://schemas.openxmlformats.org/officeDocument/2006/relationships/tags" Target="../tags/tag18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4.pn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image" Target="../media/image163.png"/><Relationship Id="rId5" Type="http://schemas.openxmlformats.org/officeDocument/2006/relationships/tags" Target="../tags/tag184.xml"/><Relationship Id="rId10" Type="http://schemas.openxmlformats.org/officeDocument/2006/relationships/image" Target="../media/image162.png"/><Relationship Id="rId4" Type="http://schemas.openxmlformats.org/officeDocument/2006/relationships/tags" Target="../tags/tag183.xml"/><Relationship Id="rId9" Type="http://schemas.openxmlformats.org/officeDocument/2006/relationships/image" Target="../media/image1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tags" Target="../tags/tag188.xml"/><Relationship Id="rId21" Type="http://schemas.openxmlformats.org/officeDocument/2006/relationships/image" Target="../media/image174.png"/><Relationship Id="rId7" Type="http://schemas.openxmlformats.org/officeDocument/2006/relationships/tags" Target="../tags/tag19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70.png"/><Relationship Id="rId2" Type="http://schemas.openxmlformats.org/officeDocument/2006/relationships/tags" Target="../tags/tag187.xml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5" Type="http://schemas.openxmlformats.org/officeDocument/2006/relationships/tags" Target="../tags/tag190.xml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10" Type="http://schemas.openxmlformats.org/officeDocument/2006/relationships/tags" Target="../tags/tag195.xml"/><Relationship Id="rId19" Type="http://schemas.openxmlformats.org/officeDocument/2006/relationships/image" Target="../media/image172.png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Relationship Id="rId4" Type="http://schemas.openxmlformats.org/officeDocument/2006/relationships/image" Target="../media/image178.tm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" Type="http://schemas.openxmlformats.org/officeDocument/2006/relationships/tags" Target="../tags/tag199.xml"/><Relationship Id="rId16" Type="http://schemas.openxmlformats.org/officeDocument/2006/relationships/image" Target="../media/image184.png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image" Target="../media/image179.png"/><Relationship Id="rId5" Type="http://schemas.openxmlformats.org/officeDocument/2006/relationships/tags" Target="../tags/tag202.xml"/><Relationship Id="rId15" Type="http://schemas.openxmlformats.org/officeDocument/2006/relationships/image" Target="../media/image18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77.png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image" Target="../media/image1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7.xml"/><Relationship Id="rId21" Type="http://schemas.openxmlformats.org/officeDocument/2006/relationships/image" Target="../media/image16.png"/><Relationship Id="rId7" Type="http://schemas.openxmlformats.org/officeDocument/2006/relationships/tags" Target="../tags/tag1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19.png"/><Relationship Id="rId5" Type="http://schemas.openxmlformats.org/officeDocument/2006/relationships/tags" Target="../tags/tag9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tags" Target="../tags/tag14.xml"/><Relationship Id="rId19" Type="http://schemas.openxmlformats.org/officeDocument/2006/relationships/image" Target="../media/image14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18.xml"/><Relationship Id="rId21" Type="http://schemas.openxmlformats.org/officeDocument/2006/relationships/image" Target="../media/image24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17.xml"/><Relationship Id="rId16" Type="http://schemas.openxmlformats.org/officeDocument/2006/relationships/image" Target="../media/image9.png"/><Relationship Id="rId20" Type="http://schemas.openxmlformats.org/officeDocument/2006/relationships/image" Target="../media/image23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27.png"/><Relationship Id="rId5" Type="http://schemas.openxmlformats.org/officeDocument/2006/relationships/tags" Target="../tags/tag20.xml"/><Relationship Id="rId15" Type="http://schemas.openxmlformats.org/officeDocument/2006/relationships/image" Target="../media/image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tags" Target="../tags/tag25.xml"/><Relationship Id="rId19" Type="http://schemas.openxmlformats.org/officeDocument/2006/relationships/image" Target="../media/image22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5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3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33.png"/><Relationship Id="rId5" Type="http://schemas.openxmlformats.org/officeDocument/2006/relationships/tags" Target="../tags/tag33.xml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tags" Target="../tags/tag32.xml"/><Relationship Id="rId9" Type="http://schemas.openxmlformats.org/officeDocument/2006/relationships/image" Target="../media/image8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tags" Target="../tags/tag38.xml"/><Relationship Id="rId7" Type="http://schemas.openxmlformats.org/officeDocument/2006/relationships/image" Target="../media/image8.png"/><Relationship Id="rId12" Type="http://schemas.openxmlformats.org/officeDocument/2006/relationships/image" Target="../media/image42.tmp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tags" Target="../tags/tag40.xml"/><Relationship Id="rId10" Type="http://schemas.openxmlformats.org/officeDocument/2006/relationships/image" Target="../media/image40.tmp"/><Relationship Id="rId4" Type="http://schemas.openxmlformats.org/officeDocument/2006/relationships/tags" Target="../tags/tag39.xml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5.png"/><Relationship Id="rId5" Type="http://schemas.openxmlformats.org/officeDocument/2006/relationships/image" Target="../media/image44.tm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tmp"/><Relationship Id="rId3" Type="http://schemas.openxmlformats.org/officeDocument/2006/relationships/tags" Target="../tags/tag45.xml"/><Relationship Id="rId7" Type="http://schemas.openxmlformats.org/officeDocument/2006/relationships/image" Target="../media/image46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8.png"/><Relationship Id="rId11" Type="http://schemas.openxmlformats.org/officeDocument/2006/relationships/image" Target="../media/image50.tmp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9.png"/><Relationship Id="rId4" Type="http://schemas.openxmlformats.org/officeDocument/2006/relationships/tags" Target="../tags/tag46.xml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52.tmp"/><Relationship Id="rId5" Type="http://schemas.openxmlformats.org/officeDocument/2006/relationships/image" Target="../media/image5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3473"/>
            <a:ext cx="2070354" cy="196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"/>
            <a:ext cx="4249674" cy="32232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84606"/>
            <a:ext cx="4377126" cy="4339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986425"/>
            <a:ext cx="2463165" cy="2305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30" y="4850020"/>
            <a:ext cx="3251835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862"/>
            <a:ext cx="2345436" cy="2514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5" y="5153386"/>
            <a:ext cx="8143113" cy="280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6" y="5820728"/>
            <a:ext cx="3088767" cy="3352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62" y="533399"/>
            <a:ext cx="4249674" cy="289179"/>
          </a:xfrm>
          <a:prstGeom prst="rect">
            <a:avLst/>
          </a:prstGeom>
        </p:spPr>
      </p:pic>
      <p:pic>
        <p:nvPicPr>
          <p:cNvPr id="1026" name="Picture 2" descr="http://ecx.images-amazon.com/images/I/61N65D8MsaL._SL1434_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24" y="1665541"/>
            <a:ext cx="2917317" cy="291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562600" y="2286000"/>
            <a:ext cx="2209799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16457" y="3124200"/>
            <a:ext cx="1894143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720691" y="1227667"/>
            <a:ext cx="0" cy="190500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61" y="3069802"/>
            <a:ext cx="140398" cy="1257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83" y="996654"/>
            <a:ext cx="132016" cy="180213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28600" y="1295400"/>
            <a:ext cx="4226462" cy="2867385"/>
            <a:chOff x="228600" y="1295400"/>
            <a:chExt cx="4226462" cy="2867385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295400"/>
              <a:ext cx="4226462" cy="286738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076817" y="1343133"/>
              <a:ext cx="448905" cy="318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33800" y="3559067"/>
              <a:ext cx="448905" cy="318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9403" y="3703000"/>
              <a:ext cx="448905" cy="318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5" y="3760470"/>
            <a:ext cx="140398" cy="1257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66" y="3760470"/>
            <a:ext cx="132016" cy="1802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3" y="1398270"/>
            <a:ext cx="119443" cy="1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862"/>
            <a:ext cx="2345436" cy="251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7256716" cy="653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1828798"/>
            <a:ext cx="7204329" cy="5888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9" y="2919127"/>
            <a:ext cx="3583305" cy="257746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263051" y="3017540"/>
            <a:ext cx="4773781" cy="3594049"/>
            <a:chOff x="4263051" y="3017540"/>
            <a:chExt cx="4773781" cy="3594049"/>
          </a:xfrm>
        </p:grpSpPr>
        <p:grpSp>
          <p:nvGrpSpPr>
            <p:cNvPr id="35" name="Group 34"/>
            <p:cNvGrpSpPr/>
            <p:nvPr/>
          </p:nvGrpSpPr>
          <p:grpSpPr>
            <a:xfrm>
              <a:off x="4263051" y="3017540"/>
              <a:ext cx="4773781" cy="3594049"/>
              <a:chOff x="4263051" y="3017540"/>
              <a:chExt cx="4773781" cy="3594049"/>
            </a:xfrm>
          </p:grpSpPr>
          <p:pic>
            <p:nvPicPr>
              <p:cNvPr id="28" name="Picture 27" descr="Screen Clippi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051" y="3048000"/>
                <a:ext cx="4549329" cy="3276600"/>
              </a:xfrm>
              <a:prstGeom prst="rect">
                <a:avLst/>
              </a:prstGeom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6537715" y="3017540"/>
                <a:ext cx="448905" cy="4114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587927" y="4676563"/>
                <a:ext cx="448905" cy="4114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33998" y="6200129"/>
                <a:ext cx="448905" cy="4114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8052" y="6214533"/>
              <a:ext cx="140398" cy="12573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7927" y="4913249"/>
              <a:ext cx="132016" cy="18021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724" y="3180016"/>
              <a:ext cx="119443" cy="125730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29" y="3413940"/>
            <a:ext cx="3109722" cy="2577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0" y="4419600"/>
            <a:ext cx="3512058" cy="20535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87" y="6042999"/>
            <a:ext cx="1077087" cy="2807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9" y="4921272"/>
            <a:ext cx="2118550" cy="25355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9" y="5562600"/>
            <a:ext cx="2428684" cy="2598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9" y="6043443"/>
            <a:ext cx="890587" cy="20116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67" y="4913249"/>
            <a:ext cx="854964" cy="2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8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862"/>
            <a:ext cx="4309110" cy="3268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9" y="742952"/>
            <a:ext cx="7944040" cy="2807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" y="1371600"/>
            <a:ext cx="7612951" cy="5930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8" y="2438400"/>
            <a:ext cx="4872037" cy="9241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8" y="3733801"/>
            <a:ext cx="3493198" cy="2451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3" y="4429982"/>
            <a:ext cx="4100893" cy="5888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3" y="5664201"/>
            <a:ext cx="7830883" cy="588835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275" y="2104574"/>
            <a:ext cx="322942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46140"/>
            <a:ext cx="3229426" cy="3229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862"/>
            <a:ext cx="4309110" cy="3268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9" y="762001"/>
            <a:ext cx="6732841" cy="280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33" y="1653921"/>
            <a:ext cx="3224974" cy="259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7" y="1310418"/>
            <a:ext cx="683133" cy="249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2316418"/>
            <a:ext cx="1110615" cy="25565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58" y="2623566"/>
            <a:ext cx="3224974" cy="25984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58" y="3309366"/>
            <a:ext cx="3224974" cy="25984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4343400"/>
            <a:ext cx="4429887" cy="1003744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2705720" y="4499469"/>
            <a:ext cx="364142" cy="2257425"/>
          </a:xfrm>
          <a:prstGeom prst="rightBrace">
            <a:avLst/>
          </a:prstGeom>
          <a:noFill/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44" y="6006084"/>
            <a:ext cx="280797" cy="1927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20" y="5843781"/>
            <a:ext cx="169164" cy="137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0" y="5875277"/>
            <a:ext cx="176022" cy="1371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58" y="4902644"/>
            <a:ext cx="1090422" cy="2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34" y="378460"/>
            <a:ext cx="3229426" cy="3229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862"/>
            <a:ext cx="4309110" cy="3268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2" y="4155694"/>
            <a:ext cx="6009894" cy="2807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" y="762000"/>
            <a:ext cx="3503676" cy="10037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09" y="1932940"/>
            <a:ext cx="2041017" cy="3352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200400"/>
            <a:ext cx="1867090" cy="280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09" y="2743200"/>
            <a:ext cx="2332291" cy="3352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2" y="4791212"/>
            <a:ext cx="4654105" cy="3352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1" y="5808821"/>
            <a:ext cx="3841051" cy="2556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2" y="5454872"/>
            <a:ext cx="2690622" cy="10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862"/>
            <a:ext cx="4309110" cy="326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88" y="2314129"/>
            <a:ext cx="178117" cy="249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14" y="2374899"/>
            <a:ext cx="184404" cy="127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31" y="2780346"/>
            <a:ext cx="1785366" cy="5322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80346"/>
            <a:ext cx="1672209" cy="5322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8" y="4352257"/>
            <a:ext cx="1227963" cy="2870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53" y="914400"/>
            <a:ext cx="2690622" cy="10037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13" y="4336064"/>
            <a:ext cx="2290381" cy="30175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737015" y="4089400"/>
            <a:ext cx="1905000" cy="762000"/>
          </a:xfrm>
          <a:prstGeom prst="rect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34" y="378460"/>
            <a:ext cx="322942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862"/>
            <a:ext cx="4309110" cy="3268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5" y="970408"/>
            <a:ext cx="1395603" cy="247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10" y="1524000"/>
            <a:ext cx="1359979" cy="1003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15" y="1524000"/>
            <a:ext cx="1383030" cy="1003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99260"/>
            <a:ext cx="1674304" cy="586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37360"/>
            <a:ext cx="1787461" cy="5867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15" y="2971800"/>
            <a:ext cx="1496187" cy="10037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10" y="3131630"/>
            <a:ext cx="1525524" cy="10037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95" y="3367373"/>
            <a:ext cx="1785366" cy="5322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3481102"/>
            <a:ext cx="1672209" cy="5322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87" y="5106667"/>
            <a:ext cx="2904363" cy="19488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4" y="6031322"/>
            <a:ext cx="2550223" cy="3017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4884067"/>
            <a:ext cx="3356991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8862"/>
            <a:ext cx="5790438" cy="32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0" y="914846"/>
            <a:ext cx="4293679" cy="2535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0" y="1689642"/>
            <a:ext cx="2862453" cy="245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0" y="2514600"/>
            <a:ext cx="2208657" cy="2011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19" y="2518759"/>
            <a:ext cx="875919" cy="2409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19" y="3124200"/>
            <a:ext cx="1481518" cy="2409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19" y="3733800"/>
            <a:ext cx="2085022" cy="2451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04410"/>
            <a:ext cx="3706939" cy="10037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8" y="6019800"/>
            <a:ext cx="280797" cy="1927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76" y="6035421"/>
            <a:ext cx="169164" cy="137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55" y="6026277"/>
            <a:ext cx="176022" cy="1371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838" y="1661352"/>
            <a:ext cx="200958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8862"/>
            <a:ext cx="5790438" cy="326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60" y="1942338"/>
            <a:ext cx="1066609" cy="19488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6" y="3085338"/>
            <a:ext cx="1749742" cy="3017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65" y="2742438"/>
            <a:ext cx="2246376" cy="10037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84" y="2742438"/>
            <a:ext cx="609790" cy="1003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5" y="2742438"/>
            <a:ext cx="1194435" cy="10037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6" y="4609338"/>
            <a:ext cx="2656332" cy="2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2437320"/>
            <a:ext cx="2881312" cy="20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400"/>
            <a:ext cx="6621780" cy="2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72" y="38862"/>
            <a:ext cx="2510028" cy="3246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1601"/>
            <a:ext cx="4394263" cy="280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06270"/>
            <a:ext cx="6531673" cy="2556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939670"/>
            <a:ext cx="773239" cy="13369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939671"/>
            <a:ext cx="3826383" cy="13369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2" y="6125814"/>
            <a:ext cx="3201924" cy="2451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44470"/>
            <a:ext cx="2124837" cy="530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22751"/>
            <a:ext cx="6001512" cy="2556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25671"/>
            <a:ext cx="3765613" cy="13369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55" y="4225670"/>
            <a:ext cx="752284" cy="13369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629054"/>
            <a:ext cx="2124837" cy="5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72" y="38862"/>
            <a:ext cx="2510028" cy="3246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621603"/>
            <a:ext cx="5594985" cy="280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00"/>
            <a:ext cx="2487358" cy="13369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19" y="1143000"/>
            <a:ext cx="3224974" cy="2598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3224974" cy="2598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19" y="2362200"/>
            <a:ext cx="3224974" cy="2598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19" y="2971800"/>
            <a:ext cx="3922776" cy="2598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3" y="3733800"/>
            <a:ext cx="3336036" cy="13369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6" y="6380036"/>
            <a:ext cx="2728341" cy="24936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352800" y="5384800"/>
            <a:ext cx="1905000" cy="762000"/>
          </a:xfrm>
          <a:prstGeom prst="rect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80" y="6432423"/>
            <a:ext cx="2625661" cy="1969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614924"/>
            <a:ext cx="1749742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"/>
            <a:ext cx="3991356" cy="326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5" y="685801"/>
            <a:ext cx="2600515" cy="280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14418"/>
            <a:ext cx="1362075" cy="201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3273"/>
            <a:ext cx="875919" cy="240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7" y="2330608"/>
            <a:ext cx="1481518" cy="2409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32270"/>
            <a:ext cx="2085022" cy="2451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51100"/>
            <a:ext cx="4228719" cy="13369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8" y="3581399"/>
            <a:ext cx="3061525" cy="251460"/>
          </a:xfrm>
          <a:prstGeom prst="rect">
            <a:avLst/>
          </a:prstGeom>
        </p:spPr>
      </p:pic>
      <p:sp>
        <p:nvSpPr>
          <p:cNvPr id="21" name="Right Brace 20"/>
          <p:cNvSpPr/>
          <p:nvPr/>
        </p:nvSpPr>
        <p:spPr>
          <a:xfrm rot="5400000">
            <a:off x="6856861" y="2972940"/>
            <a:ext cx="306128" cy="2132649"/>
          </a:xfrm>
          <a:prstGeom prst="rightBrace">
            <a:avLst/>
          </a:prstGeom>
          <a:noFill/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66" y="4343400"/>
            <a:ext cx="280797" cy="19278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79" y="4495802"/>
            <a:ext cx="3296221" cy="1580007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3071400" y="4343400"/>
            <a:ext cx="298958" cy="1828800"/>
          </a:xfrm>
          <a:prstGeom prst="ellips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08" y="6283801"/>
            <a:ext cx="289750" cy="284797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3562763" y="4356100"/>
            <a:ext cx="298958" cy="1828800"/>
          </a:xfrm>
          <a:prstGeom prst="ellips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04" y="6283610"/>
            <a:ext cx="297180" cy="28479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4045363" y="4343400"/>
            <a:ext cx="298958" cy="1828800"/>
          </a:xfrm>
          <a:prstGeom prst="ellips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71" y="6283801"/>
            <a:ext cx="299656" cy="28975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4540663" y="4356100"/>
            <a:ext cx="298958" cy="1828800"/>
          </a:xfrm>
          <a:prstGeom prst="ellips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71" y="6260719"/>
            <a:ext cx="364045" cy="3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6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4" grpId="0" animBg="1"/>
      <p:bldP spid="36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56" y="812800"/>
            <a:ext cx="3937444" cy="1336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"/>
            <a:ext cx="3991356" cy="326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60" y="2844802"/>
            <a:ext cx="1779079" cy="1336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32" y="2836335"/>
            <a:ext cx="2906458" cy="1336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7" y="4597400"/>
            <a:ext cx="2105977" cy="13369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32" y="4749800"/>
            <a:ext cx="3122295" cy="13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2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62"/>
            <a:ext cx="5948172" cy="326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9" y="1143000"/>
            <a:ext cx="3947922" cy="280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9" y="1828800"/>
            <a:ext cx="2476881" cy="205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9" y="2502596"/>
            <a:ext cx="3704844" cy="280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9" y="3339655"/>
            <a:ext cx="2244280" cy="253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9" y="4114800"/>
            <a:ext cx="3962590" cy="2011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9" y="4876800"/>
            <a:ext cx="4134421" cy="280797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4375721" y="1026607"/>
            <a:ext cx="348679" cy="1945193"/>
          </a:xfrm>
          <a:prstGeom prst="rightBrac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66" y="1368295"/>
            <a:ext cx="4053840" cy="109347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929189" y="3810000"/>
            <a:ext cx="3757611" cy="0"/>
          </a:xfrm>
          <a:prstGeom prst="line">
            <a:avLst/>
          </a:prstGeom>
          <a:ln w="1905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6" y="3390010"/>
            <a:ext cx="3209925" cy="2286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610600" y="3200400"/>
            <a:ext cx="0" cy="392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6" y="4114800"/>
            <a:ext cx="1617345" cy="182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6" y="4925758"/>
            <a:ext cx="161925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22" y="38862"/>
            <a:ext cx="3481578" cy="32461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34" y="1143000"/>
            <a:ext cx="8888066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2" y="546770"/>
            <a:ext cx="3218688" cy="5888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1" y="546770"/>
            <a:ext cx="3231261" cy="2535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3" y="1943071"/>
            <a:ext cx="3610546" cy="280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67" y="1943071"/>
            <a:ext cx="3966781" cy="8717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758312"/>
            <a:ext cx="3294126" cy="2535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68" y="3745612"/>
            <a:ext cx="4599622" cy="15883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5" y="5791200"/>
            <a:ext cx="2525077" cy="6035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2" y="5807964"/>
            <a:ext cx="4216146" cy="5867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22" y="38862"/>
            <a:ext cx="3481578" cy="3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862"/>
            <a:ext cx="4249674" cy="322326"/>
          </a:xfrm>
          <a:prstGeom prst="rect">
            <a:avLst/>
          </a:prstGeom>
        </p:spPr>
      </p:pic>
      <p:pic>
        <p:nvPicPr>
          <p:cNvPr id="8" name="Picture 2" descr="http://upload.wikimedia.org/wikipedia/commons/thumb/4/4f/3D_Spherical.svg/1107px-3D_Spherical.svg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98" y="411904"/>
            <a:ext cx="3476892" cy="32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4" y="838201"/>
            <a:ext cx="5615940" cy="8515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" y="2209800"/>
            <a:ext cx="4463415" cy="53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" y="3875406"/>
            <a:ext cx="2526030" cy="531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" y="4775517"/>
            <a:ext cx="3524250" cy="180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4" y="3471545"/>
            <a:ext cx="600075" cy="1752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2" y="5321300"/>
            <a:ext cx="2590800" cy="2305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15" y="3899853"/>
            <a:ext cx="4185285" cy="266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4763135"/>
            <a:ext cx="1203960" cy="2552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5372100"/>
            <a:ext cx="3790950" cy="266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" y="6134100"/>
            <a:ext cx="8698230" cy="2667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52400" y="6477000"/>
            <a:ext cx="8823006" cy="0"/>
          </a:xfrm>
          <a:prstGeom prst="line">
            <a:avLst/>
          </a:prstGeom>
          <a:ln w="317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862"/>
            <a:ext cx="4249674" cy="322326"/>
          </a:xfrm>
          <a:prstGeom prst="rect">
            <a:avLst/>
          </a:prstGeom>
        </p:spPr>
      </p:pic>
      <p:pic>
        <p:nvPicPr>
          <p:cNvPr id="8" name="Picture 2" descr="http://upload.wikimedia.org/wikipedia/commons/thumb/4/4f/3D_Spherical.svg/1107px-3D_Spherical.svg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2463"/>
            <a:ext cx="3476892" cy="32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9" y="514350"/>
            <a:ext cx="4452937" cy="6035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9" y="1497056"/>
            <a:ext cx="4002405" cy="5343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6" y="2502598"/>
            <a:ext cx="2173033" cy="280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6" y="3276600"/>
            <a:ext cx="3278505" cy="2324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667" y="361188"/>
            <a:ext cx="870966" cy="3063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6" y="3812328"/>
            <a:ext cx="2359533" cy="314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21" y="3792640"/>
            <a:ext cx="1435417" cy="2807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2" y="4468369"/>
            <a:ext cx="8260461" cy="63703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2" y="5562600"/>
            <a:ext cx="4844796" cy="25565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30" y="5545666"/>
            <a:ext cx="2671762" cy="261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79" y="6258264"/>
            <a:ext cx="2724150" cy="3143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91792"/>
            <a:ext cx="1806321" cy="2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26" y="38862"/>
            <a:ext cx="4249674" cy="322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" y="1981200"/>
            <a:ext cx="695706" cy="192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6" y="2501709"/>
            <a:ext cx="7273480" cy="2933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8" y="3250407"/>
            <a:ext cx="7151941" cy="2577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68" y="3651610"/>
            <a:ext cx="6724459" cy="280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7" y="4395280"/>
            <a:ext cx="6921436" cy="2053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68" y="4792133"/>
            <a:ext cx="5370766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26" y="38862"/>
            <a:ext cx="4249674" cy="322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75103"/>
            <a:ext cx="2845689" cy="249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5" y="1606392"/>
            <a:ext cx="1890141" cy="19907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5" y="2133600"/>
            <a:ext cx="7968255" cy="965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2" y="3581400"/>
            <a:ext cx="1519237" cy="25355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7620000" cy="159729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232399" y="5686695"/>
            <a:ext cx="1524000" cy="0"/>
          </a:xfrm>
          <a:prstGeom prst="line">
            <a:avLst/>
          </a:prstGeom>
          <a:ln w="317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985932"/>
            <a:ext cx="2163699" cy="4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"/>
            <a:ext cx="4249674" cy="32232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95400"/>
            <a:ext cx="8236919" cy="350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2952559" cy="2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"/>
            <a:ext cx="4249674" cy="322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3472"/>
            <a:ext cx="4702302" cy="24936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2" y="1035262"/>
            <a:ext cx="3843868" cy="19867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79" y="1012191"/>
            <a:ext cx="1824990" cy="544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44" y="1892724"/>
            <a:ext cx="1775460" cy="851535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352799"/>
            <a:ext cx="5613400" cy="3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"/>
            <a:ext cx="4249674" cy="322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3473"/>
            <a:ext cx="2187702" cy="19697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6853854" cy="32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Idea:}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[ =\left[&#10;\begin{array}{c}&#10;\beta_1\ &#10;\beta_2\ &#10;\beta_3&#10;\end{array}\right]&#10;M\mathbf{v}&#10;\]&#10;\end{document}"/>
  <p:tag name="IGUANATEXSIZE" val="2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Then, $&#10;\left[&#10;\begin{array}{c}&#10;\alpha_1\ &#10;\alpha_2\ &#10;\alpha_3&#10;\end{array}\right]&#10;=&#10;\left[&#10;\begin{array}{c}&#10;\beta_1\ &#10;\beta_2\ &#10;\beta_3&#10;\end{array}\right] M&#10;$&#10;&#10;\end{document}"/>
  <p:tag name="IGUANATEXSIZE" val="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Taking transpose on both sides:&#10;\end{document}"/>
  <p:tag name="IGUANATEXSIZE" val="2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&#10;\left[&#10;\begin{array}{c}&#10;\alpha_1\\&#10;\alpha_2\\&#10;\alpha_3&#10;\end{array}\right]&#10;= M^{T}&#10; \left[&#10;\begin{array}{c}&#10;\beta_1\\&#10;\beta_2\\&#10;\beta_3\&#10;\end{array}\right]&#10;$&#10;&#10;\end{document}"/>
  <p:tag name="IGUANATEXSIZE" val="2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hange of Coordinate Systems}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boldsymbol{\beta}&#10;$&#10;&#10;\end{document}"/>
  <p:tag name="IGUANATEXSIZE" val="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boldsymbol{\alpha}&#10;$&#10;&#10;\end{document}"/>
  <p:tag name="IGUANATEXSIZE" val="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\em new coordinate\\ vector}&#10;&#10;\end{document}"/>
  <p:tag name="IGUANATEXSIZE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\em old coordinate\\ vector}&#10;&#10;\end{document}"/>
  <p:tag name="IGUANATEXSIZE" val="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boldsymbol{\alpha} = M^T \boldsymbol{\beta}&#10;$&#10;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3. Do reverse of Step 1.&#10;&#10;\end{document}"/>
  <p:tag name="IGUANATEXSIZE" val="2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&#10;\left[&#10;\begin{array}{c}&#10;\alpha_1\\&#10;\alpha_2\\&#10;\alpha_3&#10;\end{array}\right]&#10;= M^{T}&#10; \left[&#10;\begin{array}{c}&#10;\beta_1\\&#10;\beta_2\\&#10;\beta_3\&#10;\end{array}\right]&#10;$&#10;&#10;\end{document}"/>
  <p:tag name="IGUANATEXSIZE" val="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&#10;\implies \beta = (M^T)^{-1} \alpha&#10;$&#10;&#10;\end{document}"/>
  <p:tag name="IGUANATEXSIZE" val="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hange of Coordinate Systems}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Summary:}&#10;&#10;\end{document}"/>
  <p:tag name="IGUANATEXSIZE" val="2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mathbf{v} = \left[\begin{array}{c}&#10;\vec{v}_1\\&#10;\vec{v}_2\\&#10;\vec{v}_3&#10;\end{array}\right]$&#10;&#10;&#10;\end{document}"/>
  <p:tag name="IGUANATEXSIZE" val="2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mathbf{u} = \left[\begin{array}{c}&#10;\vec{u}_1\\&#10;\vec{u}_2\\&#10;\vec{u}_3&#10;\end{array}\right]$&#10;&#10;&#10;\end{document}"/>
  <p:tag name="IGUANATEXSIZE" val="2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em old coordinate\\ system}&#10;&#10;&#10;\end{document}"/>
  <p:tag name="IGUANATEXSIZE" val="2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em new coordinate\\ system}&#10;&#10;&#10;\end{document}"/>
  <p:tag name="IGUANATEXSIZE" val="2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 $\boldsymbol{\beta} = \left[&#10;\begin{array}{c}&#10;\beta_1\\&#10;\beta_2\\&#10;\beta_3\&#10;\end{array}\right]&#10;$&#10;&#10;\end{document}"/>
  <p:tag name="IGUANATEXSIZE" val="2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 $\boldsymbol{\alpha} = \left[&#10;\begin{array}{c}&#10;\alpha_1\\&#10;\alpha_2\\&#10;\alpha_3\&#10;\end{array}\right]&#10;$&#10;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 $Rotate_z(-\phi)$ followed by $Rotate_y(-\theta)$&#10;&#10;\end{document}"/>
  <p:tag name="IGUANATEXSIZE" val="2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\em new coordinate\\ vector}&#10;&#10;\end{document}"/>
  <p:tag name="IGUANATEXSIZE" val="2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\em old coordinate\\ vector}&#10;&#10;\end{document}"/>
  <p:tag name="IGUANATEXSIZE" val="2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M$: matrix s.t. $\mathbf{u} = M \mathbf{v}$&#10;\end{document}"/>
  <p:tag name="IGUANATEXSIZE" val="2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en, $\boldsymbol{\beta} = (M^T)^{-1} \boldsymbol{\alpha}$&#10;&#10;\end{document}"/>
  <p:tag name="IGUANATEXSIZE" val="2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em express new basis vectors in\\&#10; terms of old basis vectors&#10;&#10;\end{document}"/>
  <p:tag name="IGUANATEXSIZE" val="2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hange of Coordinate Systems - Example}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Let $\vec{v_1}, \vec{v}_2, \vec{v}_3$ be three basis vectors,&#10;&#10;\end{document}"/>
  <p:tag name="IGUANATEXSIZE" val="2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Let $\vec{w} = \vec{v}_1 + 2\vec{v}_2 + 3\vec{v}_3$.&#10;&#10;\end{document}"/>
  <p:tag name="IGUANATEXSIZE" val="2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New basis vectors:&#10;&#10;\end{document}"/>
  <p:tag name="IGUANATEXSIZE" val="2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1 = \vec{v}_1$&#10;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Rotate_z(\psi)$&#10;&#10;\end{document}"/>
  <p:tag name="IGUANATEXSIZE" val="2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2 = \vec{v}_1 + \vec{v}_2$&#10;&#10;\end{document}"/>
  <p:tag name="IGUANATEXSIZE" val="2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3 = \vec{v}_1 + \vec{v}_2 + \vec{v}_3$&#10;&#10;\end{document}"/>
  <p:tag name="IGUANATEXSIZE" val="2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[\left[&#10;\begin{array}{c}&#10;\vec{u}_1 \\&#10;\vec{u}_2 \\&#10;\vec{u}_3&#10;\end{array}&#10;\right]&#10;= &#10;\left[&#10;\begin{array}{ccc}&#10;1 &amp; 0 &amp; 0 \\&#10;1 &amp; 1 &amp; 0 \\&#10;1 &amp; 1 &amp; 1&#10;\end{array}&#10;\right]&#10;\left[&#10;\begin{array}{c}&#10;\vec{v}_1 \\&#10;\vec{v}_2 \\&#10;\vec{v}_3&#10;\end{array}&#10;\right]&#10;\]&#10;&#10;&#10;\end{document}"/>
  <p:tag name="IGUANATEXSIZE" val="2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M$&#10;&#10;\end{document}"/>
  <p:tag name="IGUANATEXSIZE" val="2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$\mathbf{v}$}&#10;&#10;\end{document}"/>
  <p:tag name="IGUANATEXSIZE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$\mathbf{u}$}&#10;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alpha = [\ 1\ \ \ 2\ \ \ 3\ ]^T$&#10;&#10;&#10;\end{document}"/>
  <p:tag name="IGUANATEXSIZE" val="2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hange of Coordinate Systems - Example}&#10;\end{document}"/>
  <p:tag name="IGUANATEXSIZE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mathbf{u} = M \mathbf{v}$.&#10;&#10;&#10;\end{document}"/>
  <p:tag name="IGUANATEXSIZE" val="2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boldsymbol{\beta} = (M^T)^{-1} \boldsymbol{\alpha}$&#10;&#10;\end{document}"/>
  <p:tag name="IGUANATEXSIZE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Rotate_y(\theta)$ followed by $Rotate_z(\phi)$&#10;&#10;\end{document}"/>
  <p:tag name="IGUANATEXSIZE" val="2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= \left[&#10;\begin{array}{ccc}&#10;1 &amp; -1 &amp; 0\\&#10;0 &amp; 1 &amp; -1\\&#10;0 &amp; 0 &amp; 1&#10;\end{array}&#10;\right]$&#10;\end{document}"/>
  <p:tag name="IGUANATEXSIZE" val="2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 $\left[&#10;\begin{array}{c}&#10;1\\2\\3&#10;\end{array}\right]&#10;$&#10;&#10;\end{document}"/>
  <p:tag name="IGUANATEXSIZE" val="2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 $=\left[&#10;\begin{array}{c}&#10;-1\\-1\\3&#10;\end{array}\right]&#10;$&#10;&#10;\end{document}"/>
  <p:tag name="IGUANATEXSIZE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\vec{w} = -\vec{u}_1 - \vec{u}_2 + 3\vec{u}_3&#10;$&#10;&#10;\end{document}"/>
  <p:tag name="IGUANATEXSIZE" val="2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hange of Frames}&#10;\end{document}"/>
  <p:tag name="IGUANATEXSIZE" val="2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Coordinate Frame A: $(\vec{v}_1,\vec{v}_2,\vec{v}_3,P_0)$.&#10;\end{document}"/>
  <p:tag name="IGUANATEXSIZE" val="2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 point $p$ is represented as: $ \alpha_1\vec{v}_1 + \alpha_2\vec{v}_2&#10;+ \alpha_3\vec{v}_3 + P_0$.&#10;\end{document}"/>
  <p:tag name="IGUANATEXSIZE" val="2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left[&#10;\begin{array}{c}&#10;\alpha_1\\&#10;\alpha_2\\&#10;\alpha_3\\&#10;1&#10;\end{array}&#10;\right]$&#10;\end{document}"/>
  <p:tag name="IGUANATEXSIZE" val="2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p = \left[&#10;\begin{array}{cccc}&#10;\alpha_1 &amp; \alpha_2 &amp; \alpha_3 &amp; 1&#10;\end{array}&#10;\right]&#10;\left[&#10;\begin{array}{c}&#10;\vec{v}_1 \\&#10;\vec{v}_2 \\&#10;\vec{v}_3 \\&#10;P_0&#10;\end{array}&#10;\right]$&#10;\end{document}"/>
  <p:tag name="IGUANATEXSIZE" val="2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\bf Note:  $0.P = 0,\ \  1.P = P$}&#10;\end{document}"/>
  <p:tag name="IGUANATEXSIZE" val="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Rotate_{\vec{p}}(\psi) = Rotate_z(\phi)\cdot Rotate_y(\theta)&#10;\cdot Rotate_z(\psi)\cdot Rotate_y(-\theta)&#10;\cdot Rotate_z(-\phi)$&#10;&#10;\end{document}"/>
  <p:tag name="IGUANATEXSIZE" val="2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em Homogeneous\\ coordinate vector: \end{document}"/>
  <p:tag name="IGUANATEXSIZE" val="2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 vector $w$ is represented as: $ \beta_1\vec{v}_1 + \beta_2\vec{v}_2&#10;+ \beta_3\vec{v}_3 $.&#10;\end{document}"/>
  <p:tag name="IGUANATEXSIZE" val="2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p = \left[&#10;\begin{array}{cccc}&#10;\beta_1 &amp; \beta_2 &amp; \beta_3 &amp; 0&#10;\end{array}&#10;\right]&#10;\left[&#10;\begin{array}{c}&#10;\vec{v}_1 \\&#10;\vec{v}_2 \\&#10;\vec{v}_3 \\&#10;P_0&#10;\end{array}&#10;\right]$&#10;\end{document}"/>
  <p:tag name="IGUANATEXSIZE" val="2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left[&#10;\begin{array}{c}&#10;\beta_1\\&#10;\beta_2\\&#10;\beta_3\\&#10;0&#10;\end{array}&#10;\right]$&#10;\end{document}"/>
  <p:tag name="IGUANATEXSIZE" val="2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em Homogeneous\\ coordinate vector: \end{document}"/>
  <p:tag name="IGUANATEXSIZE" val="2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hange of Frames}&#10;\end{document}"/>
  <p:tag name="IGUANATEXSIZE" val="2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nother Coordinate Frame B: $(\vec{u}_1,\vec{u}_2,\vec{u}_3,Q_0)$.&#10;\end{document}"/>
  <p:tag name="IGUANATEXSIZE" val="2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$&#10;\left[&#10;\begin{array}{c}&#10;\vec{u}_1 \\&#10;\vec{u}_2 \\&#10;\vec{u}_3 \\&#10;Q_0&#10;\end{array}\right] = M&#10;\left[&#10;\begin{array}{c}&#10;\vec{v}_1 \\&#10;\vec{v}_2 \\&#10;\vec{v}_3 \\&#10;P_0&#10;\end{array}&#10;\right]$&#10;\end{document}"/>
  <p:tag name="IGUANATEXSIZE" val="2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1 = &#10;\gamma_{11} \vec{v}_1 &#10;+ \gamma_{12} \vec{v}_2&#10;+\gamma_{13} \vec{v}_3&#10;$&#10;&#10;\end{document}"/>
  <p:tag name="IGUANATEXSIZE" val="2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2 = &#10;\gamma_{21} \vec{v}_1 &#10;+ \gamma_{22} \vec{v}_2&#10;+\gamma_{23} \vec{v}_3&#10;$&#10;&#10;\end{document}"/>
  <p:tag name="IGUANATEXSIZE" val="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: Rotation about an axis}&#10;\end{document}"/>
  <p:tag name="IGUANATEXSIZE" val="2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3 = &#10;\gamma_{31} \vec{v}_1 &#10;+ \gamma_{32} \vec{v}_2&#10;+\gamma_{33} \vec{v}_3&#10;$&#10;&#10;\end{document}"/>
  <p:tag name="IGUANATEXSIZE" val="2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Q_0 = &#10;\gamma_{41} \vec{v}_1 &#10;+ \gamma_{42} \vec{v}_2&#10;+\gamma_{43} \vec{v}_3&#10;+ P_0&#10;$&#10;&#10;\end{document}"/>
  <p:tag name="IGUANATEXSIZE" val="2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[&#10;M&#10;= &#10;\left[&#10;\begin{array}{cccc}&#10;\gamma_{11} &amp; \gamma_{12} &amp; \gamma_{13} &amp; 0 \\&#10;\gamma_{21} &amp; \gamma_{22} &amp; \gamma_{23} &amp; 0\\&#10;\gamma_{31} &amp; \gamma_{32} &amp; \gamma_{33} &amp; 0 \\&#10;\gamma_{41} &amp; \gamma_{42} &amp; \gamma_{43} &amp; 1 &#10;\end{array}&#10;\right]&#10;\]&#10;\end{document}"/>
  <p:tag name="IGUANATEXSIZE" val="2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boldsymbol{\beta} = $ {\em new coord. vector}&#10;\end{document}"/>
  <p:tag name="IGUANATEXSIZE" val="2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boldsymbol{\alpha} = $ {\em old coord. vector}&#10;\end{document}"/>
  <p:tag name="IGUANATEXSIZE" val="2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boldsymbol{\beta} = (M^T)^{-1} \boldsymbol{\alpha}$&#10;&#10;\end{document}"/>
  <p:tag name="IGUANATEXSIZE" val="2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hange of Frames - Example}&#10;\end{document}"/>
  <p:tag name="IGUANATEXSIZE" val="2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Frame: $(\vec{v_1}, \vec{v}_2, \vec{v}_3, P_0)$ &#10;\end{document}"/>
  <p:tag name="IGUANATEXSIZE" val="2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New frame:&#10;&#10;\end{document}"/>
  <p:tag name="IGUANATEXSIZE" val="2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1 = \vec{v}_1$&#10;&#10;\end{document}"/>
  <p:tag name="IGUANATEXSIZE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uppose that a point $p$ has cartesian\\ coordinates: $(a,b,c)$&#10;\end{document}"/>
  <p:tag name="IGUANATEXSIZE" val="2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2 = \vec{v}_1 + \vec{v}_2$&#10;&#10;\end{document}"/>
  <p:tag name="IGUANATEXSIZE" val="2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3 = \vec{v}_1 + \vec{v}_2 + \vec{v}_3$&#10;&#10;\end{document}"/>
  <p:tag name="IGUANATEXSIZE" val="2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[\left[&#10;\begin{array}{c}&#10;\vec{u}_1 \\&#10;\vec{u}_2 \\&#10;\vec{u}_3 \\&#10;Q_0&#10;\end{array}&#10;\right]&#10;= &#10;\left[&#10;\begin{array}{cccc}&#10;1 &amp; 0 &amp; 0 &amp; 0\\&#10;1 &amp; 1 &amp; 0 &amp; 0\\&#10;1 &amp; 1 &amp; 1 &amp; 0\\&#10;1 &amp; 2 &amp; 3 &amp; 1&#10;\end{array}&#10;\right]&#10;\left[&#10;\begin{array}{c}&#10;\vec{v}_1 \\&#10;\vec{v}_2 \\&#10;\vec{v}_3 \\&#10;P_0&#10;\end{array}&#10;\right]&#10;\]&#10;&#10;&#10;\end{document}"/>
  <p:tag name="IGUANATEXSIZE" val="2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Q_0 = v_1 + 2v_2 + 3v_3 + P_0$&#10;&#10;\end{document}"/>
  <p:tag name="IGUANATEXSIZE" val="2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M$&#10;&#10;\end{document}"/>
  <p:tag name="IGUANATEXSIZE" val="2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[&#10;M^T&#10;= &#10;\left[&#10;\begin{array}{cccc}&#10;1 &amp; 1 &amp; 1 &amp; 1\\&#10;0 &amp; 1 &amp; 1 &amp; 2\\&#10;0 &amp; 0 &amp; 1 &amp; 3\\&#10;0 &amp; 0 &amp; 0 &amp; 1&#10;\end{array}&#10;\right]&#10;\]&#10;&#10;&#10;\end{document}"/>
  <p:tag name="IGUANATEXSIZE" val="2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1$&#10;&#10;&#10;\end{document}"/>
  <p:tag name="IGUANATEXSIZE" val="2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2$&#10;&#10;&#10;\end{document}"/>
  <p:tag name="IGUANATEXSIZE" val="2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3$&#10;&#10;&#10;\end{document}"/>
  <p:tag name="IGUANATEXSIZE" val="2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Q}_0$&#10;&#10;&#10;\end{document}"/>
  <p:tag name="IGUANATEXSIZE" val="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How do we compute its spherical\\ coordinates?&#10;\end{document}"/>
  <p:tag name="IGUANATEXSIZE" val="2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[&#10;(M^T)^{-1}&#10;= &#10;\left[&#10;\begin{array}{cccc}&#10;1 &amp; -1 &amp; 0 &amp; 1\\&#10;0 &amp; -1 &amp; -1 &amp; 1\\&#10;0 &amp; 0 &amp; 1 &amp; -3\\&#10;0 &amp; 0  &amp; 0 &amp; 1&#10;\end{array}&#10;\right]&#10;\]&#10;&#10;&#10;\end{document}"/>
  <p:tag name="IGUANATEXSIZE" val="2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hange of Frames - Example}&#10;\end{document}"/>
  <p:tag name="IGUANATEXSIZE" val="2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Point $p$:&#10;$&#10;\left[&#10;\begin{array}{c}&#10;1\\2\\3\\1&#10;\end{array}\right]$ &#10;\end{document}"/>
  <p:tag name="IGUANATEXSIZE" val="2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New coordinates: $\left[&#10;\begin{array}{c}&#10;0 \\ 0 \\ 0 \\ 1&#10;\end{array}\right]$ &#10;\end{document}"/>
  <p:tag name="IGUANATEXSIZE" val="2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Vector $\mathbf{a} =&#10;\left[&#10;\begin{array}{c}&#10;1 \\ 2 \\ 3 \\ 0&#10;\end{array}\right]$ &#10;\end{document}"/>
  <p:tag name="IGUANATEXSIZE" val="2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New coordinates: $&#10;\left[&#10;\begin{array}{c}&#10;-1 \\ -1 \\ 3 \\ 0&#10;\end{array}\right]$ &#10;\end{document}"/>
  <p:tag name="IGUANATEXSIZE" val="2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Typical Frames used in Computer Graphics}&#10;\end{document}"/>
  <p:tag name="IGUANATEXSIZE" val="2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egin{itemize}&#10;\item Object (or model) coordinates&#10;\end{itemize}&#10;\end{document}"/>
  <p:tag name="IGUANATEXSIZE" val="2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egin{itemize}&#10;\item World coordinates&#10;\end{itemize}&#10;\end{document}"/>
  <p:tag name="IGUANATEXSIZE" val="2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egin{itemize}&#10;\item Eye (or camera) coordinates&#10;\end{itemize}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r = \sqrt{a^2+b^2+c^2}$&#10;\end{document}"/>
  <p:tag name="IGUANATEXSIZE" val="2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egin{itemize}&#10;\item Clip coordinates&#10;\end{itemize}&#10;\end{document}"/>
  <p:tag name="IGUANATEXSIZE" val="2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egin{itemize}&#10;\item Normalized device coordinates&#10;\end{itemize}&#10;\end{document}"/>
  <p:tag name="IGUANATEXSIZE" val="2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begin{itemize}&#10;\item Window (or screen) coordinates&#10;\end{itemize}&#10;\end{document}"/>
  <p:tag name="IGUANATEXSIZE" val="2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em The transformations from model to\\&#10; world coordinates and from world to \\&#10;eye coordinates are usually combined \\&#10;into a {\bf Model-View matrix}.&#10;\end{document}"/>
  <p:tag name="IGUANATEXSIZE" val="2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em 4D Homogeneous coordinates&#10;\end{document}"/>
  <p:tag name="IGUANATEXSIZE" val="2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em 3D coordinates&#10;\end{document}"/>
  <p:tag name="IGUANATEXSIZE" val="2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em 2D coordinates&#10;\end{document}"/>
  <p:tag name="IGUANATEXSIZE" val="2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Viewing Transformations}&#10;\end{document}"/>
  <p:tag name="IGUANATEXSIZE" val="2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noindent One for each object to put\\ it in the world space.&#10;\end{document}"/>
  <p:tag name="IGUANATEXSIZE" val="2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textcolor{blue}{&#10;{\em Modelling Transformation:}}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How do we compute $\theta$ and $\phi$?&#10;&#10;\end{document}"/>
  <p:tag name="IGUANATEXSIZE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textcolor{blue}{&#10;\em Camera (eye) transformation:}&#10;\end{document}"/>
  <p:tag name="IGUANATEXSIZE" val="2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Converts from world coordinates\\ to camera coordinates. Just one\\&#10;for the whole scene.&#10;\end{document}"/>
  <p:tag name="IGUANATEXSIZE" val="2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ue}{&#10;\em Projection Transformation:}&#10;\end{document}"/>
  <p:tag name="IGUANATEXSIZE" val="2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Ensures that the view volume is\\ mapped to the canonical view &#10;volume\\ which is $[-1,1]\times [-1,1]\times [-1,1]$.\\&#10;Depends on desired projection i.e.\\ ``type of lens&quot; used.&#10;&#10;&#10;\end{document}"/>
  <p:tag name="IGUANATEXSIZE" val="2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ue}{&#10;\em Viewport(windowing)\\ Transformation:}&#10;\end{document}"/>
  <p:tag name="IGUANATEXSIZE" val="2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maps from canonical view volume\\ to screen space - pixel coordinates.&#10;&#10;&#10;\end{document}"/>
  <p:tag name="IGUANATEXSIZE" val="2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Viewing Transformations}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(a,b,c)$ 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tan\ \theta = \sqrt{a^2+b^2} / c$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tan\ \phi = b/a$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Just taking $tan^{-1}(b/a)$ won't give us the right $\phi$ since &#10;we would get\\ the same answer for the point $(-a, -b, c)$ which &#10;has a different $\phi$.&#10;\end{document}"/>
  <p:tag name="IGUANATEXSIZE" val="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e need to look at the signs of $a$ and $b$.&#10;\end{document}"/>
  <p:tag name="IGUANATEXSIZE" val="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texttt{atan2(y,x)} does this.&#10;\end{document}"/>
  <p:tag name="IGUANATEXSIZE" val="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theta = atan2(\sqrt{a^2+b^2}, c)$ &#10;\end{document}"/>
  <p:tag name="IGUANATEXSIZE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phi = atan2(b, a)$ &#10;\end{document}"/>
  <p:tag name="IGUANATEXSIZE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: Rotation about an axis}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Midterm on October 17&#10;\end{document}"/>
  <p:tag name="IGUANATEXSIZE" val="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Plan:  }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1. Input a vector $\vec{v} = (v_x, v_y, v_z)$ and angle $\psi$ from the user.&#10;\end{document}"/>
  <p:tag name="IGUANATEXSIZE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2. Compute a $4\times 4$  homogenous transformation matrix $M$ &#10;\end{document}"/>
  <p:tag name="IGUANATEXSIZE" val="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for rotation by angle $\psi$ about the line $o + t\vec{v}$ (o: origin)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3. Send the matrix M to the vertex shaders as a uniform &#10;\end{document}"/>
  <p:tag name="IGUANATEXSIZE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variable and transform each vertex $x$ to $Mx$ 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: Rotation about an axis}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f Input from the user: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n the html file:&#10;\end{document}"/>
  <p:tag name="IGUANATEXSIZE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n the js file: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Finish reading Chapter 4 and start reading Chapter 5.&#10;\end{document}"/>
  <p:tag name="IGUANATEXSIZE" val="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ack}{&#10;\em triggered whenever we\\ move the slider&#10;}&#10;\end{document}"/>
  <p:tag name="IGUANATEXSIZE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: Rotation about an axis}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f Processing the input: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: Rotation about an axis}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f Constructing the rotation matrix:&#10;\end{document}"/>
  <p:tag name="IGUANATEXSIZE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Function defined\\ in \texttt{MV.js}}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rotateX(...) and\\ rotateY(...) are\\ also defined.}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: Rotation about an axis}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f \texttt{render} function:&#10;\end{document}"/>
  <p:tag name="IGUANATEXSIZE" val="2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\bf Vertex Shader:&#10;\end{document}"/>
  <p:tag name="IGUANATEXSIZE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: Rotation about an axis}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: Rotation about an axis}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this is for the pyramid}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this is for the axis of rotation}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Virtual Trackball}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(x,y,0)$ on the $xy$-plane corresponds to  $(x,y,z)$ on the hemisphere,&#10;\end{document}"/>
  <p:tag name="IGUANATEXSIZE" val="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here $z = \sqrt{r^2-x^2-y^2}$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phere equation: $x^2 + y^2 + z^2 = r^2$&#10;\end{document}"/>
  <p:tag name="IGUANATEXSIZE" val="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x$&#10;\end{document}"/>
  <p:tag name="IGUANATEXSIZE" val="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y$&#10;\end{document}"/>
  <p:tag name="IGUANATEXSIZE" val="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x$&#10;\end{document}"/>
  <p:tag name="IGUANATEXSIZE" val="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Suppose that we want rotate about&#10;an axis joining\\ the origin $o$ to&#10;the point $p = (r,\theta,\phi)$\\&#10; (spherical coordinates).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y$&#10;\end{document}"/>
  <p:tag name="IGUANATEXSIZE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z$&#10;\end{document}"/>
  <p:tag name="IGUANATEXSIZE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Virtual Trackball}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A mouse a point $(x,y)$ on the $xy$-plane, can be treated &#10;as a\\ click on the point $(x,y,\sqrt{r^2 -x^2 -y^2})$&#10;on the hemisphere.&#10;\end{document}"/>
  <p:tag name="IGUANATEXSIZE" val="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uppose that we click at a point $p_1$ and we drag the mouse\\ &#10;and release it at a point $p_2$.&#10;\end{document}"/>
  <p:tag name="IGUANATEXSIZE" val="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Let $\vec{p}_1$ : unit vector along $op_1$&#10;\end{document}"/>
  <p:tag name="IGUANATEXSIZE" val="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p}_2$ : unit vector along $op_2$&#10;\end{document}"/>
  <p:tag name="IGUANATEXSIZE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hat is the axis of rotation?&#10;\end{document}"/>
  <p:tag name="IGUANATEXSIZE" val="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| \vec{p}_1 \times \vec{p}_2 \|$&#10;\end{document}"/>
  <p:tag name="IGUANATEXSIZE" val="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unit vector along:&#10;\end{document}"/>
  <p:tag name="IGUANATEXSIZE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We want counterclockwise rotation by $\psi$\\ as seen from $p$.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ngle of rotation $\theta$?&#10;\end{document}"/>
  <p:tag name="IGUANATEXSIZE" val="2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sin\ \theta = $&#10;\end{document}"/>
  <p:tag name="IGUANATEXSIZE" val="2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p}_1 \times \vec{p}_2$&#10;\end{document}"/>
  <p:tag name="IGUANATEXSIZE" val="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x$&#10;\end{document}"/>
  <p:tag name="IGUANATEXSIZE" val="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y$&#10;\end{document}"/>
  <p:tag name="IGUANATEXSIZE" val="2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z$&#10;\end{document}"/>
  <p:tag name="IGUANATEXSIZE" val="2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hange of Coordinate Systems}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Let $A: (\vec{v}_1,\vec{v}_2,\vec{v}_3)$  &#10;and $B: (\vec{u}_1,\vec{u}_2,\vec{u}_3)$ be two coordinate systems.&#10;&#10;\end{document}"/>
  <p:tag name="IGUANATEXSIZE" val="2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Any vector $w$ has one set of coordinates w.r.t. the first system\\&#10;and another set of coordinates w.r.t. the second system.&#10;&#10;\end{document}"/>
  <p:tag name="IGUANATEXSIZE" val="2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Given its coordinates in the first system\\&#10; we would like to find its coordinates in\\ the second system.&#10;\end{document}"/>
  <p:tag name="IGUANATEXSIZE" val="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1. Do rotations so that \\ \text{\ \ \ }&#10;$p$ lies on $z$-axis.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Let $\vec{w} = \alpha_1 \vec{v}_1 + \alpha_2 \vec{v}_2 + \alpha_3 \vec{v}_3$. &#10;\end{document}"/>
  <p:tag name="IGUANATEXSIZE" val="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We want to find $\beta_1,\beta_2$ and $\beta_3$ s.t.\\&#10;$\vec{w} = \beta_1 \vec{u}_1 + \beta_2 \vec{u}_2 + \beta_3 \vec{u}_3$. &#10;&#10;\end{document}"/>
  <p:tag name="IGUANATEXSIZE" val="2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\bf Idea:} Express each of the new vectors $\vec{u}_1,\vec{u}_2$&#10; and $\vec{u}_3$&#10;in terms of\\ the old vectors $\vec{v}_1, \vec{v}_2$ and $\vec{v}_3$.&#10;&#10;\end{document}"/>
  <p:tag name="IGUANATEXSIZE" val="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hange of Coordinate Systems}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Let the coordinates of $\vec{u}_1$ in system $A$ be $(\gamma_{11},&#10;\gamma_{12},\gamma_{13})$.&#10;\end{document}"/>
  <p:tag name="IGUANATEXSIZE" val="2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1 = &#10;\gamma_{11} \vec{v}_1 &#10;+ \gamma_{12} \vec{v}_2&#10;+\gamma_{13} \vec{v}_3&#10;$&#10;&#10;\end{document}"/>
  <p:tag name="IGUANATEXSIZE" val="2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en,&#10;&#10;\end{document}"/>
  <p:tag name="IGUANATEXSIZE" val="2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imilarly,&#10;&#10;\end{document}"/>
  <p:tag name="IGUANATEXSIZE" val="2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2 = &#10;\gamma_{21} \vec{v}_1 &#10;+ \gamma_{22} \vec{v}_2&#10;+\gamma_{23} \vec{v}_3&#10;$&#10;&#10;\end{document}"/>
  <p:tag name="IGUANATEXSIZE" val="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_3 = &#10;\gamma_{31} \vec{v}_1 &#10;+ \gamma_{32} \vec{v}_2&#10;+\gamma_{33} \vec{v}_3&#10;$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2. Do rotation about the $z$-axis.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[&#10;\left[&#10;\begin{array}{c}&#10;\vec{u}_1 \\&#10;\vec{u}_2 \\&#10;\vec{u}_3&#10;\end{array}&#10;\right]&#10;= &#10;\left[&#10;\begin{array}{ccc}&#10;\gamma_{11} &amp; \gamma_{12} &amp; \gamma_{13} \\&#10;\gamma_{21} &amp; \gamma_{22} &amp; \gamma_{23} \\&#10;\gamma_{31} &amp; \gamma_{32} &amp; \gamma_{33} &#10;\end{array}&#10;\right]&#10;\left[&#10;\begin{array}{c}&#10;\vec{v}_1 \\&#10;\vec{v}_2 \\&#10;\vec{v}_3&#10;\end{array}&#10;\right]&#10;\]&#10;&#10;\end{document}"/>
  <p:tag name="IGUANATEXSIZE" val="2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M$&#10;&#10;\end{document}"/>
  <p:tag name="IGUANATEXSIZE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$\mathbf{v}$}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$\mathbf{u}$}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ue}{&#10;{$\mathbf{u} = M \mathbf{v}$}}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hange of Coordinate Systems}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Recall, $\vec{w} = \alpha_1 \vec{v}_1 + \alpha_2 \vec{v}_2 + \alpha_3 \vec{v}_3&#10;= [\ \alpha_1\ \ \alpha_2\ \ \alpha_3\ ] \mathbf{v}$&#10;\end{document}"/>
  <p:tag name="IGUANATEXSIZE" val="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Let $\vec{w} =\left[&#10;\begin{array}{c}&#10;\beta_1\ &#10;\beta_2\ &#10;\beta_3&#10;\end{array}\right]&#10;\left[&#10;\begin{array}{c}&#10;\vec{u}_1 \\&#10;\vec{u}_2 \\&#10;\vec{u}_3&#10;\end{array}&#10;\right] &#10;$&#10;\end{document}"/>
  <p:tag name="IGUANATEXSIZE" val="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[ =\left[&#10;\begin{array}{c}&#10;\beta_1\ &#10;\beta_2\ &#10;\beta_3&#10;\end{array}\right]&#10;\mathbf{u}&#10;\]&#10;\end{document}"/>
  <p:tag name="IGUANATEXSIZE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(since $\mathbf{u} = M \mathbf{v}$)&#10;\end{document}"/>
  <p:tag name="IGUANATEXSIZE" val="2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4060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Saurabh Ray</cp:lastModifiedBy>
  <cp:revision>55</cp:revision>
  <dcterms:created xsi:type="dcterms:W3CDTF">2006-08-16T00:00:00Z</dcterms:created>
  <dcterms:modified xsi:type="dcterms:W3CDTF">2016-10-06T08:36:05Z</dcterms:modified>
</cp:coreProperties>
</file>