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390" r:id="rId3"/>
    <p:sldId id="356" r:id="rId4"/>
    <p:sldId id="357" r:id="rId5"/>
    <p:sldId id="359" r:id="rId6"/>
    <p:sldId id="361" r:id="rId7"/>
    <p:sldId id="360" r:id="rId8"/>
    <p:sldId id="364" r:id="rId9"/>
    <p:sldId id="362" r:id="rId10"/>
    <p:sldId id="365" r:id="rId11"/>
    <p:sldId id="369" r:id="rId12"/>
    <p:sldId id="366" r:id="rId13"/>
    <p:sldId id="367" r:id="rId14"/>
    <p:sldId id="368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87" r:id="rId24"/>
    <p:sldId id="385" r:id="rId25"/>
    <p:sldId id="379" r:id="rId26"/>
    <p:sldId id="380" r:id="rId27"/>
    <p:sldId id="3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92362" autoAdjust="0"/>
  </p:normalViewPr>
  <p:slideViewPr>
    <p:cSldViewPr>
      <p:cViewPr>
        <p:scale>
          <a:sx n="125" d="100"/>
          <a:sy n="125" d="100"/>
        </p:scale>
        <p:origin x="-70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tmp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4.tmp"/><Relationship Id="rId5" Type="http://schemas.openxmlformats.org/officeDocument/2006/relationships/image" Target="../media/image53.tmp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49.xml"/><Relationship Id="rId7" Type="http://schemas.openxmlformats.org/officeDocument/2006/relationships/image" Target="../media/image5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58.png"/><Relationship Id="rId5" Type="http://schemas.openxmlformats.org/officeDocument/2006/relationships/image" Target="../media/image57.gi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tmp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65.png"/><Relationship Id="rId5" Type="http://schemas.openxmlformats.org/officeDocument/2006/relationships/tags" Target="../tags/tag54.xml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tags" Target="../tags/tag53.xml"/><Relationship Id="rId9" Type="http://schemas.openxmlformats.org/officeDocument/2006/relationships/image" Target="../media/image63.png"/><Relationship Id="rId14" Type="http://schemas.openxmlformats.org/officeDocument/2006/relationships/image" Target="../media/image6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2.tmp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1.tmp"/><Relationship Id="rId5" Type="http://schemas.openxmlformats.org/officeDocument/2006/relationships/image" Target="../media/image70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tmp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76.png"/><Relationship Id="rId5" Type="http://schemas.openxmlformats.org/officeDocument/2006/relationships/tags" Target="../tags/tag62.xml"/><Relationship Id="rId10" Type="http://schemas.openxmlformats.org/officeDocument/2006/relationships/image" Target="../media/image75.png"/><Relationship Id="rId4" Type="http://schemas.openxmlformats.org/officeDocument/2006/relationships/tags" Target="../tags/tag61.xml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tags" Target="../tags/tag65.xml"/><Relationship Id="rId16" Type="http://schemas.openxmlformats.org/officeDocument/2006/relationships/image" Target="../media/image85.tmp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80.png"/><Relationship Id="rId5" Type="http://schemas.openxmlformats.org/officeDocument/2006/relationships/tags" Target="../tags/tag68.xml"/><Relationship Id="rId15" Type="http://schemas.openxmlformats.org/officeDocument/2006/relationships/image" Target="../media/image84.png"/><Relationship Id="rId10" Type="http://schemas.openxmlformats.org/officeDocument/2006/relationships/image" Target="../media/image73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tags" Target="../tags/tag73.xml"/><Relationship Id="rId16" Type="http://schemas.openxmlformats.org/officeDocument/2006/relationships/image" Target="../media/image93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88.png"/><Relationship Id="rId5" Type="http://schemas.openxmlformats.org/officeDocument/2006/relationships/tags" Target="../tags/tag76.xml"/><Relationship Id="rId15" Type="http://schemas.openxmlformats.org/officeDocument/2006/relationships/image" Target="../media/image9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6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image" Target="../media/image103.png"/><Relationship Id="rId3" Type="http://schemas.openxmlformats.org/officeDocument/2006/relationships/tags" Target="../tags/tag83.xml"/><Relationship Id="rId21" Type="http://schemas.openxmlformats.org/officeDocument/2006/relationships/image" Target="../media/image98.png"/><Relationship Id="rId34" Type="http://schemas.openxmlformats.org/officeDocument/2006/relationships/image" Target="../media/image111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image" Target="../media/image102.png"/><Relationship Id="rId33" Type="http://schemas.openxmlformats.org/officeDocument/2006/relationships/image" Target="../media/image110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97.png"/><Relationship Id="rId29" Type="http://schemas.openxmlformats.org/officeDocument/2006/relationships/image" Target="../media/image106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101.png"/><Relationship Id="rId32" Type="http://schemas.openxmlformats.org/officeDocument/2006/relationships/image" Target="../media/image10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36" Type="http://schemas.openxmlformats.org/officeDocument/2006/relationships/image" Target="../media/image113.png"/><Relationship Id="rId10" Type="http://schemas.openxmlformats.org/officeDocument/2006/relationships/tags" Target="../tags/tag90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108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Relationship Id="rId8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97.png"/><Relationship Id="rId17" Type="http://schemas.openxmlformats.org/officeDocument/2006/relationships/image" Target="../media/image118.png"/><Relationship Id="rId2" Type="http://schemas.openxmlformats.org/officeDocument/2006/relationships/tags" Target="../tags/tag100.xml"/><Relationship Id="rId16" Type="http://schemas.openxmlformats.org/officeDocument/2006/relationships/image" Target="../media/image117.png"/><Relationship Id="rId20" Type="http://schemas.openxmlformats.org/officeDocument/2006/relationships/image" Target="../media/image108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03.xml"/><Relationship Id="rId15" Type="http://schemas.openxmlformats.org/officeDocument/2006/relationships/image" Target="../media/image11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0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tags" Target="../tags/tag110.xml"/><Relationship Id="rId21" Type="http://schemas.openxmlformats.org/officeDocument/2006/relationships/image" Target="../media/image130.png"/><Relationship Id="rId7" Type="http://schemas.openxmlformats.org/officeDocument/2006/relationships/tags" Target="../tags/tag114.xml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tags" Target="../tags/tag109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15" Type="http://schemas.openxmlformats.org/officeDocument/2006/relationships/image" Target="../media/image124.png"/><Relationship Id="rId10" Type="http://schemas.openxmlformats.org/officeDocument/2006/relationships/tags" Target="../tags/tag117.xml"/><Relationship Id="rId19" Type="http://schemas.openxmlformats.org/officeDocument/2006/relationships/image" Target="../media/image128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6" Type="http://schemas.openxmlformats.org/officeDocument/2006/relationships/image" Target="../media/image13.jpe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image" Target="../media/image133.png"/><Relationship Id="rId3" Type="http://schemas.openxmlformats.org/officeDocument/2006/relationships/tags" Target="../tags/tag120.xml"/><Relationship Id="rId21" Type="http://schemas.openxmlformats.org/officeDocument/2006/relationships/image" Target="../media/image136.png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image" Target="../media/image130.png"/><Relationship Id="rId2" Type="http://schemas.openxmlformats.org/officeDocument/2006/relationships/tags" Target="../tags/tag119.xml"/><Relationship Id="rId16" Type="http://schemas.openxmlformats.org/officeDocument/2006/relationships/image" Target="../media/image132.png"/><Relationship Id="rId20" Type="http://schemas.openxmlformats.org/officeDocument/2006/relationships/image" Target="../media/image135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image" Target="../media/image131.png"/><Relationship Id="rId10" Type="http://schemas.openxmlformats.org/officeDocument/2006/relationships/tags" Target="../tags/tag127.xml"/><Relationship Id="rId19" Type="http://schemas.openxmlformats.org/officeDocument/2006/relationships/image" Target="../media/image134.pn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1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140.png"/><Relationship Id="rId5" Type="http://schemas.openxmlformats.org/officeDocument/2006/relationships/tags" Target="../tags/tag135.xml"/><Relationship Id="rId10" Type="http://schemas.openxmlformats.org/officeDocument/2006/relationships/image" Target="../media/image139.png"/><Relationship Id="rId4" Type="http://schemas.openxmlformats.org/officeDocument/2006/relationships/tags" Target="../tags/tag134.xml"/><Relationship Id="rId9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144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41.png"/><Relationship Id="rId5" Type="http://schemas.openxmlformats.org/officeDocument/2006/relationships/image" Target="../media/image14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133.png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tags" Target="../tags/tag141.xml"/><Relationship Id="rId16" Type="http://schemas.openxmlformats.org/officeDocument/2006/relationships/image" Target="../media/image149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146.png"/><Relationship Id="rId5" Type="http://schemas.openxmlformats.org/officeDocument/2006/relationships/tags" Target="../tags/tag144.xml"/><Relationship Id="rId15" Type="http://schemas.openxmlformats.org/officeDocument/2006/relationships/image" Target="../media/image148.png"/><Relationship Id="rId10" Type="http://schemas.openxmlformats.org/officeDocument/2006/relationships/image" Target="../media/image145.png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image" Target="../media/image154.png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tags" Target="../tags/tag149.xml"/><Relationship Id="rId16" Type="http://schemas.openxmlformats.org/officeDocument/2006/relationships/image" Target="../media/image157.png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image" Target="../media/image152.png"/><Relationship Id="rId5" Type="http://schemas.openxmlformats.org/officeDocument/2006/relationships/tags" Target="../tags/tag152.xml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61.png"/><Relationship Id="rId3" Type="http://schemas.openxmlformats.org/officeDocument/2006/relationships/tags" Target="../tags/tag158.xml"/><Relationship Id="rId21" Type="http://schemas.openxmlformats.org/officeDocument/2006/relationships/image" Target="../media/image164.png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image" Target="../media/image160.png"/><Relationship Id="rId25" Type="http://schemas.openxmlformats.org/officeDocument/2006/relationships/image" Target="../media/image168.png"/><Relationship Id="rId2" Type="http://schemas.openxmlformats.org/officeDocument/2006/relationships/tags" Target="../tags/tag157.xml"/><Relationship Id="rId16" Type="http://schemas.openxmlformats.org/officeDocument/2006/relationships/image" Target="../media/image134.png"/><Relationship Id="rId20" Type="http://schemas.openxmlformats.org/officeDocument/2006/relationships/image" Target="../media/image163.png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24" Type="http://schemas.openxmlformats.org/officeDocument/2006/relationships/image" Target="../media/image167.png"/><Relationship Id="rId5" Type="http://schemas.openxmlformats.org/officeDocument/2006/relationships/tags" Target="../tags/tag160.xml"/><Relationship Id="rId15" Type="http://schemas.openxmlformats.org/officeDocument/2006/relationships/image" Target="../media/image133.png"/><Relationship Id="rId23" Type="http://schemas.openxmlformats.org/officeDocument/2006/relationships/image" Target="../media/image166.png"/><Relationship Id="rId10" Type="http://schemas.openxmlformats.org/officeDocument/2006/relationships/tags" Target="../tags/tag165.xml"/><Relationship Id="rId19" Type="http://schemas.openxmlformats.org/officeDocument/2006/relationships/image" Target="../media/image162.png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159.png"/><Relationship Id="rId22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73.png"/><Relationship Id="rId3" Type="http://schemas.openxmlformats.org/officeDocument/2006/relationships/tags" Target="../tags/tag17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2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image" Target="../media/image171.png"/><Relationship Id="rId5" Type="http://schemas.openxmlformats.org/officeDocument/2006/relationships/tags" Target="../tags/tag172.xml"/><Relationship Id="rId10" Type="http://schemas.openxmlformats.org/officeDocument/2006/relationships/image" Target="../media/image170.png"/><Relationship Id="rId4" Type="http://schemas.openxmlformats.org/officeDocument/2006/relationships/tags" Target="../tags/tag171.xml"/><Relationship Id="rId9" Type="http://schemas.openxmlformats.org/officeDocument/2006/relationships/image" Target="../media/image169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186.xml"/><Relationship Id="rId18" Type="http://schemas.openxmlformats.org/officeDocument/2006/relationships/tags" Target="../tags/tag191.xml"/><Relationship Id="rId26" Type="http://schemas.openxmlformats.org/officeDocument/2006/relationships/image" Target="../media/image174.png"/><Relationship Id="rId39" Type="http://schemas.openxmlformats.org/officeDocument/2006/relationships/image" Target="../media/image186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81.png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5" Type="http://schemas.openxmlformats.org/officeDocument/2006/relationships/image" Target="../media/image160.png"/><Relationship Id="rId33" Type="http://schemas.openxmlformats.org/officeDocument/2006/relationships/image" Target="../media/image180.png"/><Relationship Id="rId38" Type="http://schemas.openxmlformats.org/officeDocument/2006/relationships/image" Target="../media/image185.png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20" Type="http://schemas.openxmlformats.org/officeDocument/2006/relationships/tags" Target="../tags/tag193.xml"/><Relationship Id="rId29" Type="http://schemas.openxmlformats.org/officeDocument/2006/relationships/image" Target="../media/image176.png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37" Type="http://schemas.openxmlformats.org/officeDocument/2006/relationships/image" Target="../media/image184.png"/><Relationship Id="rId40" Type="http://schemas.openxmlformats.org/officeDocument/2006/relationships/image" Target="../media/image187.png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36" Type="http://schemas.openxmlformats.org/officeDocument/2006/relationships/image" Target="../media/image183.png"/><Relationship Id="rId10" Type="http://schemas.openxmlformats.org/officeDocument/2006/relationships/tags" Target="../tags/tag183.xml"/><Relationship Id="rId19" Type="http://schemas.openxmlformats.org/officeDocument/2006/relationships/tags" Target="../tags/tag192.xml"/><Relationship Id="rId31" Type="http://schemas.openxmlformats.org/officeDocument/2006/relationships/image" Target="../media/image178.png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Relationship Id="rId22" Type="http://schemas.openxmlformats.org/officeDocument/2006/relationships/image" Target="../media/image159.png"/><Relationship Id="rId27" Type="http://schemas.openxmlformats.org/officeDocument/2006/relationships/image" Target="../media/image141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tags" Target="../tags/tag181.xml"/><Relationship Id="rId3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11.xml"/><Relationship Id="rId16" Type="http://schemas.openxmlformats.org/officeDocument/2006/relationships/image" Target="../media/image20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5.png"/><Relationship Id="rId5" Type="http://schemas.openxmlformats.org/officeDocument/2006/relationships/tags" Target="../tags/tag14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28.png"/><Relationship Id="rId18" Type="http://schemas.openxmlformats.org/officeDocument/2006/relationships/image" Target="../media/image32.tmp"/><Relationship Id="rId3" Type="http://schemas.openxmlformats.org/officeDocument/2006/relationships/tags" Target="../tags/tag24.xml"/><Relationship Id="rId21" Type="http://schemas.openxmlformats.org/officeDocument/2006/relationships/image" Target="../media/image35.png"/><Relationship Id="rId7" Type="http://schemas.openxmlformats.org/officeDocument/2006/relationships/tags" Target="../tags/tag28.xml"/><Relationship Id="rId12" Type="http://schemas.openxmlformats.org/officeDocument/2006/relationships/image" Target="../media/image27.tmp"/><Relationship Id="rId17" Type="http://schemas.openxmlformats.org/officeDocument/2006/relationships/image" Target="../media/image31.tmp"/><Relationship Id="rId2" Type="http://schemas.openxmlformats.org/officeDocument/2006/relationships/tags" Target="../tags/tag23.xml"/><Relationship Id="rId16" Type="http://schemas.openxmlformats.org/officeDocument/2006/relationships/image" Target="../media/image25.png"/><Relationship Id="rId20" Type="http://schemas.openxmlformats.org/officeDocument/2006/relationships/image" Target="../media/image3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6.png"/><Relationship Id="rId5" Type="http://schemas.openxmlformats.org/officeDocument/2006/relationships/tags" Target="../tags/tag26.xml"/><Relationship Id="rId15" Type="http://schemas.openxmlformats.org/officeDocument/2006/relationships/image" Target="../media/image30.tmp"/><Relationship Id="rId10" Type="http://schemas.openxmlformats.org/officeDocument/2006/relationships/image" Target="../media/image14.png"/><Relationship Id="rId19" Type="http://schemas.openxmlformats.org/officeDocument/2006/relationships/image" Target="../media/image33.tmp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tmp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6.png"/><Relationship Id="rId5" Type="http://schemas.openxmlformats.org/officeDocument/2006/relationships/image" Target="../media/image30.tm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33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4.png"/><Relationship Id="rId5" Type="http://schemas.openxmlformats.org/officeDocument/2006/relationships/tags" Target="../tags/tag36.xml"/><Relationship Id="rId15" Type="http://schemas.openxmlformats.org/officeDocument/2006/relationships/image" Target="../media/image41.tmp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5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48.tmp"/><Relationship Id="rId4" Type="http://schemas.openxmlformats.org/officeDocument/2006/relationships/image" Target="../media/image47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44.xml"/><Relationship Id="rId7" Type="http://schemas.openxmlformats.org/officeDocument/2006/relationships/image" Target="../media/image50.tmp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9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552"/>
            <a:ext cx="1623060" cy="32461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60410"/>
            <a:ext cx="2415339" cy="25146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8387"/>
            <a:ext cx="2506047" cy="25146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58384"/>
            <a:ext cx="2715101" cy="2514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89" y="5080445"/>
            <a:ext cx="3396805" cy="2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earnopengles.com/wordpress/wp-content/uploads/2012/10/left_right_han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69" y="1918824"/>
            <a:ext cx="4117869" cy="309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2.bp.blogspot.com/-syFKqoWsTz0/Trc-EBkCaII/AAAAAAAAAG8/KqZEM-ne62w/s1600/1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287050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74539"/>
            <a:ext cx="3535680" cy="234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8552"/>
            <a:ext cx="3783330" cy="324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2" y="5943600"/>
            <a:ext cx="7378065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4" y="37192"/>
            <a:ext cx="3808476" cy="32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5" y="3096103"/>
            <a:ext cx="6564821" cy="214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5" y="3523202"/>
            <a:ext cx="5436680" cy="162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" y="4343400"/>
            <a:ext cx="3557588" cy="207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" y="4843081"/>
            <a:ext cx="7310628" cy="216027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" y="5410200"/>
            <a:ext cx="7214463" cy="748412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4" y="1143000"/>
            <a:ext cx="5791200" cy="16234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" y="762000"/>
            <a:ext cx="2400300" cy="2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4" y="37192"/>
            <a:ext cx="3808476" cy="326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1" y="762001"/>
            <a:ext cx="1364742" cy="16116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" y="1219200"/>
            <a:ext cx="5334458" cy="134136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" y="3048000"/>
            <a:ext cx="6915722" cy="7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7192"/>
            <a:ext cx="1223010" cy="326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7" y="685800"/>
            <a:ext cx="5299710" cy="234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295400"/>
            <a:ext cx="5474970" cy="1828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4" y="1981200"/>
            <a:ext cx="4128135" cy="232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0" y="2667000"/>
            <a:ext cx="7503795" cy="49149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82" y="3505200"/>
            <a:ext cx="2742284" cy="2070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4" y="6060260"/>
            <a:ext cx="783717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7192"/>
            <a:ext cx="1223010" cy="326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4184332"/>
            <a:ext cx="8014335" cy="234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3060382"/>
            <a:ext cx="5440680" cy="232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3517581"/>
            <a:ext cx="2114550" cy="2266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4576763"/>
            <a:ext cx="8138160" cy="2552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5293042"/>
            <a:ext cx="7924800" cy="240030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16" y="502921"/>
            <a:ext cx="6536056" cy="2087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5982652"/>
            <a:ext cx="6012180" cy="2324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382694"/>
            <a:ext cx="670750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2" y="1049654"/>
            <a:ext cx="723900" cy="177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0" y="37499"/>
            <a:ext cx="2617470" cy="249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25" y="1049654"/>
            <a:ext cx="1074420" cy="179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26" y="1375909"/>
            <a:ext cx="3949065" cy="232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3" y="2508884"/>
            <a:ext cx="3808095" cy="2324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27" y="2889884"/>
            <a:ext cx="6322695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26" y="1746885"/>
            <a:ext cx="234124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5" y="3270885"/>
            <a:ext cx="2346960" cy="2266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2" y="4109084"/>
            <a:ext cx="50577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499"/>
            <a:ext cx="4681728" cy="324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62000"/>
            <a:ext cx="3089910" cy="2000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29" y="706756"/>
            <a:ext cx="1493520" cy="527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04975"/>
            <a:ext cx="1777365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0546"/>
            <a:ext cx="1905000" cy="200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1" y="3381375"/>
            <a:ext cx="1653540" cy="2000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8" y="4391025"/>
            <a:ext cx="1653540" cy="180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01165"/>
            <a:ext cx="4661535" cy="203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398094"/>
            <a:ext cx="2729865" cy="2038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379594"/>
            <a:ext cx="4652010" cy="1885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6" y="5316664"/>
            <a:ext cx="1777365" cy="1866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52" y="3380739"/>
            <a:ext cx="1133665" cy="1927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37" y="5312078"/>
            <a:ext cx="4661535" cy="1885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23" y="5773864"/>
            <a:ext cx="4287965" cy="1697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8" y="6360414"/>
            <a:ext cx="1781175" cy="1866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09" y="6360414"/>
            <a:ext cx="1133665" cy="19278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1" y="2538412"/>
            <a:ext cx="1781175" cy="2000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37" y="2546319"/>
            <a:ext cx="2644140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499"/>
            <a:ext cx="4681728" cy="3246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0546"/>
            <a:ext cx="1221105" cy="18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808166"/>
            <a:ext cx="3021330" cy="179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3253740" cy="184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2095"/>
            <a:ext cx="1398270" cy="186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09495"/>
            <a:ext cx="5400675" cy="2305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2" y="3048000"/>
            <a:ext cx="4391025" cy="232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20" y="3058872"/>
            <a:ext cx="2787015" cy="190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52" y="3380739"/>
            <a:ext cx="1133665" cy="1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56" y="37499"/>
            <a:ext cx="4581144" cy="3223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9" y="914400"/>
            <a:ext cx="5934075" cy="2324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9" y="1665819"/>
            <a:ext cx="5981700" cy="228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2123019"/>
            <a:ext cx="6707505" cy="182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2663190"/>
            <a:ext cx="5137785" cy="23241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985932" y="3420401"/>
            <a:ext cx="3214787" cy="389599"/>
            <a:chOff x="697131" y="2989871"/>
            <a:chExt cx="3214787" cy="389599"/>
          </a:xfrm>
        </p:grpSpPr>
        <p:pic>
          <p:nvPicPr>
            <p:cNvPr id="29" name="Picture 2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31" y="3200400"/>
              <a:ext cx="1089660" cy="179070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>
            <a:xfrm>
              <a:off x="2209800" y="3311102"/>
              <a:ext cx="1702118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2989871"/>
              <a:ext cx="1032129" cy="207455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9" y="4495800"/>
            <a:ext cx="6446520" cy="2324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0" y="4953000"/>
            <a:ext cx="4082415" cy="234315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138332" y="6172200"/>
            <a:ext cx="1702118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14" y="5715000"/>
            <a:ext cx="254318" cy="9144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4872132" y="5562600"/>
            <a:ext cx="1702118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1067562" cy="32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7164"/>
            <a:ext cx="3390138" cy="2811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47594"/>
            <a:ext cx="7294626" cy="2766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3635502"/>
            <a:ext cx="6853428" cy="6446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85994"/>
            <a:ext cx="5602986" cy="2788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7562"/>
            <a:ext cx="4704588" cy="278892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6629400" y="4800600"/>
            <a:ext cx="457200" cy="83820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156454"/>
            <a:ext cx="1013270" cy="190310"/>
          </a:xfrm>
          <a:prstGeom prst="rect">
            <a:avLst/>
          </a:prstGeom>
        </p:spPr>
      </p:pic>
      <p:pic>
        <p:nvPicPr>
          <p:cNvPr id="1028" name="Picture 4" descr="Image result for rea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38" y="428109"/>
            <a:ext cx="4915662" cy="195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6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0195" y="990600"/>
            <a:ext cx="2921318" cy="1852613"/>
            <a:chOff x="533400" y="4319587"/>
            <a:chExt cx="2921318" cy="18526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533400" y="5048828"/>
              <a:ext cx="1068705" cy="609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217" y="4319587"/>
              <a:ext cx="2771775" cy="2305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791" y="5225040"/>
              <a:ext cx="254318" cy="25717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133600" y="5105400"/>
              <a:ext cx="745808" cy="176213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523547"/>
              <a:ext cx="254318" cy="914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34" y="5843587"/>
              <a:ext cx="300038" cy="32861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485" y="5812054"/>
              <a:ext cx="308610" cy="32861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254995" y="1731436"/>
            <a:ext cx="1068705" cy="694892"/>
            <a:chOff x="4176712" y="4949178"/>
            <a:chExt cx="1068705" cy="69489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4176712" y="5034470"/>
              <a:ext cx="1068705" cy="609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092" y="4949178"/>
              <a:ext cx="300038" cy="32861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323700" y="1524000"/>
            <a:ext cx="745808" cy="494802"/>
            <a:chOff x="5245417" y="4741742"/>
            <a:chExt cx="745808" cy="49480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245417" y="5060331"/>
              <a:ext cx="745808" cy="176213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15" y="4741742"/>
              <a:ext cx="308610" cy="32861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272087" y="2034411"/>
            <a:ext cx="1814513" cy="650210"/>
            <a:chOff x="4665292" y="2339211"/>
            <a:chExt cx="1814513" cy="65021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665292" y="2339211"/>
              <a:ext cx="1814513" cy="432334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00" y="2655093"/>
              <a:ext cx="311468" cy="334328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77" y="4175760"/>
            <a:ext cx="254318" cy="91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043539" y="4338388"/>
            <a:ext cx="745808" cy="548550"/>
            <a:chOff x="5245417" y="5060331"/>
            <a:chExt cx="745808" cy="54855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245417" y="5060331"/>
              <a:ext cx="745808" cy="176213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15" y="5280268"/>
              <a:ext cx="308610" cy="32861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788395" y="3895292"/>
            <a:ext cx="1068705" cy="609600"/>
            <a:chOff x="4176712" y="5034470"/>
            <a:chExt cx="1068705" cy="609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176712" y="5034470"/>
              <a:ext cx="1068705" cy="609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601" y="5297053"/>
              <a:ext cx="300038" cy="32861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043539" y="3602086"/>
            <a:ext cx="1814513" cy="710022"/>
            <a:chOff x="4648200" y="2087161"/>
            <a:chExt cx="1814513" cy="710022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4648200" y="2364849"/>
              <a:ext cx="1814513" cy="432334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249" y="2087161"/>
              <a:ext cx="311468" cy="334328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44" y="37499"/>
            <a:ext cx="2162556" cy="3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32" y="44564"/>
            <a:ext cx="4034790" cy="322326"/>
          </a:xfrm>
          <a:prstGeom prst="rect">
            <a:avLst/>
          </a:prstGeom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1301431" y="1743636"/>
            <a:ext cx="5286375" cy="14525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206431" y="2558024"/>
            <a:ext cx="174625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3395343" y="2319899"/>
            <a:ext cx="1114425" cy="300037"/>
          </a:xfrm>
          <a:prstGeom prst="line">
            <a:avLst/>
          </a:prstGeom>
          <a:noFill/>
          <a:ln w="57150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 rot="20744322">
            <a:off x="5103493" y="2138924"/>
            <a:ext cx="877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>
                <a:latin typeface="Times New Roman" pitchFamily="18" charset="0"/>
                <a:cs typeface="Times New Roman" pitchFamily="18" charset="0"/>
              </a:rPr>
              <a:t>t &gt; 0</a:t>
            </a:r>
            <a:endParaRPr lang="en-US" altLang="en-US" sz="28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 rot="20621432">
            <a:off x="1373057" y="3084622"/>
            <a:ext cx="87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t &lt; 0</a:t>
            </a:r>
            <a:endParaRPr lang="en-US" altLang="en-US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 rot="20744322">
            <a:off x="3082606" y="3051736"/>
            <a:ext cx="877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>
                <a:latin typeface="Times New Roman" pitchFamily="18" charset="0"/>
                <a:cs typeface="Times New Roman" pitchFamily="18" charset="0"/>
              </a:rPr>
              <a:t>t = 0</a:t>
            </a:r>
            <a:endParaRPr lang="en-US" altLang="en-US" sz="2800" i="1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9" y="4648200"/>
            <a:ext cx="3665220" cy="255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0" y="816293"/>
            <a:ext cx="7193280" cy="234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94" y="5867400"/>
            <a:ext cx="3225165" cy="2343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37" y="2055739"/>
            <a:ext cx="214313" cy="2743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10" y="2819400"/>
            <a:ext cx="342900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4564"/>
            <a:ext cx="4002786" cy="326898"/>
          </a:xfrm>
          <a:prstGeom prst="rect">
            <a:avLst/>
          </a:prstGeom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2711451" y="1752600"/>
            <a:ext cx="3333750" cy="909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63826" y="2566988"/>
            <a:ext cx="174625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852738" y="2328863"/>
            <a:ext cx="1114425" cy="300037"/>
          </a:xfrm>
          <a:prstGeom prst="line">
            <a:avLst/>
          </a:prstGeom>
          <a:noFill/>
          <a:ln w="57150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51113" y="260508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b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 rot="20744322">
            <a:off x="4177099" y="2200396"/>
            <a:ext cx="877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t &gt; 0</a:t>
            </a:r>
            <a:endParaRPr lang="en-US" altLang="en-US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054543"/>
            <a:ext cx="214313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36" y="4872924"/>
            <a:ext cx="331470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10" y="52946"/>
            <a:ext cx="2814066" cy="324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7" y="1219200"/>
            <a:ext cx="7621905" cy="2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7" y="2313304"/>
            <a:ext cx="1007745" cy="2266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052815" y="2615072"/>
            <a:ext cx="0" cy="91271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6278" y="3188218"/>
            <a:ext cx="905828" cy="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73" y="3299183"/>
            <a:ext cx="300038" cy="328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00" y="2970570"/>
            <a:ext cx="308610" cy="328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" y="4320540"/>
            <a:ext cx="8021955" cy="2343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" y="5078730"/>
            <a:ext cx="6686550" cy="255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" y="5781675"/>
            <a:ext cx="8705850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88" y="44564"/>
            <a:ext cx="2610612" cy="324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76" y="1102994"/>
            <a:ext cx="4306824" cy="308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" y="1102994"/>
            <a:ext cx="1243584" cy="2766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" y="2057400"/>
            <a:ext cx="1529334" cy="306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76" y="2061464"/>
            <a:ext cx="726948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76" y="2031746"/>
            <a:ext cx="2233422" cy="3657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2" y="3200400"/>
            <a:ext cx="6265545" cy="2535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64" y="3733800"/>
            <a:ext cx="214884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38" y="44564"/>
            <a:ext cx="3287268" cy="26517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141095" y="1066800"/>
            <a:ext cx="1068705" cy="609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2700" y="1211478"/>
            <a:ext cx="745808" cy="176213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9" y="1566862"/>
            <a:ext cx="300038" cy="328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66" y="1543151"/>
            <a:ext cx="308610" cy="32861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6170295" y="914400"/>
            <a:ext cx="1068705" cy="609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70295" y="1524000"/>
            <a:ext cx="745808" cy="176213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8447151" flipH="1">
            <a:off x="6118648" y="1194589"/>
            <a:ext cx="457965" cy="556804"/>
          </a:xfrm>
          <a:prstGeom prst="arc">
            <a:avLst>
              <a:gd name="adj1" fmla="val 17576990"/>
              <a:gd name="adj2" fmla="val 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33" y="1283551"/>
            <a:ext cx="128016" cy="2194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" y="2666149"/>
            <a:ext cx="1460183" cy="3286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8" y="2662237"/>
            <a:ext cx="2648903" cy="3857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" y="3653790"/>
            <a:ext cx="2068830" cy="2628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25" y="3615690"/>
            <a:ext cx="656082" cy="33147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" y="4281297"/>
            <a:ext cx="5900166" cy="2766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67" y="4876800"/>
            <a:ext cx="2075688" cy="2628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25" y="4884420"/>
            <a:ext cx="130302" cy="21031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" y="5750814"/>
            <a:ext cx="6606540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32" y="44564"/>
            <a:ext cx="3287268" cy="265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" y="1371600"/>
            <a:ext cx="5346954" cy="281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" y="2233676"/>
            <a:ext cx="4270248" cy="30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" y="3001645"/>
            <a:ext cx="3268980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" y="3733800"/>
            <a:ext cx="4917186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1" y="4572000"/>
            <a:ext cx="2487168" cy="2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4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32" y="44564"/>
            <a:ext cx="3287268" cy="265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609783"/>
            <a:ext cx="4270248" cy="30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3259"/>
            <a:ext cx="3268980" cy="26289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165509" y="812037"/>
            <a:ext cx="2460096" cy="2413369"/>
            <a:chOff x="6060926" y="914400"/>
            <a:chExt cx="1178074" cy="82840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170295" y="914400"/>
              <a:ext cx="1068705" cy="6096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70295" y="1524000"/>
              <a:ext cx="1053709" cy="206559"/>
            </a:xfrm>
            <a:prstGeom prst="straightConnector1">
              <a:avLst/>
            </a:prstGeom>
            <a:ln w="444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>
            <a:xfrm rot="8940940" flipH="1">
              <a:off x="6060926" y="1185997"/>
              <a:ext cx="457965" cy="556804"/>
            </a:xfrm>
            <a:prstGeom prst="arc">
              <a:avLst>
                <a:gd name="adj1" fmla="val 17576990"/>
                <a:gd name="adj2" fmla="val 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806" y="1343152"/>
              <a:ext cx="105495" cy="180848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3" y="1155980"/>
            <a:ext cx="222885" cy="274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37" y="2964175"/>
            <a:ext cx="214313" cy="27432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572085" y="812037"/>
            <a:ext cx="53521" cy="237770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852676"/>
            <a:ext cx="1339596" cy="2194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68" y="1476029"/>
            <a:ext cx="277178" cy="2743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31" y="1827276"/>
            <a:ext cx="2576322" cy="3063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280410" cy="3657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6" y="3189742"/>
            <a:ext cx="2651760" cy="3657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5" y="3883162"/>
            <a:ext cx="4809744" cy="36576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228732" y="3834223"/>
            <a:ext cx="2674409" cy="2423600"/>
            <a:chOff x="6208683" y="3794128"/>
            <a:chExt cx="2674409" cy="2423600"/>
          </a:xfrm>
        </p:grpSpPr>
        <p:grpSp>
          <p:nvGrpSpPr>
            <p:cNvPr id="33" name="Group 32"/>
            <p:cNvGrpSpPr/>
            <p:nvPr/>
          </p:nvGrpSpPr>
          <p:grpSpPr>
            <a:xfrm>
              <a:off x="6208683" y="3794128"/>
              <a:ext cx="2460096" cy="2413369"/>
              <a:chOff x="6060926" y="914400"/>
              <a:chExt cx="1178074" cy="8284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6170295" y="914400"/>
                <a:ext cx="1068705" cy="60960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170295" y="1524000"/>
                <a:ext cx="1038429" cy="176213"/>
              </a:xfrm>
              <a:prstGeom prst="straightConnector1">
                <a:avLst/>
              </a:prstGeom>
              <a:ln w="4445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/>
              <p:nvPr/>
            </p:nvSpPr>
            <p:spPr>
              <a:xfrm rot="8940940" flipH="1">
                <a:off x="6060926" y="1185997"/>
                <a:ext cx="457965" cy="556804"/>
              </a:xfrm>
              <a:prstGeom prst="arc">
                <a:avLst>
                  <a:gd name="adj1" fmla="val 17576990"/>
                  <a:gd name="adj2" fmla="val 0"/>
                </a:avLst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8806" y="1343152"/>
                <a:ext cx="105495" cy="180848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797" y="4409440"/>
              <a:ext cx="177165" cy="1714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040" y="5949123"/>
              <a:ext cx="142875" cy="268605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flipH="1">
              <a:off x="8598845" y="3794128"/>
              <a:ext cx="73119" cy="2270064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644" y="4926794"/>
              <a:ext cx="151448" cy="171450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38162"/>
            <a:ext cx="5666994" cy="27889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1111"/>
            <a:ext cx="2944368" cy="21945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3" y="5735008"/>
            <a:ext cx="3787902" cy="32918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38" y="6267398"/>
            <a:ext cx="1833372" cy="2263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533400"/>
            <a:ext cx="6248400" cy="1066800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4" y="28136"/>
            <a:ext cx="2688336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" y="955432"/>
            <a:ext cx="7357110" cy="2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6" y="1722561"/>
            <a:ext cx="5316855" cy="2324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6" y="2567063"/>
            <a:ext cx="8029575" cy="491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6" y="3810000"/>
            <a:ext cx="6770370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6" y="4742131"/>
            <a:ext cx="7692390" cy="234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6" y="5671185"/>
            <a:ext cx="6166485" cy="2324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75" y="6172771"/>
            <a:ext cx="4754309" cy="2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4" y="28136"/>
            <a:ext cx="2688336" cy="32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28700"/>
            <a:ext cx="7783830" cy="5334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" y="2895598"/>
            <a:ext cx="6629400" cy="3194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9" y="2209800"/>
            <a:ext cx="5703570" cy="234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69" y="5657875"/>
            <a:ext cx="166307" cy="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4" y="28136"/>
            <a:ext cx="2688336" cy="3223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4" y="609600"/>
            <a:ext cx="4966335" cy="23622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7" y="1219200"/>
            <a:ext cx="2082993" cy="495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54" y="1352300"/>
            <a:ext cx="1899666" cy="20574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7" y="1932729"/>
            <a:ext cx="3649439" cy="273220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3" y="2496358"/>
            <a:ext cx="5357447" cy="6966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16" y="2362200"/>
            <a:ext cx="166307" cy="257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56725"/>
            <a:ext cx="166307" cy="25718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4" y="4227124"/>
            <a:ext cx="401976" cy="394798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76" y="3402624"/>
            <a:ext cx="6172200" cy="628485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4" y="5257800"/>
            <a:ext cx="5134554" cy="4367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05" y="5867400"/>
            <a:ext cx="166307" cy="25718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4" y="5898601"/>
            <a:ext cx="401976" cy="394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333310"/>
            <a:ext cx="3187256" cy="2108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762420" y="4031109"/>
            <a:ext cx="0" cy="25133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23" y="4635892"/>
            <a:ext cx="2969514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4" y="28136"/>
            <a:ext cx="2688336" cy="3223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743200"/>
            <a:ext cx="6400799" cy="832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5213985" cy="23241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44540"/>
            <a:ext cx="7543800" cy="5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4" y="28136"/>
            <a:ext cx="2688336" cy="322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4" y="609602"/>
            <a:ext cx="7932420" cy="5353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51" y="3505200"/>
            <a:ext cx="3945255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4" y="3530062"/>
            <a:ext cx="3456432" cy="174879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4" y="1447800"/>
            <a:ext cx="7052463" cy="15803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4495800"/>
            <a:ext cx="3476625" cy="186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5" y="4495800"/>
            <a:ext cx="733425" cy="1866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3" y="5006939"/>
            <a:ext cx="829818" cy="280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53" y="4955600"/>
            <a:ext cx="2975610" cy="38347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2559356" y="4951585"/>
            <a:ext cx="668676" cy="391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3" y="5995525"/>
            <a:ext cx="6729413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632"/>
            <a:ext cx="2688336" cy="3223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7" y="3435496"/>
            <a:ext cx="6259033" cy="21165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590313"/>
            <a:ext cx="7467600" cy="65094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038373" cy="1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4" y="28136"/>
            <a:ext cx="2688336" cy="32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1802130" cy="23050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96" y="2133600"/>
            <a:ext cx="5544404" cy="1695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30007"/>
            <a:ext cx="5400675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Interaction}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2$\times$ Vector? 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2$\times$ $1$ km East = $2$ km East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-3 $\times$ $1$ km East = $3$ km West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-3 $\times$ Vector? 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You can multiply a vector with any real number.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Can you multiply a point by a number?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What is $2\times$ Abu Dhabi ?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red}{\em Nonsense}&#10;\end{document}"/>
  <p:tag name="IGUANATEXSIZE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presenting Vectors by Arrows}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Recall that vectors have a direction and a magnitude.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bGL does not support interaction directly. Reason: Portability.&#10;&#10;\end{document}"/>
  <p:tag name="IGUANATEXSIZE" val="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We can therefore represent a vector with an arrow s.t.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- the direction of the arrow shows the direction of the vector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- the length of the arrow shows the magnitude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Note that the starting point of the arrow does not matter.&#10;&#10;\end{document}"/>
  <p:tag name="IGUANATEXSIZE" val="2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Only its direction and length matter.&#10;&#10;\end{document}"/>
  <p:tag name="IGUANATEXSIZE" val="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=$&#10;&#10;\end{document}"/>
  <p:tag name="IGUANATEXSIZE" val="3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2$km East:&#10;\end{document}"/>
  <p:tag name="IGUANATEXSIZE" val="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length $=2$&#10;\end{document}"/>
  <p:tag name="IGUANATEXSIZE" val="1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=$&#10;\end{document}"/>
  <p:tag name="IGUANATEXSIZE" val="3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Vectors}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nteraction is done using Javascript and HTML.&#10;&#10;\end{document}"/>
  <p:tag name="IGUANATEXSIZE" val="2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3$&#10;\end{document}"/>
  <p:tag name="IGUANATEXSIZE" val="3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1$&#10;\end{document}"/>
  <p:tag name="IGUANATEXSIZE" val="3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2$&#10;\end{document}"/>
  <p:tag name="IGUANATEXSIZE" val="3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3$&#10;\end{document}"/>
  <p:tag name="IGUANATEXSIZE" val="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2$&#10;\end{document}"/>
  <p:tag name="IGUANATEXSIZE" val="3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1$&#10;\end{document}"/>
  <p:tag name="IGUANATEXSIZE" val="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How do you add vectors?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+$&#10;\end{document}"/>
  <p:tag name="IGUANATEXSIZE" val="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=$&#10;\end{document}"/>
  <p:tag name="IGUANATEXSIZE" val="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1$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n {\bf\em event driven model} is used. Events occur and we respond to &#10;them\\ via functions called {\bf\em event handlers}.&#10;\end{document}"/>
  <p:tag name="IGUANATEXSIZE" val="2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ec{v}_2$&#10;\end{document}"/>
  <p:tag name="IGUANATEXSIZE" val="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arametric equation of a line}&#10;&#10;\end{document}"/>
  <p:tag name="IGUANATEXSIZE" val="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ell(t) = p_0 + t\vec{v}$,\text{\ \ \ \ \ } $t \in (-\infty, +\infty)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o define a line, we need a point $p_0$ on it &#10; and a vector $\vec{v}$ along it.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is works in any dimension!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$&#10;&#10;\end{document}"/>
  <p:tag name="IGUANATEXSIZE" val="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_0$&#10;&#10;\end{document}"/>
  <p:tag name="IGUANATEXSIZE" val="3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arametric equation of a ray}&#10;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$&#10;&#10;\end{document}"/>
  <p:tag name="IGUANATEXSIZE" val="3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ell(t) = p_0 + t\vec{v}$,\text{\ \ \ \ \ } $t \in [0, +\infty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Examples of events: mouse click, key press, mouse movement&#10;&#10;\end{document}"/>
  <p:tag name="IGUANATEXSIZE" val="2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ordinate Systems}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Basis:} A small set of vectors from which we can produce all vectors.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Example: &#10;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1$&#10;&#10;\end{document}"/>
  <p:tag name="IGUANATEXSIZE" val="3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2$&#10;&#10;\end{document}"/>
  <p:tag name="IGUANATEXSIZE" val="3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ny other vector in the plane can be written {\bf uniquely} as: $\alpha_1 \vec{v}_1 + \alpha_2 \vec{v}_2$. 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Once the basis is fixed, we can write this vector as: &#10;$(\alpha_1, \alpha_2)$.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ypically basis vectors are chosen to be mutually perpendicular and unit&#10;length.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ength of a vector}&#10;&#10;\end{document}"/>
  <p:tag name="IGUANATEXSIZE" val="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|\vec{v}\|$ : length (or magnitude) of $\vec{v}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licking of a button on the screen and loading a page are also events.&#10;&#10;\end{document}"/>
  <p:tag name="IGUANATEXSIZE" val="2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$: vector,&#10;&#10;\end{document}"/>
  <p:tag name="IGUANATEXSIZE" val="2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 = (-3,4)$,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 $\|\vec{v}\| = $&#10;&#10;\end{document}"/>
  <p:tag name="IGUANATEXSIZE" val="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$\sqrt{ (-3)^2 + 4^2} = 5$}&#10;&#10;\end{document}"/>
  <p:tag name="IGUANATEXSIZE" val="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{\bf Easy Exercise:} Prove that for any real number $\alpha$,&#10;\end{document}"/>
  <p:tag name="IGUANATEXSIZE" val="2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\|\alpha \vec{v}\|^2 = \alpha^2 \|\vec{v}\|^2$.&#10;\end{document}"/>
  <p:tag name="IGUANATEXSIZE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ot Product of Vectors}&#10;&#10;\end{document}"/>
  <p:tag name="IGUANATEXSIZE" val="2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1$&#10;&#10;\end{document}"/>
  <p:tag name="IGUANATEXSIZE" val="3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2$&#10;&#10;\end{document}"/>
  <p:tag name="IGUANATEXSIZE" val="3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theta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have been using an event handler all along. Where?&#10;\end{document}"/>
  <p:tag name="IGUANATEXSIZE" val="2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1 \cdot \vec{v}_2 := $&#10;&#10;\end{document}"/>
  <p:tag name="IGUANATEXSIZE" val="3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|\vec{v}_1\|\ \|\vec{v}_2\|\ cos(\theta)$ &#10;&#10;\end{document}"/>
  <p:tag name="IGUANATEXSIZE" val="3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hat is $\vec{v}_1 \cdot \vec{v}_1$?&#10;&#10;\end{document}"/>
  <p:tag name="IGUANATEXSIZE" val="2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$\| \vec{v}_1 \|^2$}&#10;&#10;\end{document}"/>
  <p:tag name="IGUANATEXSIZE" val="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If $\vec{v}_1$ and $\vec{v}_2$ are perpendicular to each other, &#10;&#10;\end{document}"/>
  <p:tag name="IGUANATEXSIZE" val="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what is $\vec{v}_1 \cdot \vec{v}_2$ ?&#10;\end{document}"/>
  <p:tag name="IGUANATEXSIZE" val="2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blue}{$0$}&#10;&#10;\end{document}"/>
  <p:tag name="IGUANATEXSIZE" val="2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Let $\vec{v}_1 = (3,4)$ and $\vec{v}_2 = (2,-1)$.&#10;Calculate $\vec{v}_1 \cdot \vec{v}_2$.&#10;\end{document}"/>
  <p:tag name="IGUANATEXSIZE" val="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ot Product of Vectors}&#10;&#10;\end{document}"/>
  <p:tag name="IGUANATEXSIZE" val="2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An easier way to calculate dot products: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de{window.onload = function init() \{ ... \}}&#10;\end{document}"/>
  <p:tag name="IGUANATEXSIZE" val="1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Let $\vec{u} = (u_1, u_2)$ and $\vec{v} = (v_1, v_2)$&#10;&#10;\end{document}"/>
  <p:tag name="IGUANATEXSIZE" val="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Then $\vec{u} \cdot \vec{v} = u_1v_1 + u_2 v_2$&#10;&#10;\end{document}"/>
  <p:tag name="IGUANATEXSIZE" val="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(3,4) \cdot (2,-1) = 3\times 2 + 4\times (-1) = 2$&#10;&#10;\end{document}"/>
  <p:tag name="IGUANATEXSIZE" val="2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Why does it work?&#10;&#10;\end{document}"/>
  <p:tag name="IGUANATEXSIZE" val="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ot Product of Vectors}&#10;&#10;\end{document}"/>
  <p:tag name="IGUANATEXSIZE" val="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Let $\vec{u} = (u_1, u_2)$ and $\vec{v} = (v_1, v_2)$&#10;&#10;\end{document}"/>
  <p:tag name="IGUANATEXSIZE" val="2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Then $\vec{u} \cdot \vec{v} = u_1v_1 + u_2 v_2$&#10;&#10;\end{document}"/>
  <p:tag name="IGUANATEXSIZE" val="2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\vec{u}$&#10;\end{document}"/>
  <p:tag name="IGUANATEXSIZE" val="3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\vec{v}$&#10;\end{document}"/>
  <p:tag name="IGUANATEXSIZE" val="3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\vec{w} = \vec{v} - \vec{u}$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Interaction}&#10;&#10;\end{document}"/>
  <p:tag name="IGUANATEXSIZE" val="2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\vec{w}$&#10;\end{document}"/>
  <p:tag name="IGUANATEXSIZE" val="3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=(v_1 - u_1, v_2 - u_2)$&#10;\end{document}"/>
  <p:tag name="IGUANATEXSIZE" val="2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Let $a = \|\vec{u}\| = \sqrt{u_1^2 + u_2^2}$&#10;\end{document}"/>
  <p:tag name="IGUANATEXSIZE" val="2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b = \|\vec{v}\| = \sqrt{v_1^2 + v_2^2}$&#10;\end{document}"/>
  <p:tag name="IGUANATEXSIZE" val="2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c = \|\vec{w}\| = \sqrt{(v_1-u_1)^2 + (v_2-u_2)^2}$&#10;\end{document}"/>
  <p:tag name="IGUANATEXSIZE" val="2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{\bf Law of Cosines:} $c^2 = a^2 + b^2 - 2ab\ cos \theta$.&#10;\end{document}"/>
  <p:tag name="IGUANATEXSIZE" val="2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{\bf Note:} $\vec{u}\cdot\vec{v} = ab\ cos \theta$.&#10;\end{document}"/>
  <p:tag name="IGUANATEXSIZE" val="2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{\bf $\implies$} $\vec{u}\cdot\vec{v} = (a^2 + b^2 - c^2)/2$.&#10;\end{document}"/>
  <p:tag name="IGUANATEXSIZE" val="2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= u_1v_1 + u_2v_2$&#10;\end{document}"/>
  <p:tag name="IGUANATEXSIZE" val="2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a$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 the colored rotating triangle program, we want add a button&#10;to flip\\ the direction of rotation and a slider to control speed.&#10;&#10;\end{document}"/>
  <p:tag name="IGUANATEXSIZE" val="2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b$&#10;\end{document}"/>
  <p:tag name="IGUANATEXSIZE" val="3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$c$&#10;\end{document}"/>
  <p:tag name="IGUANATEXSIZE" val="3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theta$&#10;&#10;\end{document}"/>
  <p:tag name="IGUANATEXSIZE" val="2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theta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Step 1:} Create a button and a slider using HTML.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...}&#10;\end{document}"/>
  <p:tag name="IGUANATEXSIZE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Interaction}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Step 2:} Add event listeners using Javascript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two global variables}&#10;\end{document}"/>
  <p:tag name="IGUANATEXSIZE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...}&#10;\end{document}"/>
  <p:tag name="IGUANATEX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...}&#10;\end{document}"/>
  <p:tag name="IGUANATEXSIZE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...}&#10;\end{document}"/>
  <p:tag name="IGUANATEXSIZE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Where did we define this object?}&#10;\end{document}"/>
  <p:tag name="IGUANATEXSIZE" val="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It is the} \textcolor{blue}{\texttt{window.event}} \comment{object}.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ading}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Interaction}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wo equivalent ways for adding event listeners: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Interaction}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can also pass the \texttt{event} object as a parameter to the event handler.\\&#10;This is in fact the preferred way.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offsets in pixels from top left corner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de{event.offsetX, event.offsetY} :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Normalized Device Coordinates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Offsets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$(x_o, y_o)$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$(-1+ \frac{2x_o}{w}, -1 + \frac{2(h - y_o)}{h})$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Finish reading Chapter 3.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mment{Here $w$ and $h$ are the canvas width and height respectively in &#10;pixels.}&#10;\end{document}"/>
  <p:tag name="IGUANATEXSIZ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Interaction}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dding Interaction}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Keyboard input: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For special keys, you need to check the key code.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3D Objects}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Pyramid with a square base&#10;&#10;\end{document}"/>
  <p:tag name="IGUANATEXSIZE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em Left Handed Coordinate system!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WebGL Coordinate System}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n mathematics, right handed coordinate system is the convention.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 suggest skimming sections 3.2 - 3.5, which I will skip.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yramid with a square base}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de{vec3} is a function defined in \texttt{MV.js}. Returns an array&#10;of length $3$.&#10;\end{document}"/>
  <p:tag name="IGUANATEXSIZE" val="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de{vec2} and \code{vec4} are similar functions defined in the file.&#10;\end{document}"/>
  <p:tag name="IGUANATEXSIZE" val="1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de{vertices} is now an array of arrays.&#10;\end{document}"/>
  <p:tag name="IGUANATEXSIZE" val="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To get a C-type array, we use the function \code{flatten} also defined in \texttt{MV.js}&#10;\end{document}"/>
  <p:tag name="IGUANATEXSIZE" val="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{\bf Vertex position data:}&#10;\end{document}"/>
  <p:tag name="IGUANATEXSIZE" val="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yramid with a square base}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{\bf Colors data:}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Visibility}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o far, we are just drawing a bunch of triangles. 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Please start reading Chapter 4. \\&#10;You will need to read Chapters 4, 5 and 6 carefully.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How do we know what is visible and what is not?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Ans:} by looking at the $z$-coordinates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 fragment with a larger $z$ value is farther from us than a fragment\\&#10;with a smaller $z$ value.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write the color of a fragment into the color buffer, only if&#10;its depth\\ is smaller than the current value in the depth buffer.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Visibility}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depth of a fragment used by WebGL is not exactly its $z$-coordinate.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 do we know the $z$-coordinate of a fragment?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Ans:} Interpolation 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t is an increasing function of the $z$-coordinate and lies in the&#10;range $[0,1]$.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Depth buffering is enabled in WebGL by: &#10;\code{gl.enable(gl.DEPTH\_TEST);}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Install webgl inspector and learn to use it.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also need to clear the depth buffer before drawing: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\noindent&#10;\code{gl.clear(gl.COLOR\_BUFFER\_BIT | gl.DEPTH\_BUFFER\_BIT);}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{\bf Point}: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oints and Vectors}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a location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a fixed place in the geometric world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{\bf Vector}: direction with magnitude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think of it as displacement or motion between two points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Example: South Pole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Example: 2km North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earn to use a Javascript debugger.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Points and Vectors are two different concepts.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Operations on Points and Vectors}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2km North + 2km East = ?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\noindent&#10;Ans: $2\sqrt{2}$ km\\ North-East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Point $+$ Vector?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Vector + Vector?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Point + Point?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Point $-$ Point?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Abu Dhabi + $100$km North-East $\approx$ Dubai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Abu Dhabi $+$ Dubai $=$ ?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definecolor{dog}{rgb}{0.333333,0.419608,0.184314}&#10;\newcommand{\comment}[1]{\noindent \textcolor{blue}{\it #1}}&#10;\newcommand{\code}[1]{\textcolor{DarkOliveGreen}{$\texttt{#1}$}}&#10;\newcommand*{\cmcsans}{\fontfamily{comic}\selectfont}&#10;\DeclareTextFontCommand{\textcmcsans}{\cmcsans}&#10;&#10;\begin{document}&#10;\comment{not urgent}&#10;\end{document}"/>
  <p:tag name="IGUANATEXSIZE" val="1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Dubai $-$ Abu Dhabi $\approx$ $100$km North-East 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Point $-$ Vector?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red}{\em Nonsense}&#10;\end{document}"/>
  <p:tag name="IGUANATEXSIZE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Dubai $-$ $100$km North-East $\approx$  Abu Dhabi 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-$ $100$km North-East $=$ $100km$ South-West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Vector $-$ Point?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red}{\em Nonsense}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Vector $+$ Point?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Same as Point $+$ Vector 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Operations on Points and Vectors}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9248</TotalTime>
  <Words>14</Words>
  <Application>Microsoft Office PowerPoint</Application>
  <PresentationFormat>On-screen Show (4:3)</PresentationFormat>
  <Paragraphs>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472</cp:revision>
  <dcterms:created xsi:type="dcterms:W3CDTF">2014-01-26T12:33:15Z</dcterms:created>
  <dcterms:modified xsi:type="dcterms:W3CDTF">2016-09-20T07:41:58Z</dcterms:modified>
</cp:coreProperties>
</file>