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414" r:id="rId3"/>
    <p:sldId id="401" r:id="rId4"/>
    <p:sldId id="407" r:id="rId5"/>
    <p:sldId id="409" r:id="rId6"/>
    <p:sldId id="410" r:id="rId7"/>
    <p:sldId id="411" r:id="rId8"/>
    <p:sldId id="412" r:id="rId9"/>
    <p:sldId id="415" r:id="rId10"/>
    <p:sldId id="416" r:id="rId11"/>
    <p:sldId id="402" r:id="rId12"/>
    <p:sldId id="403" r:id="rId13"/>
    <p:sldId id="404" r:id="rId14"/>
    <p:sldId id="405" r:id="rId15"/>
    <p:sldId id="406" r:id="rId16"/>
    <p:sldId id="408" r:id="rId17"/>
    <p:sldId id="389" r:id="rId18"/>
    <p:sldId id="387" r:id="rId19"/>
    <p:sldId id="388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2362" autoAdjust="0"/>
  </p:normalViewPr>
  <p:slideViewPr>
    <p:cSldViewPr>
      <p:cViewPr varScale="1">
        <p:scale>
          <a:sx n="108" d="100"/>
          <a:sy n="108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63.xml"/><Relationship Id="rId7" Type="http://schemas.openxmlformats.org/officeDocument/2006/relationships/image" Target="../media/image62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8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6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66.png"/><Relationship Id="rId5" Type="http://schemas.openxmlformats.org/officeDocument/2006/relationships/tags" Target="../tags/tag69.xml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tags" Target="../tags/tag68.xml"/><Relationship Id="rId9" Type="http://schemas.openxmlformats.org/officeDocument/2006/relationships/image" Target="../media/image9.png"/><Relationship Id="rId1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74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tags" Target="../tags/tag73.xml"/><Relationship Id="rId16" Type="http://schemas.openxmlformats.org/officeDocument/2006/relationships/image" Target="../media/image77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72.png"/><Relationship Id="rId5" Type="http://schemas.openxmlformats.org/officeDocument/2006/relationships/tags" Target="../tags/tag76.xml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tags" Target="../tags/tag7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81.png"/><Relationship Id="rId18" Type="http://schemas.openxmlformats.org/officeDocument/2006/relationships/image" Target="../media/image71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tags" Target="../tags/tag81.xml"/><Relationship Id="rId16" Type="http://schemas.openxmlformats.org/officeDocument/2006/relationships/image" Target="../media/image8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9.png"/><Relationship Id="rId5" Type="http://schemas.openxmlformats.org/officeDocument/2006/relationships/tags" Target="../tags/tag84.xml"/><Relationship Id="rId15" Type="http://schemas.openxmlformats.org/officeDocument/2006/relationships/image" Target="../media/image8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6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89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tags" Target="../tags/tag90.xml"/><Relationship Id="rId16" Type="http://schemas.openxmlformats.org/officeDocument/2006/relationships/image" Target="../media/image92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87.png"/><Relationship Id="rId5" Type="http://schemas.openxmlformats.org/officeDocument/2006/relationships/tags" Target="../tags/tag93.xml"/><Relationship Id="rId15" Type="http://schemas.openxmlformats.org/officeDocument/2006/relationships/image" Target="../media/image91.png"/><Relationship Id="rId10" Type="http://schemas.openxmlformats.org/officeDocument/2006/relationships/image" Target="../media/image71.png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7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97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96.png"/><Relationship Id="rId5" Type="http://schemas.openxmlformats.org/officeDocument/2006/relationships/tags" Target="../tags/tag101.xml"/><Relationship Id="rId15" Type="http://schemas.openxmlformats.org/officeDocument/2006/relationships/image" Target="../media/image98.png"/><Relationship Id="rId10" Type="http://schemas.openxmlformats.org/officeDocument/2006/relationships/image" Target="../media/image95.png"/><Relationship Id="rId4" Type="http://schemas.openxmlformats.org/officeDocument/2006/relationships/tags" Target="../tags/tag100.xml"/><Relationship Id="rId9" Type="http://schemas.openxmlformats.org/officeDocument/2006/relationships/image" Target="../media/image94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06.xml"/><Relationship Id="rId7" Type="http://schemas.openxmlformats.org/officeDocument/2006/relationships/image" Target="../media/image94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2.png"/><Relationship Id="rId5" Type="http://schemas.openxmlformats.org/officeDocument/2006/relationships/tags" Target="../tags/tag108.xml"/><Relationship Id="rId10" Type="http://schemas.openxmlformats.org/officeDocument/2006/relationships/image" Target="../media/image101.png"/><Relationship Id="rId4" Type="http://schemas.openxmlformats.org/officeDocument/2006/relationships/tags" Target="../tags/tag107.xml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tags" Target="../tags/tag110.xml"/><Relationship Id="rId16" Type="http://schemas.openxmlformats.org/officeDocument/2006/relationships/image" Target="../media/image108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103.png"/><Relationship Id="rId5" Type="http://schemas.openxmlformats.org/officeDocument/2006/relationships/tags" Target="../tags/tag113.xml"/><Relationship Id="rId15" Type="http://schemas.openxmlformats.org/officeDocument/2006/relationships/image" Target="../media/image10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1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image" Target="../media/image114.pn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tags" Target="../tags/tag119.xml"/><Relationship Id="rId16" Type="http://schemas.openxmlformats.org/officeDocument/2006/relationships/image" Target="../media/image117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image" Target="../media/image112.png"/><Relationship Id="rId5" Type="http://schemas.openxmlformats.org/officeDocument/2006/relationships/tags" Target="../tags/tag122.xml"/><Relationship Id="rId15" Type="http://schemas.openxmlformats.org/officeDocument/2006/relationships/image" Target="../media/image116.png"/><Relationship Id="rId10" Type="http://schemas.openxmlformats.org/officeDocument/2006/relationships/image" Target="../media/image103.png"/><Relationship Id="rId4" Type="http://schemas.openxmlformats.org/officeDocument/2006/relationships/tags" Target="../tags/tag1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3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12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121.png"/><Relationship Id="rId5" Type="http://schemas.openxmlformats.org/officeDocument/2006/relationships/tags" Target="../tags/tag130.xml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tags" Target="../tags/tag129.xml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129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tags" Target="../tags/tag134.xml"/><Relationship Id="rId16" Type="http://schemas.openxmlformats.org/officeDocument/2006/relationships/image" Target="../media/image132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27.png"/><Relationship Id="rId5" Type="http://schemas.openxmlformats.org/officeDocument/2006/relationships/tags" Target="../tags/tag137.xml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53.xml"/><Relationship Id="rId18" Type="http://schemas.openxmlformats.org/officeDocument/2006/relationships/image" Target="../media/image134.png"/><Relationship Id="rId26" Type="http://schemas.openxmlformats.org/officeDocument/2006/relationships/image" Target="../media/image139.png"/><Relationship Id="rId3" Type="http://schemas.openxmlformats.org/officeDocument/2006/relationships/tags" Target="../tags/tag143.xml"/><Relationship Id="rId21" Type="http://schemas.openxmlformats.org/officeDocument/2006/relationships/image" Target="../media/image135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image" Target="../media/image127.png"/><Relationship Id="rId29" Type="http://schemas.openxmlformats.org/officeDocument/2006/relationships/image" Target="../media/image142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tags" Target="../tags/tag150.xml"/><Relationship Id="rId19" Type="http://schemas.openxmlformats.org/officeDocument/2006/relationships/image" Target="../media/image126.png"/><Relationship Id="rId31" Type="http://schemas.openxmlformats.org/officeDocument/2006/relationships/image" Target="../media/image144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image" Target="../media/image133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8" Type="http://schemas.openxmlformats.org/officeDocument/2006/relationships/tags" Target="../tags/tag1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tags" Target="../tags/tag158.xml"/><Relationship Id="rId7" Type="http://schemas.openxmlformats.org/officeDocument/2006/relationships/image" Target="../media/image148.png"/><Relationship Id="rId2" Type="http://schemas.openxmlformats.org/officeDocument/2006/relationships/tags" Target="../tags/tag15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tags" Target="../tags/tag161.xml"/><Relationship Id="rId21" Type="http://schemas.openxmlformats.org/officeDocument/2006/relationships/image" Target="../media/image160.png"/><Relationship Id="rId7" Type="http://schemas.openxmlformats.org/officeDocument/2006/relationships/tags" Target="../tags/tag165.xml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tags" Target="../tags/tag160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image" Target="../media/image150.png"/><Relationship Id="rId5" Type="http://schemas.openxmlformats.org/officeDocument/2006/relationships/tags" Target="../tags/tag163.xml"/><Relationship Id="rId15" Type="http://schemas.openxmlformats.org/officeDocument/2006/relationships/image" Target="../media/image1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8.png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50.png"/><Relationship Id="rId17" Type="http://schemas.openxmlformats.org/officeDocument/2006/relationships/image" Target="../media/image165.png"/><Relationship Id="rId2" Type="http://schemas.openxmlformats.org/officeDocument/2006/relationships/tags" Target="../tags/tag169.xml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72.xml"/><Relationship Id="rId15" Type="http://schemas.openxmlformats.org/officeDocument/2006/relationships/image" Target="../media/image16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7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image" Target="../media/image1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tags" Target="../tags/tag179.xml"/><Relationship Id="rId7" Type="http://schemas.openxmlformats.org/officeDocument/2006/relationships/image" Target="../media/image170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16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3.png"/><Relationship Id="rId4" Type="http://schemas.openxmlformats.org/officeDocument/2006/relationships/tags" Target="../tags/tag180.xml"/><Relationship Id="rId9" Type="http://schemas.openxmlformats.org/officeDocument/2006/relationships/image" Target="../media/image17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image" Target="../media/image176.png"/><Relationship Id="rId39" Type="http://schemas.openxmlformats.org/officeDocument/2006/relationships/image" Target="../media/image189.png"/><Relationship Id="rId21" Type="http://schemas.openxmlformats.org/officeDocument/2006/relationships/tags" Target="../tags/tag201.xml"/><Relationship Id="rId34" Type="http://schemas.openxmlformats.org/officeDocument/2006/relationships/image" Target="../media/image184.png"/><Relationship Id="rId42" Type="http://schemas.openxmlformats.org/officeDocument/2006/relationships/image" Target="../media/image192.png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9" Type="http://schemas.openxmlformats.org/officeDocument/2006/relationships/image" Target="../media/image179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image" Target="../media/image150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40" Type="http://schemas.openxmlformats.org/officeDocument/2006/relationships/image" Target="../media/image190.png"/><Relationship Id="rId45" Type="http://schemas.openxmlformats.org/officeDocument/2006/relationships/image" Target="../media/image195.png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image" Target="../media/image174.tmp"/><Relationship Id="rId28" Type="http://schemas.openxmlformats.org/officeDocument/2006/relationships/image" Target="../media/image178.png"/><Relationship Id="rId36" Type="http://schemas.openxmlformats.org/officeDocument/2006/relationships/image" Target="../media/image186.png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image" Target="../media/image181.png"/><Relationship Id="rId44" Type="http://schemas.openxmlformats.org/officeDocument/2006/relationships/image" Target="../media/image194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77.tmp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Relationship Id="rId43" Type="http://schemas.openxmlformats.org/officeDocument/2006/relationships/image" Target="../media/image193.png"/><Relationship Id="rId8" Type="http://schemas.openxmlformats.org/officeDocument/2006/relationships/tags" Target="../tags/tag188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image" Target="../media/image188.png"/><Relationship Id="rId20" Type="http://schemas.openxmlformats.org/officeDocument/2006/relationships/tags" Target="../tags/tag200.xml"/><Relationship Id="rId41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image" Target="../media/image198.png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tags" Target="../tags/tag203.xml"/><Relationship Id="rId16" Type="http://schemas.openxmlformats.org/officeDocument/2006/relationships/image" Target="../media/image201.png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image" Target="../media/image196.png"/><Relationship Id="rId5" Type="http://schemas.openxmlformats.org/officeDocument/2006/relationships/tags" Target="../tags/tag206.xml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4" Type="http://schemas.openxmlformats.org/officeDocument/2006/relationships/tags" Target="../tags/tag20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tags" Target="../tags/tag6.xml"/><Relationship Id="rId16" Type="http://schemas.openxmlformats.org/officeDocument/2006/relationships/image" Target="../media/image15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0.png"/><Relationship Id="rId5" Type="http://schemas.openxmlformats.org/officeDocument/2006/relationships/tags" Target="../tags/tag9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4.xml"/><Relationship Id="rId16" Type="http://schemas.openxmlformats.org/officeDocument/2006/relationships/image" Target="../media/image2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5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5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2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7.png"/><Relationship Id="rId5" Type="http://schemas.openxmlformats.org/officeDocument/2006/relationships/tags" Target="../tags/tag26.xml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tags" Target="../tags/tag25.xml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3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4.png"/><Relationship Id="rId5" Type="http://schemas.openxmlformats.org/officeDocument/2006/relationships/tags" Target="../tags/tag33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32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38.xml"/><Relationship Id="rId21" Type="http://schemas.openxmlformats.org/officeDocument/2006/relationships/image" Target="../media/image48.png"/><Relationship Id="rId7" Type="http://schemas.openxmlformats.org/officeDocument/2006/relationships/tags" Target="../tags/tag42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37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15" Type="http://schemas.openxmlformats.org/officeDocument/2006/relationships/image" Target="../media/image42.png"/><Relationship Id="rId10" Type="http://schemas.openxmlformats.org/officeDocument/2006/relationships/tags" Target="../tags/tag45.xml"/><Relationship Id="rId19" Type="http://schemas.openxmlformats.org/officeDocument/2006/relationships/image" Target="../media/image46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1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tags" Target="../tags/tag47.xml"/><Relationship Id="rId16" Type="http://schemas.openxmlformats.org/officeDocument/2006/relationships/image" Target="../media/image5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9.png"/><Relationship Id="rId5" Type="http://schemas.openxmlformats.org/officeDocument/2006/relationships/tags" Target="../tags/tag50.xml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8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57.png"/><Relationship Id="rId2" Type="http://schemas.openxmlformats.org/officeDocument/2006/relationships/tags" Target="../tags/tag55.xml"/><Relationship Id="rId16" Type="http://schemas.openxmlformats.org/officeDocument/2006/relationships/image" Target="../media/image61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56.png"/><Relationship Id="rId5" Type="http://schemas.openxmlformats.org/officeDocument/2006/relationships/tags" Target="../tags/tag58.xml"/><Relationship Id="rId15" Type="http://schemas.openxmlformats.org/officeDocument/2006/relationships/image" Target="../media/image60.png"/><Relationship Id="rId10" Type="http://schemas.openxmlformats.org/officeDocument/2006/relationships/image" Target="../media/image55.tmp"/><Relationship Id="rId4" Type="http://schemas.openxmlformats.org/officeDocument/2006/relationships/tags" Target="../tags/tag57.xml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521708" cy="3246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14400"/>
            <a:ext cx="5052250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1"/>
            <a:ext cx="5817108" cy="245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7" y="2413224"/>
            <a:ext cx="6263449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2946"/>
            <a:ext cx="4681728" cy="32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2905125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4619625" cy="255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73278"/>
            <a:ext cx="5865495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200400"/>
            <a:ext cx="3164205" cy="25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114800"/>
            <a:ext cx="7305675" cy="537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5334000"/>
            <a:ext cx="404622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2946"/>
            <a:ext cx="4160520" cy="265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838200"/>
            <a:ext cx="871918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6294120" cy="2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4200"/>
            <a:ext cx="6332220" cy="232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7399020" cy="2305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6" y="5109210"/>
            <a:ext cx="4996815" cy="23241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4234216" y="5136506"/>
            <a:ext cx="4191000" cy="13677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44941" y="6026624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34200" y="5507327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6" y="6334867"/>
            <a:ext cx="148780" cy="1781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94" y="5731342"/>
            <a:ext cx="115252" cy="1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2" y="990600"/>
            <a:ext cx="5789295" cy="255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3" y="1905000"/>
            <a:ext cx="6819900" cy="22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1" y="2667635"/>
            <a:ext cx="2426970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2" y="3657600"/>
            <a:ext cx="5396865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35" y="3630930"/>
            <a:ext cx="2554605" cy="255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2" y="4572000"/>
            <a:ext cx="6381750" cy="23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5410200"/>
            <a:ext cx="8703945" cy="5353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2946"/>
            <a:ext cx="4160520" cy="2651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18" y="2666952"/>
            <a:ext cx="335470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2946"/>
            <a:ext cx="4160520" cy="26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3419475" cy="234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3771900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71672"/>
            <a:ext cx="7448550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3054255"/>
            <a:ext cx="7393305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4191000"/>
            <a:ext cx="4208145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76800"/>
            <a:ext cx="4415790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15000"/>
            <a:ext cx="6827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3154945" y="1945490"/>
            <a:ext cx="1509249" cy="4840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2946"/>
            <a:ext cx="4261104" cy="26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013460"/>
            <a:ext cx="3195637" cy="2514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3657601"/>
            <a:ext cx="6705600" cy="2535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800601"/>
            <a:ext cx="7612951" cy="59093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048000" y="2362200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37259" y="1856551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55" y="2670443"/>
            <a:ext cx="148780" cy="1781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53" y="2080566"/>
            <a:ext cx="115252" cy="1781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8" y="6096000"/>
            <a:ext cx="7294435" cy="2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2910" y="2645392"/>
            <a:ext cx="3735784" cy="2841008"/>
            <a:chOff x="2252910" y="2645392"/>
            <a:chExt cx="3735784" cy="284100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280312" y="4114800"/>
              <a:ext cx="550545" cy="121806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13079" y="2674394"/>
              <a:ext cx="2663845" cy="57377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207070" y="3324367"/>
              <a:ext cx="781624" cy="212179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5" idx="6"/>
            </p:cNvCxnSpPr>
            <p:nvPr/>
          </p:nvCxnSpPr>
          <p:spPr>
            <a:xfrm>
              <a:off x="2807714" y="5343669"/>
              <a:ext cx="2450086" cy="14273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252910" y="2645392"/>
              <a:ext cx="1047176" cy="147011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52946"/>
            <a:ext cx="4261104" cy="26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1055947"/>
            <a:ext cx="1960245" cy="2228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10" y="1028651"/>
            <a:ext cx="4465320" cy="283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2" y="6248400"/>
            <a:ext cx="7414260" cy="228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192780" y="2590800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2180" y="4038600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52725" y="5256663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54780" y="4038600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40361" y="3308444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35980" y="3158319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7780" y="5410200"/>
            <a:ext cx="16002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1676400"/>
            <a:ext cx="7690485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38" y="44564"/>
            <a:ext cx="3287268" cy="26517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217295" y="1676400"/>
            <a:ext cx="1068705" cy="609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900" y="1821078"/>
            <a:ext cx="745808" cy="176213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2176462"/>
            <a:ext cx="222885" cy="27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66" y="2152751"/>
            <a:ext cx="214313" cy="27432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6246495" y="1524000"/>
            <a:ext cx="1068705" cy="6096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46495" y="2133600"/>
            <a:ext cx="745808" cy="176213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8447151" flipH="1">
            <a:off x="6194848" y="1804189"/>
            <a:ext cx="457965" cy="556804"/>
          </a:xfrm>
          <a:prstGeom prst="arc">
            <a:avLst>
              <a:gd name="adj1" fmla="val 17576990"/>
              <a:gd name="adj2" fmla="val 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33" y="1893151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86" y="3271837"/>
            <a:ext cx="116586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70" y="3267925"/>
            <a:ext cx="2354580" cy="385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2" y="5562599"/>
            <a:ext cx="8229600" cy="6423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4257"/>
            <a:ext cx="8275320" cy="656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36" y="4737449"/>
            <a:ext cx="3262122" cy="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32" y="44564"/>
            <a:ext cx="3287268" cy="265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59708"/>
            <a:ext cx="7980426" cy="2766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21708"/>
            <a:ext cx="5522976" cy="2788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83200"/>
            <a:ext cx="8487918" cy="2788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6121908"/>
            <a:ext cx="7923276" cy="2788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5881878" cy="3063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05000"/>
            <a:ext cx="4793742" cy="2720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78862"/>
            <a:ext cx="6933438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32" y="44564"/>
            <a:ext cx="4112514" cy="26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" y="990600"/>
            <a:ext cx="8924544" cy="276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3" y="2486597"/>
            <a:ext cx="3060383" cy="382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84298"/>
            <a:ext cx="2638044" cy="5875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9" y="3962400"/>
            <a:ext cx="7355205" cy="382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9" y="5029200"/>
            <a:ext cx="5271516" cy="306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44" y="1371600"/>
            <a:ext cx="3124962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6447"/>
            <a:ext cx="1067562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4724400"/>
            <a:ext cx="6716268" cy="278892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33" y="1752600"/>
            <a:ext cx="3153247" cy="22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266950" y="3913251"/>
            <a:ext cx="4133850" cy="885825"/>
          </a:xfrm>
          <a:custGeom>
            <a:avLst/>
            <a:gdLst>
              <a:gd name="T0" fmla="*/ 0 w 2604"/>
              <a:gd name="T1" fmla="*/ 558 h 558"/>
              <a:gd name="T2" fmla="*/ 660 w 2604"/>
              <a:gd name="T3" fmla="*/ 0 h 558"/>
              <a:gd name="T4" fmla="*/ 2352 w 2604"/>
              <a:gd name="T5" fmla="*/ 0 h 558"/>
              <a:gd name="T6" fmla="*/ 2604 w 2604"/>
              <a:gd name="T7" fmla="*/ 558 h 558"/>
              <a:gd name="T8" fmla="*/ 0 w 2604"/>
              <a:gd name="T9" fmla="*/ 558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558">
                <a:moveTo>
                  <a:pt x="0" y="558"/>
                </a:moveTo>
                <a:lnTo>
                  <a:pt x="660" y="0"/>
                </a:lnTo>
                <a:lnTo>
                  <a:pt x="2352" y="0"/>
                </a:lnTo>
                <a:lnTo>
                  <a:pt x="2604" y="558"/>
                </a:lnTo>
                <a:lnTo>
                  <a:pt x="0" y="558"/>
                </a:lnTo>
                <a:close/>
              </a:path>
            </a:pathLst>
          </a:custGeom>
          <a:gradFill rotWithShape="1">
            <a:gsLst>
              <a:gs pos="0">
                <a:srgbClr val="A1A1AB"/>
              </a:gs>
              <a:gs pos="100000">
                <a:schemeClr val="folHlink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391025" y="4094226"/>
            <a:ext cx="171450" cy="209550"/>
          </a:xfrm>
          <a:custGeom>
            <a:avLst/>
            <a:gdLst>
              <a:gd name="T0" fmla="*/ 0 w 108"/>
              <a:gd name="T1" fmla="*/ 0 h 120"/>
              <a:gd name="T2" fmla="*/ 108 w 108"/>
              <a:gd name="T3" fmla="*/ 0 h 120"/>
              <a:gd name="T4" fmla="*/ 108 w 108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20">
                <a:moveTo>
                  <a:pt x="0" y="0"/>
                </a:moveTo>
                <a:lnTo>
                  <a:pt x="108" y="0"/>
                </a:lnTo>
                <a:lnTo>
                  <a:pt x="108" y="1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256088" y="4237101"/>
            <a:ext cx="258762" cy="95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391025" y="3151251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157538" y="4462526"/>
            <a:ext cx="258762" cy="95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400425" y="4303776"/>
            <a:ext cx="876300" cy="180975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53" y="4549013"/>
            <a:ext cx="166878" cy="1348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61" y="2808351"/>
            <a:ext cx="173736" cy="219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4442841"/>
            <a:ext cx="125730" cy="1943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4564"/>
            <a:ext cx="843534" cy="2514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" y="1093216"/>
            <a:ext cx="7484364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3" y="2235073"/>
            <a:ext cx="5394960" cy="2766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" y="5561076"/>
            <a:ext cx="5710428" cy="3063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4377690"/>
            <a:ext cx="274320" cy="1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564"/>
            <a:ext cx="5168646" cy="326898"/>
          </a:xfrm>
          <a:prstGeom prst="rect">
            <a:avLst/>
          </a:prstGeom>
        </p:spPr>
      </p:pic>
      <p:sp>
        <p:nvSpPr>
          <p:cNvPr id="6" name="Freeform 4"/>
          <p:cNvSpPr>
            <a:spLocks/>
          </p:cNvSpPr>
          <p:nvPr/>
        </p:nvSpPr>
        <p:spPr bwMode="auto">
          <a:xfrm>
            <a:off x="2266950" y="1790700"/>
            <a:ext cx="4133850" cy="885825"/>
          </a:xfrm>
          <a:custGeom>
            <a:avLst/>
            <a:gdLst>
              <a:gd name="T0" fmla="*/ 0 w 2604"/>
              <a:gd name="T1" fmla="*/ 558 h 558"/>
              <a:gd name="T2" fmla="*/ 660 w 2604"/>
              <a:gd name="T3" fmla="*/ 0 h 558"/>
              <a:gd name="T4" fmla="*/ 2352 w 2604"/>
              <a:gd name="T5" fmla="*/ 0 h 558"/>
              <a:gd name="T6" fmla="*/ 2604 w 2604"/>
              <a:gd name="T7" fmla="*/ 558 h 558"/>
              <a:gd name="T8" fmla="*/ 0 w 2604"/>
              <a:gd name="T9" fmla="*/ 558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558">
                <a:moveTo>
                  <a:pt x="0" y="558"/>
                </a:moveTo>
                <a:lnTo>
                  <a:pt x="660" y="0"/>
                </a:lnTo>
                <a:lnTo>
                  <a:pt x="2352" y="0"/>
                </a:lnTo>
                <a:lnTo>
                  <a:pt x="2604" y="558"/>
                </a:lnTo>
                <a:lnTo>
                  <a:pt x="0" y="558"/>
                </a:lnTo>
                <a:close/>
              </a:path>
            </a:pathLst>
          </a:custGeom>
          <a:gradFill rotWithShape="1">
            <a:gsLst>
              <a:gs pos="0">
                <a:srgbClr val="A1A1AB"/>
              </a:gs>
              <a:gs pos="100000">
                <a:schemeClr val="folHlink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391025" y="1971675"/>
            <a:ext cx="171450" cy="209550"/>
          </a:xfrm>
          <a:custGeom>
            <a:avLst/>
            <a:gdLst>
              <a:gd name="T0" fmla="*/ 0 w 108"/>
              <a:gd name="T1" fmla="*/ 0 h 120"/>
              <a:gd name="T2" fmla="*/ 108 w 108"/>
              <a:gd name="T3" fmla="*/ 0 h 120"/>
              <a:gd name="T4" fmla="*/ 108 w 108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20">
                <a:moveTo>
                  <a:pt x="0" y="0"/>
                </a:moveTo>
                <a:lnTo>
                  <a:pt x="108" y="0"/>
                </a:lnTo>
                <a:lnTo>
                  <a:pt x="108" y="1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256088" y="2114550"/>
            <a:ext cx="258762" cy="952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391025" y="10287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57538" y="2339975"/>
            <a:ext cx="258762" cy="95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53" y="2426462"/>
            <a:ext cx="166878" cy="134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61" y="685800"/>
            <a:ext cx="173736" cy="2194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320290"/>
            <a:ext cx="198882" cy="288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2255139"/>
            <a:ext cx="274320" cy="194310"/>
          </a:xfrm>
          <a:prstGeom prst="rect">
            <a:avLst/>
          </a:prstGeom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170238" y="1147699"/>
            <a:ext cx="258762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99619" y="1260475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3296444" y="2143125"/>
            <a:ext cx="171450" cy="209550"/>
          </a:xfrm>
          <a:custGeom>
            <a:avLst/>
            <a:gdLst>
              <a:gd name="T0" fmla="*/ 0 w 108"/>
              <a:gd name="T1" fmla="*/ 0 h 120"/>
              <a:gd name="T2" fmla="*/ 108 w 108"/>
              <a:gd name="T3" fmla="*/ 0 h 120"/>
              <a:gd name="T4" fmla="*/ 108 w 108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120">
                <a:moveTo>
                  <a:pt x="0" y="0"/>
                </a:moveTo>
                <a:lnTo>
                  <a:pt x="108" y="0"/>
                </a:lnTo>
                <a:lnTo>
                  <a:pt x="108" y="12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996569"/>
            <a:ext cx="125730" cy="1943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6" y="838200"/>
            <a:ext cx="2514600" cy="3829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" y="3138170"/>
            <a:ext cx="1215390" cy="2571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12" y="3124200"/>
            <a:ext cx="4103370" cy="25527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33" y="3671570"/>
            <a:ext cx="1811655" cy="240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4357370"/>
            <a:ext cx="5686425" cy="2552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9" y="4866640"/>
            <a:ext cx="2259330" cy="2552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431155"/>
            <a:ext cx="381000" cy="1409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5374005"/>
            <a:ext cx="2592705" cy="2552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71" y="5246561"/>
            <a:ext cx="1726120" cy="5101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9" y="6096001"/>
            <a:ext cx="4993576" cy="4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1447800" y="3368675"/>
            <a:ext cx="5762625" cy="657225"/>
          </a:xfrm>
          <a:custGeom>
            <a:avLst/>
            <a:gdLst>
              <a:gd name="T0" fmla="*/ 0 w 2604"/>
              <a:gd name="T1" fmla="*/ 558 h 558"/>
              <a:gd name="T2" fmla="*/ 660 w 2604"/>
              <a:gd name="T3" fmla="*/ 0 h 558"/>
              <a:gd name="T4" fmla="*/ 2352 w 2604"/>
              <a:gd name="T5" fmla="*/ 0 h 558"/>
              <a:gd name="T6" fmla="*/ 2604 w 2604"/>
              <a:gd name="T7" fmla="*/ 558 h 558"/>
              <a:gd name="T8" fmla="*/ 0 w 2604"/>
              <a:gd name="T9" fmla="*/ 558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558">
                <a:moveTo>
                  <a:pt x="0" y="558"/>
                </a:moveTo>
                <a:lnTo>
                  <a:pt x="660" y="0"/>
                </a:lnTo>
                <a:lnTo>
                  <a:pt x="2352" y="0"/>
                </a:lnTo>
                <a:lnTo>
                  <a:pt x="2604" y="558"/>
                </a:lnTo>
                <a:lnTo>
                  <a:pt x="0" y="558"/>
                </a:lnTo>
                <a:close/>
              </a:path>
            </a:pathLst>
          </a:custGeom>
          <a:gradFill rotWithShape="1">
            <a:gsLst>
              <a:gs pos="0">
                <a:srgbClr val="A1A1AB"/>
              </a:gs>
              <a:gs pos="100000">
                <a:schemeClr val="folHlink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87725" y="2590800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Ax+By+Cz+D &gt; 0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355975" y="4349750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Ax+By+Cz+D &lt; 0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394075" y="3435350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Ax+By+Cz+D = 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30300" y="1620838"/>
          <a:ext cx="7119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3479800" imgH="203200" progId="Equation.DSMT4">
                  <p:embed/>
                </p:oleObj>
              </mc:Choice>
              <mc:Fallback>
                <p:oleObj name="Equation" r:id="rId5" imgW="3479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620838"/>
                        <a:ext cx="7119938" cy="41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98" y="5257800"/>
            <a:ext cx="5388102" cy="306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4564"/>
            <a:ext cx="4663440" cy="3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56" y="44564"/>
            <a:ext cx="1952244" cy="2491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4917186" cy="3566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2313432" cy="2994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7" y="2546477"/>
            <a:ext cx="3465576" cy="3749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64" y="3056382"/>
            <a:ext cx="3497580" cy="3726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7" y="4114800"/>
            <a:ext cx="6124194" cy="3611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97" y="4648200"/>
            <a:ext cx="3726180" cy="278892"/>
          </a:xfrm>
          <a:prstGeom prst="rect">
            <a:avLst/>
          </a:prstGeom>
        </p:spPr>
      </p:pic>
      <p:pic>
        <p:nvPicPr>
          <p:cNvPr id="7170" name="Picture 2" descr="http://upload.wikimedia.org/wikipedia/commons/thumb/d/d2/Right_hand_rule_cross_product.svg/220px-Right_hand_rule_cross_product.svg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65" y="4267200"/>
            <a:ext cx="2831135" cy="256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upload.wikimedia.org/wikipedia/commons/thumb/4/4e/Cross_product_parallelogram.svg/1280px-Cross_product_parallelogram.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36" y="1481137"/>
            <a:ext cx="2493264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" y="5638799"/>
            <a:ext cx="3184779" cy="3244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4" y="6172200"/>
            <a:ext cx="4437126" cy="2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56" y="44564"/>
            <a:ext cx="1952244" cy="249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" y="1066800"/>
            <a:ext cx="1655064" cy="269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5068062" cy="3726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3833622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7430643" cy="2160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" y="5638800"/>
            <a:ext cx="8602218" cy="64008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52678" y="3352800"/>
            <a:ext cx="7162800" cy="1371600"/>
            <a:chOff x="852678" y="3352800"/>
            <a:chExt cx="7162800" cy="1371600"/>
          </a:xfrm>
        </p:grpSpPr>
        <p:sp>
          <p:nvSpPr>
            <p:cNvPr id="19" name="Rounded Rectangle 18"/>
            <p:cNvSpPr/>
            <p:nvPr/>
          </p:nvSpPr>
          <p:spPr>
            <a:xfrm>
              <a:off x="852678" y="3352800"/>
              <a:ext cx="7162800" cy="1371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300" y="3695700"/>
              <a:ext cx="6087618" cy="3726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91000"/>
              <a:ext cx="1874520" cy="2766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77" y="2472873"/>
            <a:ext cx="3568827" cy="1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091114"/>
            <a:ext cx="1602486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093400"/>
            <a:ext cx="1796796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564"/>
            <a:ext cx="5088636" cy="3268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33" y="6007100"/>
            <a:ext cx="6389370" cy="276606"/>
          </a:xfrm>
          <a:prstGeom prst="rect">
            <a:avLst/>
          </a:prstGeom>
        </p:spPr>
      </p:pic>
      <p:pic>
        <p:nvPicPr>
          <p:cNvPr id="9226" name="Picture 10" descr="http://upload.wikimedia.org/wikipedia/commons/thumb/e/e2/Cartesian_coordinate_system_handedness.svg/1280px-Cartesian_coordinate_system_handedness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4" y="513187"/>
            <a:ext cx="7699966" cy="47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creen Clippi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0" y="4191000"/>
            <a:ext cx="2907090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56" y="44564"/>
            <a:ext cx="1952244" cy="249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" y="612397"/>
            <a:ext cx="4928616" cy="644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7" y="1621791"/>
            <a:ext cx="5324094" cy="34061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81000"/>
            <a:ext cx="2514600" cy="28837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7" y="2209800"/>
            <a:ext cx="5360670" cy="342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7" y="2800350"/>
            <a:ext cx="5360670" cy="35204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7" y="3786632"/>
            <a:ext cx="2610612" cy="306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18" y="3749929"/>
            <a:ext cx="3522726" cy="3543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" y="4742375"/>
            <a:ext cx="916686" cy="342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767775"/>
            <a:ext cx="139446" cy="2948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767775"/>
            <a:ext cx="989838" cy="354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28" y="4793175"/>
            <a:ext cx="86868" cy="2834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42" y="4780475"/>
            <a:ext cx="932688" cy="2948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70" y="4805875"/>
            <a:ext cx="125730" cy="342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" y="5542475"/>
            <a:ext cx="928116" cy="3429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54" y="5529775"/>
            <a:ext cx="365760" cy="2948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5518345"/>
            <a:ext cx="969264" cy="3543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68" y="5543745"/>
            <a:ext cx="304038" cy="2834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517075"/>
            <a:ext cx="941832" cy="29489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40" y="5517075"/>
            <a:ext cx="331470" cy="3429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6287770"/>
            <a:ext cx="877824" cy="2834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6275070"/>
            <a:ext cx="2320290" cy="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56" y="44564"/>
            <a:ext cx="1952244" cy="249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4869180" cy="306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5912"/>
            <a:ext cx="1876806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77492"/>
            <a:ext cx="4880610" cy="368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2540000"/>
            <a:ext cx="6935724" cy="368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" y="3275076"/>
            <a:ext cx="5763006" cy="306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5" y="4724401"/>
            <a:ext cx="7048500" cy="546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3" y="5791200"/>
            <a:ext cx="6774180" cy="5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2946"/>
            <a:ext cx="4681728" cy="32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2699385" cy="196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80" y="2665095"/>
            <a:ext cx="2924175" cy="1962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131696"/>
            <a:ext cx="2695575" cy="196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31" y="3225791"/>
            <a:ext cx="3055620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2" y="3808095"/>
            <a:ext cx="2695575" cy="180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9" y="4417695"/>
            <a:ext cx="2907030" cy="1847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06" y="4951095"/>
            <a:ext cx="315087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2" y="52946"/>
            <a:ext cx="4407408" cy="26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0" y="1215390"/>
            <a:ext cx="209169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42" y="1215390"/>
            <a:ext cx="2124075" cy="226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0" y="1860233"/>
            <a:ext cx="3261360" cy="2190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465514" y="1707833"/>
            <a:ext cx="1420503" cy="533400"/>
          </a:xfrm>
          <a:prstGeom prst="ellipse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41" y="2469833"/>
            <a:ext cx="3449955" cy="232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5" y="4234601"/>
            <a:ext cx="2078355" cy="2305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5" y="3503295"/>
            <a:ext cx="1670685" cy="2305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9" y="4234600"/>
            <a:ext cx="2105025" cy="23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7" y="4951095"/>
            <a:ext cx="6844665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2946"/>
            <a:ext cx="2649474" cy="324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2078355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2" y="1752599"/>
            <a:ext cx="7941945" cy="4876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" y="3016787"/>
            <a:ext cx="4909185" cy="2324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6" y="3938015"/>
            <a:ext cx="6672072" cy="603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38015"/>
            <a:ext cx="1108519" cy="249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2" y="5029200"/>
            <a:ext cx="6204775" cy="2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8" y="1304164"/>
            <a:ext cx="3130677" cy="249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18" y="1252229"/>
            <a:ext cx="4079938" cy="584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8" y="2142365"/>
            <a:ext cx="8394573" cy="588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6" y="3278888"/>
            <a:ext cx="5314188" cy="205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5013580"/>
            <a:ext cx="3130677" cy="249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4969574"/>
            <a:ext cx="5016627" cy="5930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74" y="48390"/>
            <a:ext cx="2921508" cy="3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10" y="52946"/>
            <a:ext cx="2814066" cy="32461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783707" y="1600200"/>
            <a:ext cx="0" cy="91271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47170" y="2173346"/>
            <a:ext cx="905828" cy="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65" y="2284311"/>
            <a:ext cx="300038" cy="3286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2" y="1955698"/>
            <a:ext cx="308610" cy="328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" y="4320540"/>
            <a:ext cx="8021955" cy="2343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" y="5078730"/>
            <a:ext cx="6686550" cy="255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" y="5781675"/>
            <a:ext cx="8705850" cy="232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4" y="1829777"/>
            <a:ext cx="2227516" cy="580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2976371"/>
            <a:ext cx="3998595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4" y="6160477"/>
            <a:ext cx="5074920" cy="186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46" y="4701891"/>
            <a:ext cx="1040130" cy="2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2946"/>
            <a:ext cx="2814066" cy="3246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3" y="914400"/>
            <a:ext cx="8721090" cy="53530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4" y="3429000"/>
            <a:ext cx="7557135" cy="12954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571238" y="1981200"/>
            <a:ext cx="0" cy="91271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23" y="2336698"/>
            <a:ext cx="308610" cy="3286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97" y="2559583"/>
            <a:ext cx="311468" cy="33432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600200" y="2299864"/>
            <a:ext cx="905828" cy="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5" y="2410829"/>
            <a:ext cx="300038" cy="32861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6553200" y="2248978"/>
            <a:ext cx="762000" cy="49046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6271260"/>
            <a:ext cx="6783133" cy="2514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" y="5459730"/>
            <a:ext cx="638175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"/>
            <a:ext cx="4521708" cy="3246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609600"/>
            <a:ext cx="6754168" cy="2410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6" y="3408426"/>
            <a:ext cx="8826246" cy="255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051743"/>
            <a:ext cx="5448300" cy="253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0" y="4680519"/>
            <a:ext cx="7663243" cy="257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5299329"/>
            <a:ext cx="7958709" cy="25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6" y="5791202"/>
            <a:ext cx="7925181" cy="255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6324600"/>
            <a:ext cx="6035040" cy="2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oint - Point = Vector$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at is the set of affine combinations if we restict both $\alpha$ and\\ &#10;$\beta$ to be non-negative?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q$&#10;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ch affine combinations are called {\bf convex combinations}.&#10;&#10;\end{document}"/>
  <p:tag name="IGUANATEXSIZE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nvex Combinations of Points}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Points: $p_1, \cdots, p_n$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calars: $\alpha_1, \cdots, \alpha_n \geq 0$ s.t. &#10;$\sum_{i=1}^n \alpha_i = 1$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 set of convex combinations of a set of points is its convex hull.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n, $\alpha_1 p_1 + \cdots + \alpha_n p_n$ is a&#10;convex combination of the points.&#10;&#10;\end{document}"/>
  <p:tag name="IGUANATEXSIZE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ot Product of Vectors}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Scalar \times Vector = Vector$ 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$&#10;&#10;\end{document}"/>
  <p:tag name="IGUANATEXSIZE" val="3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$&#10;&#10;\end{document}"/>
  <p:tag name="IGUANATEXSIZE" val="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theta$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u} \cdot \vec{v} := $&#10;&#10;\end{document}"/>
  <p:tag name="IGUANATEXSIZE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|\vec{u}\|\ \|\vec{v}\|\ cos(\theta)$ &#10;&#10;\end{document}"/>
  <p:tag name="IGUANATEXSIZE" val="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Note that the dot product is not dependent on the coordinate\\ system.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If $\vec{u} = (u_1, u_2)$ and $\vec{v} = (v_1, v_2)$ in a coordinate&#10;system with an\\ orthonormal basis,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then $\vec{u} \cdot \vec{v} = u_1v_1 + u_2 v_2$.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ot Product of Vectors}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We will mostly use the easier rule to calculate dot products.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Scalar \times Point : Undefined$ 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But we should keep in mind the meaning.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The dot product is very useful in many calculations in graphics.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E.g. In computing the intensity of light falling on a surface.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Easy exercise 1:} $\vec{u}\cdot (\vec{v} + \vec{w})&#10; = \vec{u}\cdot\vec{v} + \vec{u}\cdot \vec{w}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emph{dot product distributes over addition}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{\bf Easy exercise 2:} $\vec{u}\cdot (\alpha \vec{v})&#10; = \alpha\ \vec{u}\cdot\vec{v}$, \text{\ \ \ }where $\alpha\in\mathbb{R}$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ot Product of Vectors in 3D}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described dot products in 2D but it works the same way in 3D.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u}\cdot \vec{v} = \|u\|\|v\| cos\theta$&#10;\end{document}"/>
  <p:tag name="IGUANATEXSIZE" val="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ere $\theta$ is the angle\\ between the vectors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near Combinations of Vectors}&#10;&#10;\end{document}"/>
  <p:tag name="IGUANATEXSIZE" val="2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u_1,u_2,u_3) \cdot (v_1,v_2,v_3) = u_1v_1 + u_2v_2 + u_3v_3$&#10;\end{document}"/>
  <p:tag name="IGUANATEXSIZE" val="3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xample: Compute $(2,7,-8) \cdot (-6,4,2)$&#10;\end{document}"/>
  <p:tag name="IGUANATEXSIZE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(in fact, any dimension)&#10;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pi$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n}$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white}{$q$}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Planes}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o define a plane in $3D$ we need a point $p_0$ on the plane\\&#10;and a vector $\vec{n}$ perpendicular to the plane.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n}$ is called a normal vector for the plane.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point $q$ lies on the plane $\Leftrightarrow$ $(q-p_0)\cdot \vec{n} = 0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v}_1, \vec{v}_2$ : two vectors&#10;\end{document}"/>
  <p:tag name="IGUANATEXSIZE" val="2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red}{$p_0$}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istance between a point and a plane}&#10;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pi$&#10;\end{document}"/>
  <p:tag name="IGUANATEXSIZE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vec{n}$&#10;\end{document}"/>
  <p:tag name="IGUANATEXSIZE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white}{$q'$}&#10;\end{document}"/>
  <p:tag name="IGUANATEXSIZE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red}{$p_0$}&#10;&#10;\end{document}"/>
  <p:tag name="IGUANATEXSIZE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$q$}&#10;\end{document}"/>
  <p:tag name="IGUANATEXSIZE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Want:\ \ }$\|q' -q\|$&#10;\end{document}"/>
  <p:tag name="IGUANATEXSIZE" val="3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$(q'-q) \parallel \vec{n}$&#10;\end{document}"/>
  <p:tag name="IGUANATEXSIZE" val="2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amsfonts}&#10;\pagestyle{empty}&#10;\newcommand*{\cmcsans}{\fontfamily{comic}\selectfont}&#10;\DeclareTextFontCommand{\textcmcsans}{\cmcsans}&#10;&#10;\begin{document}\noindent&#10;$\implies (q' - q) = \alpha \vec{n} $\text{\ \ \ \ } for some $\alpha \in \mathbb{R}$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alpha_1, \alpha_2$ : two scalars&#10;\end{document}"/>
  <p:tag name="IGUANATEXSIZE" val="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amsfonts}&#10;\pagestyle{empty}&#10;\newcommand*{\cmcsans}{\fontfamily{comic}\selectfont}&#10;\DeclareTextFontCommand{\textcmcsans}{\cmcsans}&#10;&#10;\begin{document}\noindent&#10;$\implies q' =q + \alpha \vec{n} $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amsfonts}&#10;\pagestyle{empty}&#10;\newcommand*{\cmcsans}{\fontfamily{comic}\selectfont}&#10;\DeclareTextFontCommand{\textcmcsans}{\cmcsans}&#10;&#10;\begin{document}\noindent&#10;Now, $(q' - p_0)\cdot \vec{n} = 0 $ \text{\ \ \ }&#10;(since $q'$ lies on the plane)&#10;\end{document}"/>
  <p:tag name="IGUANATEXSIZE" val="2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amsfonts}&#10;\pagestyle{empty}&#10;\newcommand*{\cmcsans}{\fontfamily{comic}\selectfont}&#10;\DeclareTextFontCommand{\textcmcsans}{\cmcsans}&#10;&#10;\begin{document}\noindent&#10;$(q+\alpha\vec{n} - p_0)\cdot \vec{n} = 0 $ \text{\ \ \ }&#10;\end{document}"/>
  <p:tag name="IGUANATEXSIZE" val="2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amsfonts}&#10;\pagestyle{empty}&#10;\newcommand*{\cmcsans}{\fontfamily{comic}\selectfont}&#10;\DeclareTextFontCommand{\textcmcsans}{\cmcsans}&#10;&#10;\begin{document}\noindent&#10;$\implies $&#10;\end{document}"/>
  <p:tag name="IGUANATEXSIZE" val="2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,amsfonts}&#10;\pagestyle{empty}&#10;\newcommand*{\cmcsans}{\fontfamily{comic}\selectfont}&#10;\DeclareTextFontCommand{\textcmcsans}{\cmcsans}&#10;&#10;\begin{document}\noindent&#10;$(q- p_0)\cdot \vec{n} +\alpha\vec{n}\cdot \vec{n}= 0 $ \text{\ \ \ }&#10;\end{document}"/>
  <p:tag name="IGUANATEXSIZE" val="2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\alpha = \frac{(p_0-q)\cdot\vec{n}}{\|\vec{n}\|^2}$&#10;\end{document}"/>
  <p:tag name="IGUANATEXSIZE" val="2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\|q' - q\|^2 = \|\alpha \vec{n}\|^2 = \alpha^2 \|\vec{n}\|^2 =&#10;\frac{((p_0 - q)\cdot \vec{n})^2}{\|\vec{n}\|^2}$&#10;\end{document}"/>
  <p:tag name="IGUANATEXSIZE" val="2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$(A,B,C)$ is a normal vector to the plane&#10;\end{document}"/>
  <p:tag name="IGUANATEXSIZE" val="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Implicit equation of a plane in 3D}&#10;&#10;\end{document}"/>
  <p:tag name="IGUANATEXSIZE" val="2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ross Product}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n $\alpha_1 \vec{v}_1 + \alpha_2 \vec{v}_2$ is a vector.&#10;\end{document}"/>
  <p:tag name="IGUANATEXSIZE" val="2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a}, \vec{b}$ : two vectors in three dimensions&#10;&#10;\end{document}"/>
  <p:tag name="IGUANATEXSIZE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a} \times \vec{b}$ is a {\bf vector}.&#10;&#10;\end{document}"/>
  <p:tag name="IGUANATEXSIZE" val="2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\textcolor{blue}{\em magnitude:} $\|\vec{a}\|\ \|\vec{b}\|\ sin \theta$ &#10;\end{document}"/>
  <p:tag name="IGUANATEXSIZE" val="2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($\theta$: angle between $\vec{a}$ and $\vec{b}$)&#10;&#10;\end{document}"/>
  <p:tag name="IGUANATEXSIZE" val="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\textcolor{blue}{\em direction}: $\perp$&#10; to the plane containing $\vec{a}$ and $\vec{b}$.&#10;\end{document}"/>
  <p:tag name="IGUANATEXSIZE" val="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given by the right hand rule&#10;\end{document}"/>
  <p:tag name="IGUANATEXSIZE" val="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red}{&#10;{\bf Note:} $\vec{a}\times \vec{b} = - \vec{b}\times \vec{a}$&#10;}&#10;\end{document}"/>
  <p:tag name="IGUANATEXSIZE" val="2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blue}{\em&#10;cross product is anti-commutative&#10;}&#10;\end{document}"/>
  <p:tag name="IGUANATEXSIZE" val="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ross Product}&#10;&#10;\end{document}"/>
  <p:tag name="IGUANATEXSIZE" val="2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Properties:}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blue}{\em linear combination of $\vec{v}_1$ and $\vec{v}_2$}&#10;\end{document}"/>
  <p:tag name="IGUANATEXSIZE" val="2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\begin{itemize}&#10;\item $\vec{a}\times (\alpha\vec{b})  = \alpha (\vec{a}\times\vec{b})$&#10;\text{\ \ }for any $\alpha \in \mathbb{R}$.&#10;\end{itemize}&#10;&#10;\end{document}"/>
  <p:tag name="IGUANATEXSIZE" val="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\begin{itemize}&#10;\item $\vec{a}\times (\vec{b} + \vec{c})  = &#10;\vec{a}\times \vec{b}+ \vec{a} \times \vec{c}$&#10;\end{itemize}&#10;&#10;\end{document}"/>
  <p:tag name="IGUANATEXSIZE" val="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url}&#10;\pagestyle{empty}&#10;\newcommand*{\cmcsans}{\fontfamily{comic}\selectfont}&#10;\DeclareTextFontCommand{\textcmcsans}{\cmcsans}&#10;&#10;\begin{document}\noindent&#10;See \url{http://www.math.oregonstate.edu/bridge/papers/dot+cross.pdf}&#10;&#10;\end{document}"/>
  <p:tag name="IGUANATEXSIZE" val="1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{\bf Easy Exercise:} Prove that the combined equation is equivalent\\&#10; to the two equations above.&#10;\end{document}"/>
  <p:tag name="IGUANATEXSIZE" val="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blue}{\em cross product distributes over addition}&#10;\end{document}"/>
  <p:tag name="IGUANATEXSIZE" val="1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{\bf Combined: } $\vec{a} \times (\alpha \vec{b} + \vec{c}) &#10;= \alpha (\vec{a} \times \vec{b}) + \vec{a}\times\vec{c}$&#10;\end{document}"/>
  <p:tag name="IGUANATEXSIZE" val="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&#10;for any $\alpha \in \mathbb{R}$.&#10;\end{document}"/>
  <p:tag name="IGUANATEXSIZE" val="2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Left-Handed}&#10;\end{document}"/>
  <p:tag name="IGUANATEXSIZE" val="2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Right-Handed}&#10;\end{document}"/>
  <p:tag name="IGUANATEXSIZE" val="2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Handedness of a Coordinate System}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Vectors: $\vec{v}_1, \cdots, \vec{v}_n$&#10;\end{document}"/>
  <p:tag name="IGUANATEXSIZE" val="2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will use a {\bf right-handed} coordinate system.&#10;&#10;\end{document}"/>
  <p:tag name="IGUANATEXSIZE" val="2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ross Product}&#10;&#10;\end{document}"/>
  <p:tag name="IGUANATEXSIZE" val="2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uppose that we have a right-handed\\ coordinate system.&#10;&#10;\end{document}"/>
  <p:tag name="IGUANATEXSIZE" val="2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blue}{$\hat{i}$} :\ \em unit vector in the positive $x$ direction&#10;\end{document}"/>
  <p:tag name="IGUANATEXSIZE" val="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blue}{$\hat{j}$} :\ \em unit vector in the positive $y$ direction&#10;\end{document}"/>
  <p:tag name="IGUANATEXSIZE" val="2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\textcolor{blue}{$\hat{k}$} :\ \em unit vector in the positive $z$ direction&#10;\end{document}"/>
  <p:tag name="IGUANATEXSIZE" val="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Let $\vec{u} = (u_1,u_2,u_3)$.&#10;\end{document}"/>
  <p:tag name="IGUANATEXSIZE" val="2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Then, $\vec{u} = u_1\hat{i}+ u_2\hat{j} + u_3\hat{k}$&#10;\end{document}"/>
  <p:tag name="IGUANATEXSIZE" val="2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i} \times \hat{j} = $&#10;\end{document}"/>
  <p:tag name="IGUANATEXSIZE" val="2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k}$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More generally,&#10;\end{document}"/>
  <p:tag name="IGUANATEXSIZE" val="2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j} \times \hat{k} = $&#10;\end{document}"/>
  <p:tag name="IGUANATEXSIZE" val="2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i}$&#10;\end{document}"/>
  <p:tag name="IGUANATEXSIZE" val="2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k} \times \hat{i} = $&#10;\end{document}"/>
  <p:tag name="IGUANATEXSIZE" val="2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j}$&#10;\end{document}"/>
  <p:tag name="IGUANATEXSIZE" val="2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j} \times \hat{i} = $&#10;\end{document}"/>
  <p:tag name="IGUANATEXSIZE" val="2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-\hat{k}$&#10;\end{document}"/>
  <p:tag name="IGUANATEXSIZE" val="2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k} \times \hat{j} = $&#10;\end{document}"/>
  <p:tag name="IGUANATEXSIZE" val="2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-\hat{i}$&#10;\end{document}"/>
  <p:tag name="IGUANATEXSIZE" val="2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i} \times \hat{k} = $&#10;\end{document}"/>
  <p:tag name="IGUANATEXSIZE" val="2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-\hat{j}$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calars: $\alpha_1, \cdots, \alpha_n$&#10;\end{document}"/>
  <p:tag name="IGUANATEXSIZE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i} \times \hat{i} = $&#10;\end{document}"/>
  <p:tag name="IGUANATEXSIZE" val="2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\hat{j} \times \hat{j} = \hat{k}\times \hat{k} = 0 $&#10;\end{document}"/>
  <p:tag name="IGUANATEXSIZE" val="2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ross Product}&#10;&#10;\end{document}"/>
  <p:tag name="IGUANATEXSIZE" val="2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Let $\vec{u} = (u_1,u_2,u_3),\ \ \vec{v} = (v_1,v_2,v_3)$.&#10;\end{document}"/>
  <p:tag name="IGUANATEXSIZE" val="2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Then, $\vec{u}\times \vec{v} = $&#10;\end{document}"/>
  <p:tag name="IGUANATEXSIZE" val="2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 (u_1 \hat{i} + u_2\hat{j} + u_3\hat{k}) \times &#10;(v_1 \hat{i} + v_2\hat{j} + v_3\hat{k})$&#10;\end{document}"/>
  <p:tag name="IGUANATEXSIZE" val="2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=\ (u_2v_3 - u_3v_2)\hat{i} + (u_3v_1 - u_1v_3)\hat{j} &#10;+ (u_1v_2 -u_2v_1)\hat{k}$&#10;\end{document}"/>
  <p:tag name="IGUANATEXSIZE" val="2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&#10;$=\ (u_2v_3 - u_3v_2,\ u_3v_1 - u_1v_3,\ u_1v_2 -u_2v_1)$&#10;\end{document}"/>
  <p:tag name="IGUANATEXSIZE" val="2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Easy exercise:} Find a vector of length $1$ that is perpendicular\\&#10;to both the vectors $(1,1,1)$ and $(-1,0,1)$.&#10;\end{document}"/>
  <p:tag name="IGUANATEXSIZE" val="2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bf Easy exercise:} For vectors $\vec{u} = (2,-1,7)$ and &#10;$v = (-2,9,3)$,\\ compute $(\vec{u} + \vec{v})\cdot (\vec{u} \times \vec{v})$. 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n, $\alpha_1 \vec{v}_1 +\cdots + \alpha_n \vec{v}_n$ is a linear combination&#10;of $\vec{v}_1, \cdots, \vec{v}_n$.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Linear Dependence}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Vectors: $\vec{v}_1, \cdots, \vec{v}_n$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say that the vectors are {\bf linearly dependent} if one of them&#10;can be\\ written as a linear combination of the others.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Otherwise, they are {\bf linearly independent}.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Are the vectors $(2,0,-1)$, $(1,-2,-3)$ and $(1.5,-5,-7)$\\ in 3D linearly dependent?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Example: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Yes! $(2,0,-1)  = 5\times(1,-2,-3) - 2\times(1.5,-5,-7)$&#10;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Linear Algebra Fact 1:}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,color}&#10;\pagestyle{empty}&#10;\newcommand*{\cmcsans}{\fontfamily{comic}\selectfont}&#10;\DeclareTextFontCommand{\textcmcsans}{\cmcsans}&#10;&#10;\begin{document}\noindent\textcolor{blue}{\em&#10;$\leq d$ linearly independent vectors\\ in $d$-dimensional&#10; Euclidean space.}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ack}{&#10;$\implies $ If we have $d$ linearly independent vectors in $d$ &#10;dimensions then\\ any can other vector can be written as a linear&#10;combination of those.}&#10;&#10;\end{document}"/>
  <p:tag name="IGUANATEXSIZE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ack}{&#10;Such a collection of vectors is called a {\em basis}.&#10;}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Linear Algebra Fact 2:} 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fonts, color}&#10;\pagestyle{empty}&#10;\newcommand*{\cmcsans}{\fontfamily{comic}\selectfont}&#10;\DeclareTextFontCommand{\textcmcsans}{\cmcsans}&#10;&#10;\begin{document}\noindent\textcolor{blue}{\em&#10;Any basis of the $d$-dimensional Euclidean\\ space has exactly $d$ vectors.}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Some Linear Algebra}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 Systems}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1$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2$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y other vector in the plane can be written {\bf uniquely} as: $\alpha_1 \vec{v}_1 + \alpha_2 \vec{v}_2$. 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Read Chapter 4. Do as many exercises as you can.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Once the basis is fixed, we can write this vector as: &#10;$(\alpha_1, \alpha_2)$.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ypically basis vectors are chosen to be mutually perpendicular and unit&#10;length.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Basis in two \\dimensional space: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\textcolor{blue}{\em any two linearly independent vectors}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Such a basis is called an {\bf Orthonormal} basis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red}{&#10;{\bf WHY?}}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 Systems}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imilarly, in three dimensions, any three vectors $\vec{v}_1,\vec{v}_2$ and $\vec{v}_3$ which don't lie&#10;on the same plane can be used as a basis.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Any other vector $\vec{v}$ in three dimensions can be written {\bf uniquely} as:\\ &#10;\[&#10;\vec{v} = \alpha_1 \vec{v}_1 + \alpha_2 \vec{v}_2 + \alpha_3 \vec{v}_3,\]&#10;where $\alpha_1, \alpha_2, \alpha_3 \in \mathbb{R}$.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2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Operations on Points and Vectors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3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\vec{v}_1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&#10;\textcolor{red}{\bf But don't think of vectors as triples of numbers!}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fonts}&#10;\pagestyle{empty}&#10;\newcommand*{\cmcsans}{\fontfamily{comic}\selectfont}&#10;\DeclareTextFontCommand{\textcmcsans}{\cmcsans}&#10;&#10;\begin{document}\noindent&#10;Once the basis is fixed, we can represent $\vec{v}$ as &#10;$(\alpha_1, \alpha_2, \alpha_3)$.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 Systems and Frames}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ypically we draw the basis vectors as emanating from a common point.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However vectors really don't have a location.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So, the picture on the right is equivalent to the one on the left.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{\bf Note:} A coordinate system is insufficient for representing points.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To represent points, we need to add a reference point: the origin.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oint + Vector = Point$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\textcolor{blue}{&#10;{\em Coordinate Frame = Coordinate System + Origin}}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ordinate Systems and Frames}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Given a Coordinate Frame $(\vec{v}_1,\vec{v}_2,\vec{v}_3,P_0)$: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Vectors are written as $\vec{v} = \alpha_1\vec{v}_1 + \alpha_2&#10;\vec{v}_2 + \alpha_3\vec{v}_3$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newcommand*{\cmcsans}{\fontfamily{comic}\selectfont}&#10;\DeclareTextFontCommand{\textcmcsans}{\cmcsans}&#10;&#10;\begin{document}\noindent&#10;- Points are written as $\vec{v} = \beta_1\vec{v}_1 + \beta_2&#10;\vec{v}_2 + \beta_3\vec{v}_3 + P_0$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Operations on Points and Vectors}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 $p$ and $q$ be two points.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hen, $q - p$ is a vector and so is $\alpha (q - p)$.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s add this vector to $p$. So, $p + \alpha (q - p)$ is a point.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i.e., $(1-\alpha)p + \alpha q$ is a point.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Vector + Vector = Vector$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ere we seem to be violating the rules. We are multiplying points \\&#10;by scalars and adding them!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o, we need to extend our definition.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ffine Combinations of Points}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For any two points $p$ and $q$ and two scalars $\alpha_1$&#10;and $\alpha_2$ s.t. $\alpha_1 + \alpha_2 = 1$,&#10; we call $\alpha_1 p + \alpha_2 q$,&#10;an {\bf affine combination} of $p$ and $q$.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meaning of this affine combination is: $p + \alpha_2(q - p)$.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The affine combination of two points gives another point.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 can you describe the set of all affine combinations of $p$ &#10;and $q$?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Ans:} Its the line through the points $p$ and $q$.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$&#10;&#10;\end{document}"/>
  <p:tag name="IGUANATEXSIZE" val="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q$&#10;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Vector + Point = Point$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t $p$ and $q$ be two points and let $x = (1-\alpha)p + \alpha q$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ow lets take an affine combination of $x$ and another point $r$.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t $y = \beta x + (1-\beta)r$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hat do the coefficients of $p, q$ and $r$ add up to?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beta(1-\alpha) + \beta\alpha  + \beta  = 1$.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o, we can extend our definition to more than two points.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Given points $p_1, p_2, \cdots, p_n$, and scalars &#10;$\alpha_1, \cdots, \alpha_n$ s.t. $\alpha_1 + \alpha_2 + \cdots + \alpha_n = 1$,&#10;$\alpha_1 p_1 + \alpha_2p_2&#10;+ \cdots + \alpha_n p_n$ is an affine combination of the points &#10;$p_1, \cdots, p_n$. 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ffine Combinations of Points}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beta(1-\alpha) p + \beta \alpha q + (1-\beta)r$.&#10;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Affine Combinations of Points}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$Point + Point : Undefined$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Another way to think about it: 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Fix an arbitrary reference point $o$.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For any point $p$ call the vector $\tilde{p} = p - o$ the {\bf position vector}&#10;of $p$.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Now, if we have points $p_1, \cdots, p_n$, we can take linear &#10;combinations\\ of their position vectors.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Let $q = \alpha_1(p_1 - o) + \cdots + \alpha_n (p_n - o)$.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= \alpha_1 p_1 + \cdots + \alpha_n p_n - &#10;(\alpha_1 + \cdots + \alpha_n) o$.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q$ is the position vector of another point {\bf iff} &#10;$\alpha_1+ \cdots + \alpha_n = 1$.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nvex Combinations of Points}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et $p$ and $q$ be two points. &#10;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onsider affine combinations $\alpha p + \beta q$ where $\alpha+\beta = 1$.&#10;&#10;\end{document}"/>
  <p:tag name="IGUANATEXSIZE" val="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8814</TotalTime>
  <Words>10</Words>
  <Application>Microsoft Office PowerPoint</Application>
  <PresentationFormat>On-screen Show (4:3)</PresentationFormat>
  <Paragraphs>4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514</cp:revision>
  <dcterms:created xsi:type="dcterms:W3CDTF">2014-01-26T12:33:15Z</dcterms:created>
  <dcterms:modified xsi:type="dcterms:W3CDTF">2016-09-21T12:12:15Z</dcterms:modified>
</cp:coreProperties>
</file>