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sldIdLst>
    <p:sldId id="256" r:id="rId2"/>
    <p:sldId id="429" r:id="rId3"/>
    <p:sldId id="426" r:id="rId4"/>
    <p:sldId id="427" r:id="rId5"/>
    <p:sldId id="420" r:id="rId6"/>
    <p:sldId id="422" r:id="rId7"/>
    <p:sldId id="423" r:id="rId8"/>
    <p:sldId id="425" r:id="rId9"/>
    <p:sldId id="424" r:id="rId10"/>
    <p:sldId id="430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9" r:id="rId27"/>
    <p:sldId id="417" r:id="rId28"/>
    <p:sldId id="41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8" autoAdjust="0"/>
    <p:restoredTop sz="92362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C5DA-B78A-4CE2-A3ED-55CE0292220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C648-CA1A-4AA2-8F33-BD5BE56C7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196374-ACC5-40A9-B274-1EB1E6EE075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72.xml"/><Relationship Id="rId7" Type="http://schemas.openxmlformats.org/officeDocument/2006/relationships/image" Target="../media/image77.tmp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0.png"/><Relationship Id="rId4" Type="http://schemas.openxmlformats.org/officeDocument/2006/relationships/tags" Target="../tags/tag73.xml"/><Relationship Id="rId9" Type="http://schemas.openxmlformats.org/officeDocument/2006/relationships/image" Target="../media/image79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6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85.png"/><Relationship Id="rId5" Type="http://schemas.openxmlformats.org/officeDocument/2006/relationships/tags" Target="../tags/tag78.xml"/><Relationship Id="rId10" Type="http://schemas.openxmlformats.org/officeDocument/2006/relationships/image" Target="../media/image84.png"/><Relationship Id="rId4" Type="http://schemas.openxmlformats.org/officeDocument/2006/relationships/tags" Target="../tags/tag77.xml"/><Relationship Id="rId9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1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90.tmp"/><Relationship Id="rId5" Type="http://schemas.openxmlformats.org/officeDocument/2006/relationships/image" Target="../media/image89.png"/><Relationship Id="rId4" Type="http://schemas.openxmlformats.org/officeDocument/2006/relationships/image" Target="../media/image88.tm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tags" Target="../tags/tag83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86.xml"/><Relationship Id="rId15" Type="http://schemas.openxmlformats.org/officeDocument/2006/relationships/image" Target="../media/image9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99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tmp"/><Relationship Id="rId13" Type="http://schemas.openxmlformats.org/officeDocument/2006/relationships/image" Target="../media/image103.png"/><Relationship Id="rId3" Type="http://schemas.openxmlformats.org/officeDocument/2006/relationships/tags" Target="../tags/tag9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2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101.png"/><Relationship Id="rId5" Type="http://schemas.openxmlformats.org/officeDocument/2006/relationships/tags" Target="../tags/tag95.xml"/><Relationship Id="rId15" Type="http://schemas.openxmlformats.org/officeDocument/2006/relationships/image" Target="../media/image104.png"/><Relationship Id="rId10" Type="http://schemas.openxmlformats.org/officeDocument/2006/relationships/image" Target="../media/image90.tmp"/><Relationship Id="rId4" Type="http://schemas.openxmlformats.org/officeDocument/2006/relationships/tags" Target="../tags/tag94.xml"/><Relationship Id="rId9" Type="http://schemas.openxmlformats.org/officeDocument/2006/relationships/image" Target="../media/image89.pn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97.png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9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image" Target="../media/image108.png"/><Relationship Id="rId5" Type="http://schemas.openxmlformats.org/officeDocument/2006/relationships/tags" Target="../tags/tag101.xml"/><Relationship Id="rId15" Type="http://schemas.openxmlformats.org/officeDocument/2006/relationships/image" Target="../media/image111.png"/><Relationship Id="rId10" Type="http://schemas.openxmlformats.org/officeDocument/2006/relationships/image" Target="../media/image107.tmp"/><Relationship Id="rId4" Type="http://schemas.openxmlformats.org/officeDocument/2006/relationships/tags" Target="../tags/tag100.xml"/><Relationship Id="rId9" Type="http://schemas.openxmlformats.org/officeDocument/2006/relationships/image" Target="../media/image106.tmp"/><Relationship Id="rId1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5.png"/><Relationship Id="rId18" Type="http://schemas.openxmlformats.org/officeDocument/2006/relationships/image" Target="../media/image119.png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../media/image114.tmp"/><Relationship Id="rId17" Type="http://schemas.openxmlformats.org/officeDocument/2006/relationships/image" Target="../media/image97.png"/><Relationship Id="rId2" Type="http://schemas.openxmlformats.org/officeDocument/2006/relationships/tags" Target="../tags/tag104.xml"/><Relationship Id="rId16" Type="http://schemas.openxmlformats.org/officeDocument/2006/relationships/image" Target="../media/image118.png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113.tmp"/><Relationship Id="rId5" Type="http://schemas.openxmlformats.org/officeDocument/2006/relationships/tags" Target="../tags/tag107.xml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tags" Target="../tags/tag106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1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tmp"/><Relationship Id="rId3" Type="http://schemas.openxmlformats.org/officeDocument/2006/relationships/tags" Target="../tags/tag112.xml"/><Relationship Id="rId7" Type="http://schemas.openxmlformats.org/officeDocument/2006/relationships/image" Target="../media/image121.tmp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4.png"/><Relationship Id="rId4" Type="http://schemas.openxmlformats.org/officeDocument/2006/relationships/tags" Target="../tags/tag113.xml"/><Relationship Id="rId9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0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" Type="http://schemas.openxmlformats.org/officeDocument/2006/relationships/tags" Target="../tags/tag115.xml"/><Relationship Id="rId16" Type="http://schemas.openxmlformats.org/officeDocument/2006/relationships/image" Target="../media/image133.png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128.tmp"/><Relationship Id="rId5" Type="http://schemas.openxmlformats.org/officeDocument/2006/relationships/tags" Target="../tags/tag118.xml"/><Relationship Id="rId15" Type="http://schemas.openxmlformats.org/officeDocument/2006/relationships/image" Target="../media/image132.png"/><Relationship Id="rId10" Type="http://schemas.openxmlformats.org/officeDocument/2006/relationships/image" Target="../media/image127.tmp"/><Relationship Id="rId4" Type="http://schemas.openxmlformats.org/officeDocument/2006/relationships/tags" Target="../tags/tag117.xml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tags" Target="../tags/tag123.xml"/><Relationship Id="rId21" Type="http://schemas.openxmlformats.org/officeDocument/2006/relationships/image" Target="../media/image144.png"/><Relationship Id="rId7" Type="http://schemas.openxmlformats.org/officeDocument/2006/relationships/tags" Target="../tags/tag127.xml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tags" Target="../tags/tag122.xml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5.xml"/><Relationship Id="rId15" Type="http://schemas.openxmlformats.org/officeDocument/2006/relationships/image" Target="../media/image138.png"/><Relationship Id="rId10" Type="http://schemas.openxmlformats.org/officeDocument/2006/relationships/tags" Target="../tags/tag130.xml"/><Relationship Id="rId19" Type="http://schemas.openxmlformats.org/officeDocument/2006/relationships/image" Target="../media/image142.png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tm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tags" Target="../tags/tag133.xml"/><Relationship Id="rId21" Type="http://schemas.openxmlformats.org/officeDocument/2006/relationships/image" Target="../media/image153.png"/><Relationship Id="rId7" Type="http://schemas.openxmlformats.org/officeDocument/2006/relationships/tags" Target="../tags/tag137.xml"/><Relationship Id="rId12" Type="http://schemas.openxmlformats.org/officeDocument/2006/relationships/image" Target="../media/image145.png"/><Relationship Id="rId17" Type="http://schemas.openxmlformats.org/officeDocument/2006/relationships/image" Target="../media/image149.png"/><Relationship Id="rId2" Type="http://schemas.openxmlformats.org/officeDocument/2006/relationships/tags" Target="../tags/tag132.xml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15" Type="http://schemas.openxmlformats.org/officeDocument/2006/relationships/image" Target="../media/image147.png"/><Relationship Id="rId10" Type="http://schemas.openxmlformats.org/officeDocument/2006/relationships/tags" Target="../tags/tag140.xml"/><Relationship Id="rId19" Type="http://schemas.openxmlformats.org/officeDocument/2006/relationships/image" Target="../media/image151.png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image" Target="../media/image1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tags" Target="../tags/tag14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8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image" Target="../media/image157.png"/><Relationship Id="rId5" Type="http://schemas.openxmlformats.org/officeDocument/2006/relationships/tags" Target="../tags/tag145.xml"/><Relationship Id="rId10" Type="http://schemas.openxmlformats.org/officeDocument/2006/relationships/image" Target="../media/image156.png"/><Relationship Id="rId4" Type="http://schemas.openxmlformats.org/officeDocument/2006/relationships/tags" Target="../tags/tag144.xml"/><Relationship Id="rId9" Type="http://schemas.openxmlformats.org/officeDocument/2006/relationships/image" Target="../media/image1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tmp"/><Relationship Id="rId13" Type="http://schemas.openxmlformats.org/officeDocument/2006/relationships/image" Target="../media/image166.png"/><Relationship Id="rId3" Type="http://schemas.openxmlformats.org/officeDocument/2006/relationships/tags" Target="../tags/tag149.xml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4.tmp"/><Relationship Id="rId5" Type="http://schemas.openxmlformats.org/officeDocument/2006/relationships/tags" Target="../tags/tag151.xml"/><Relationship Id="rId10" Type="http://schemas.openxmlformats.org/officeDocument/2006/relationships/image" Target="../media/image163.png"/><Relationship Id="rId4" Type="http://schemas.openxmlformats.org/officeDocument/2006/relationships/tags" Target="../tags/tag150.xml"/><Relationship Id="rId9" Type="http://schemas.openxmlformats.org/officeDocument/2006/relationships/image" Target="../media/image1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tmp"/><Relationship Id="rId3" Type="http://schemas.openxmlformats.org/officeDocument/2006/relationships/tags" Target="../tags/tag154.xml"/><Relationship Id="rId7" Type="http://schemas.openxmlformats.org/officeDocument/2006/relationships/image" Target="../media/image167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160.png"/><Relationship Id="rId11" Type="http://schemas.openxmlformats.org/officeDocument/2006/relationships/image" Target="../media/image17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0.tmp"/><Relationship Id="rId4" Type="http://schemas.openxmlformats.org/officeDocument/2006/relationships/tags" Target="../tags/tag155.xml"/><Relationship Id="rId9" Type="http://schemas.openxmlformats.org/officeDocument/2006/relationships/image" Target="../media/image1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tmp"/><Relationship Id="rId3" Type="http://schemas.openxmlformats.org/officeDocument/2006/relationships/tags" Target="../tags/tag158.xml"/><Relationship Id="rId7" Type="http://schemas.openxmlformats.org/officeDocument/2006/relationships/image" Target="../media/image160.png"/><Relationship Id="rId12" Type="http://schemas.openxmlformats.org/officeDocument/2006/relationships/image" Target="../media/image175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4.png"/><Relationship Id="rId5" Type="http://schemas.openxmlformats.org/officeDocument/2006/relationships/tags" Target="../tags/tag160.xml"/><Relationship Id="rId10" Type="http://schemas.openxmlformats.org/officeDocument/2006/relationships/image" Target="../media/image173.png"/><Relationship Id="rId4" Type="http://schemas.openxmlformats.org/officeDocument/2006/relationships/tags" Target="../tags/tag159.xml"/><Relationship Id="rId9" Type="http://schemas.openxmlformats.org/officeDocument/2006/relationships/image" Target="../media/image1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tags" Target="../tags/tag163.xml"/><Relationship Id="rId7" Type="http://schemas.openxmlformats.org/officeDocument/2006/relationships/image" Target="../media/image176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5" Type="http://schemas.openxmlformats.org/officeDocument/2006/relationships/tags" Target="../tags/tag165.xml"/><Relationship Id="rId10" Type="http://schemas.openxmlformats.org/officeDocument/2006/relationships/image" Target="../media/image179.png"/><Relationship Id="rId4" Type="http://schemas.openxmlformats.org/officeDocument/2006/relationships/tags" Target="../tags/tag164.xml"/><Relationship Id="rId9" Type="http://schemas.openxmlformats.org/officeDocument/2006/relationships/image" Target="../media/image17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image" Target="../media/image182.png"/><Relationship Id="rId26" Type="http://schemas.openxmlformats.org/officeDocument/2006/relationships/image" Target="../media/image190.png"/><Relationship Id="rId3" Type="http://schemas.openxmlformats.org/officeDocument/2006/relationships/tags" Target="../tags/tag168.xml"/><Relationship Id="rId21" Type="http://schemas.openxmlformats.org/officeDocument/2006/relationships/image" Target="../media/image185.png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image" Target="../media/image181.png"/><Relationship Id="rId25" Type="http://schemas.openxmlformats.org/officeDocument/2006/relationships/image" Target="../media/image189.png"/><Relationship Id="rId2" Type="http://schemas.openxmlformats.org/officeDocument/2006/relationships/tags" Target="../tags/tag16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84.png"/><Relationship Id="rId29" Type="http://schemas.openxmlformats.org/officeDocument/2006/relationships/image" Target="../media/image193.png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24" Type="http://schemas.openxmlformats.org/officeDocument/2006/relationships/image" Target="../media/image188.png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23" Type="http://schemas.openxmlformats.org/officeDocument/2006/relationships/image" Target="../media/image187.png"/><Relationship Id="rId28" Type="http://schemas.openxmlformats.org/officeDocument/2006/relationships/image" Target="../media/image192.png"/><Relationship Id="rId10" Type="http://schemas.openxmlformats.org/officeDocument/2006/relationships/tags" Target="../tags/tag175.xml"/><Relationship Id="rId19" Type="http://schemas.openxmlformats.org/officeDocument/2006/relationships/image" Target="../media/image183.png"/><Relationship Id="rId31" Type="http://schemas.openxmlformats.org/officeDocument/2006/relationships/image" Target="../media/image195.png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image" Target="../media/image186.png"/><Relationship Id="rId27" Type="http://schemas.openxmlformats.org/officeDocument/2006/relationships/image" Target="../media/image191.png"/><Relationship Id="rId30" Type="http://schemas.openxmlformats.org/officeDocument/2006/relationships/image" Target="../media/image1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0.png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tags" Target="../tags/tag182.xml"/><Relationship Id="rId16" Type="http://schemas.openxmlformats.org/officeDocument/2006/relationships/image" Target="../media/image203.png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image" Target="../media/image198.tmp"/><Relationship Id="rId5" Type="http://schemas.openxmlformats.org/officeDocument/2006/relationships/tags" Target="../tags/tag185.xml"/><Relationship Id="rId15" Type="http://schemas.openxmlformats.org/officeDocument/2006/relationships/image" Target="../media/image202.png"/><Relationship Id="rId10" Type="http://schemas.openxmlformats.org/officeDocument/2006/relationships/image" Target="../media/image197.tmp"/><Relationship Id="rId4" Type="http://schemas.openxmlformats.org/officeDocument/2006/relationships/tags" Target="../tags/tag184.xml"/><Relationship Id="rId9" Type="http://schemas.openxmlformats.org/officeDocument/2006/relationships/image" Target="../media/image196.png"/><Relationship Id="rId14" Type="http://schemas.openxmlformats.org/officeDocument/2006/relationships/image" Target="../media/image20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9.png"/><Relationship Id="rId3" Type="http://schemas.openxmlformats.org/officeDocument/2006/relationships/tags" Target="../tags/tag19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8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../media/image207.png"/><Relationship Id="rId5" Type="http://schemas.openxmlformats.org/officeDocument/2006/relationships/tags" Target="../tags/tag192.xml"/><Relationship Id="rId10" Type="http://schemas.openxmlformats.org/officeDocument/2006/relationships/image" Target="../media/image206.png"/><Relationship Id="rId4" Type="http://schemas.openxmlformats.org/officeDocument/2006/relationships/tags" Target="../tags/tag191.xml"/><Relationship Id="rId9" Type="http://schemas.openxmlformats.org/officeDocument/2006/relationships/image" Target="../media/image205.png"/><Relationship Id="rId14" Type="http://schemas.openxmlformats.org/officeDocument/2006/relationships/image" Target="../media/image210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8.png"/><Relationship Id="rId5" Type="http://schemas.openxmlformats.org/officeDocument/2006/relationships/tags" Target="../tags/tag16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5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7.gi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6.jpeg"/><Relationship Id="rId5" Type="http://schemas.openxmlformats.org/officeDocument/2006/relationships/tags" Target="../tags/tag23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22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tags" Target="../tags/tag27.xml"/><Relationship Id="rId21" Type="http://schemas.openxmlformats.org/officeDocument/2006/relationships/image" Target="../media/image36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image" Target="../media/image32.gif"/><Relationship Id="rId25" Type="http://schemas.openxmlformats.org/officeDocument/2006/relationships/image" Target="../media/image40.png"/><Relationship Id="rId2" Type="http://schemas.openxmlformats.org/officeDocument/2006/relationships/tags" Target="../tags/tag26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39.png"/><Relationship Id="rId5" Type="http://schemas.openxmlformats.org/officeDocument/2006/relationships/tags" Target="../tags/tag29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tags" Target="../tags/tag34.xml"/><Relationship Id="rId19" Type="http://schemas.openxmlformats.org/officeDocument/2006/relationships/image" Target="../media/image34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46.png"/><Relationship Id="rId18" Type="http://schemas.openxmlformats.org/officeDocument/2006/relationships/image" Target="../media/image38.png"/><Relationship Id="rId3" Type="http://schemas.openxmlformats.org/officeDocument/2006/relationships/tags" Target="../tags/tag41.xml"/><Relationship Id="rId21" Type="http://schemas.openxmlformats.org/officeDocument/2006/relationships/image" Target="../media/image53.png"/><Relationship Id="rId7" Type="http://schemas.openxmlformats.org/officeDocument/2006/relationships/tags" Target="../tags/tag45.xml"/><Relationship Id="rId12" Type="http://schemas.openxmlformats.org/officeDocument/2006/relationships/image" Target="../media/image31.png"/><Relationship Id="rId17" Type="http://schemas.openxmlformats.org/officeDocument/2006/relationships/image" Target="../media/image50.png"/><Relationship Id="rId2" Type="http://schemas.openxmlformats.org/officeDocument/2006/relationships/tags" Target="../tags/tag40.xml"/><Relationship Id="rId16" Type="http://schemas.openxmlformats.org/officeDocument/2006/relationships/image" Target="../media/image49.png"/><Relationship Id="rId20" Type="http://schemas.openxmlformats.org/officeDocument/2006/relationships/image" Target="../media/image52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15" Type="http://schemas.openxmlformats.org/officeDocument/2006/relationships/image" Target="../media/image48.png"/><Relationship Id="rId10" Type="http://schemas.openxmlformats.org/officeDocument/2006/relationships/tags" Target="../tags/tag48.xml"/><Relationship Id="rId19" Type="http://schemas.openxmlformats.org/officeDocument/2006/relationships/image" Target="../media/image51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8.png"/><Relationship Id="rId26" Type="http://schemas.openxmlformats.org/officeDocument/2006/relationships/image" Target="../media/image66.jpeg"/><Relationship Id="rId3" Type="http://schemas.openxmlformats.org/officeDocument/2006/relationships/tags" Target="../tags/tag51.xml"/><Relationship Id="rId21" Type="http://schemas.openxmlformats.org/officeDocument/2006/relationships/image" Target="../media/image61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tags" Target="../tags/tag50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image" Target="../media/image64.png"/><Relationship Id="rId5" Type="http://schemas.openxmlformats.org/officeDocument/2006/relationships/tags" Target="../tags/tag53.xml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tags" Target="../tags/tag58.xml"/><Relationship Id="rId19" Type="http://schemas.openxmlformats.org/officeDocument/2006/relationships/image" Target="../media/image59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tags" Target="../tags/tag62.xml"/><Relationship Id="rId16" Type="http://schemas.openxmlformats.org/officeDocument/2006/relationships/image" Target="../media/image72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67.png"/><Relationship Id="rId5" Type="http://schemas.openxmlformats.org/officeDocument/2006/relationships/tags" Target="../tags/tag65.xml"/><Relationship Id="rId15" Type="http://schemas.openxmlformats.org/officeDocument/2006/relationships/image" Target="../media/image7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5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7" y="4245401"/>
            <a:ext cx="6049708" cy="299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4" y="5104162"/>
            <a:ext cx="1640205" cy="184785"/>
          </a:xfrm>
          <a:prstGeom prst="rect">
            <a:avLst/>
          </a:prstGeom>
        </p:spPr>
      </p:pic>
      <p:pic>
        <p:nvPicPr>
          <p:cNvPr id="7170" name="Picture 2" descr="http://upload.wikimedia.org/wikipedia/commons/5/5f/Utah_teapot_simple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56876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amulholland.files.wordpress.com/2011/09/teapot_wire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41" y="762000"/>
            <a:ext cx="3418726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5186"/>
            <a:ext cx="3111246" cy="32689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81" y="2459895"/>
            <a:ext cx="2837792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4" y="1058332"/>
            <a:ext cx="3354895" cy="20535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99" y="2231262"/>
            <a:ext cx="1991656" cy="1393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4" y="4748498"/>
            <a:ext cx="4098798" cy="253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4" y="4724399"/>
            <a:ext cx="1936242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564"/>
            <a:ext cx="2334006" cy="265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6215634" cy="5829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31542"/>
            <a:ext cx="1792224" cy="2148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85516"/>
            <a:ext cx="1449324" cy="2148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81400"/>
            <a:ext cx="1229868" cy="2811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4404360"/>
            <a:ext cx="7847838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77462"/>
            <a:ext cx="3505200" cy="3280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18" y="45186"/>
            <a:ext cx="1172718" cy="24231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" y="2053662"/>
            <a:ext cx="3574124" cy="306259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657600" y="3439860"/>
            <a:ext cx="1752600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73" y="2601660"/>
            <a:ext cx="1154430" cy="6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828800" y="1066800"/>
            <a:ext cx="28612" cy="5638800"/>
          </a:xfrm>
          <a:prstGeom prst="line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4069401"/>
            <a:ext cx="5883312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57412" y="2819400"/>
            <a:ext cx="3568700" cy="1211902"/>
          </a:xfrm>
          <a:prstGeom prst="line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2400000" flipV="1">
            <a:off x="1054752" y="1839607"/>
            <a:ext cx="3568700" cy="1211902"/>
          </a:xfrm>
          <a:prstGeom prst="line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34068" y="2724958"/>
            <a:ext cx="136488" cy="145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685800"/>
            <a:ext cx="136488" cy="145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21446274">
            <a:off x="2016255" y="3370511"/>
            <a:ext cx="633696" cy="776942"/>
          </a:xfrm>
          <a:prstGeom prst="arc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60" y="3187607"/>
            <a:ext cx="138684" cy="2377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31653"/>
            <a:ext cx="698373" cy="3318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92496"/>
            <a:ext cx="884110" cy="3318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84884"/>
            <a:ext cx="2979229" cy="31451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14342"/>
            <a:ext cx="3008947" cy="3145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74" y="4495800"/>
            <a:ext cx="2209038" cy="23031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86"/>
            <a:ext cx="4697730" cy="3268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56" y="5089272"/>
            <a:ext cx="4311396" cy="731520"/>
          </a:xfrm>
          <a:prstGeom prst="rect">
            <a:avLst/>
          </a:prstGeom>
        </p:spPr>
      </p:pic>
      <p:sp>
        <p:nvSpPr>
          <p:cNvPr id="36" name="Left Brace 35"/>
          <p:cNvSpPr/>
          <p:nvPr/>
        </p:nvSpPr>
        <p:spPr>
          <a:xfrm rot="16200000">
            <a:off x="5337788" y="4839104"/>
            <a:ext cx="221027" cy="2209802"/>
          </a:xfrm>
          <a:prstGeom prst="leftBrace">
            <a:avLst/>
          </a:prstGeom>
          <a:ln w="254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08" y="6194027"/>
            <a:ext cx="2011680" cy="2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12" y="994161"/>
            <a:ext cx="3505200" cy="3280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18" y="45186"/>
            <a:ext cx="1172718" cy="24231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6" y="1070361"/>
            <a:ext cx="3574124" cy="306259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635412" y="2456559"/>
            <a:ext cx="1752600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85" y="1618359"/>
            <a:ext cx="1575054" cy="6446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5" y="5624194"/>
            <a:ext cx="3130677" cy="266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9" y="6034056"/>
            <a:ext cx="3155823" cy="2661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69788"/>
            <a:ext cx="2209038" cy="2303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35" y="5615940"/>
            <a:ext cx="4672965" cy="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18" y="45186"/>
            <a:ext cx="978408" cy="32461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5100" y="546100"/>
            <a:ext cx="8760628" cy="3504242"/>
            <a:chOff x="-483562" y="609600"/>
            <a:chExt cx="9471853" cy="4059197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83562" y="609600"/>
              <a:ext cx="4637445" cy="4051300"/>
            </a:xfrm>
            <a:prstGeom prst="rect">
              <a:avLst/>
            </a:prstGeom>
          </p:spPr>
        </p:pic>
        <p:pic>
          <p:nvPicPr>
            <p:cNvPr id="10" name="Picture 9" descr="Screen Clippi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689" y="866505"/>
              <a:ext cx="3963602" cy="3802292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02" y="5357876"/>
            <a:ext cx="969264" cy="2354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02" y="5891276"/>
            <a:ext cx="946404" cy="290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72" y="4940522"/>
            <a:ext cx="2209038" cy="2303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76" y="4126325"/>
            <a:ext cx="7216902" cy="25355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141173" y="2133600"/>
            <a:ext cx="1144946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73" y="5603462"/>
            <a:ext cx="2950464" cy="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4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186"/>
            <a:ext cx="1229868" cy="32461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66105"/>
            <a:ext cx="3536650" cy="320799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343" y="381000"/>
            <a:ext cx="3442857" cy="34290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0" y="3810002"/>
            <a:ext cx="6100000" cy="2535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80" y="4371332"/>
            <a:ext cx="6894195" cy="5867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5631561"/>
            <a:ext cx="1378839" cy="2661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19800"/>
            <a:ext cx="727138" cy="2661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2" y="5103686"/>
            <a:ext cx="2209038" cy="2303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36" y="5639943"/>
            <a:ext cx="2950464" cy="67056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028819" y="2133600"/>
            <a:ext cx="1144946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5186"/>
            <a:ext cx="5175504" cy="32689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5" y="914400"/>
            <a:ext cx="3143689" cy="298174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38136"/>
            <a:ext cx="3191321" cy="32580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86200" y="2133600"/>
            <a:ext cx="1144946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70" y="1143000"/>
            <a:ext cx="1207008" cy="6705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70" y="5059680"/>
            <a:ext cx="3164205" cy="6705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91" y="4239260"/>
            <a:ext cx="4857369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72" y="45186"/>
            <a:ext cx="4796028" cy="32689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7" y="1003300"/>
            <a:ext cx="3324689" cy="293411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90600"/>
            <a:ext cx="3391374" cy="31246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86200" y="2133600"/>
            <a:ext cx="1144946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70" y="1143000"/>
            <a:ext cx="1207008" cy="6705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95" y="4053840"/>
            <a:ext cx="3164205" cy="6705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2" y="5230269"/>
            <a:ext cx="3741420" cy="2305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954" y="5231445"/>
            <a:ext cx="4402455" cy="230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" y="5791200"/>
            <a:ext cx="4949190" cy="228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77" y="5791200"/>
            <a:ext cx="313182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644" y="45186"/>
            <a:ext cx="3305556" cy="2651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5036058" cy="221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26" y="1243076"/>
            <a:ext cx="4480560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0"/>
            <a:ext cx="3225546" cy="3063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86203"/>
            <a:ext cx="7005256" cy="280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8142732" cy="2720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7332"/>
            <a:ext cx="1828800" cy="2560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4459986" cy="306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26" y="1752600"/>
            <a:ext cx="3353562" cy="3063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3" y="6260147"/>
            <a:ext cx="8322945" cy="2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6447"/>
            <a:ext cx="1067562" cy="322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4724400"/>
            <a:ext cx="6716268" cy="278892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33" y="1752600"/>
            <a:ext cx="3153247" cy="22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186"/>
            <a:ext cx="6604254" cy="326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41" y="1295400"/>
            <a:ext cx="1828800" cy="256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97686"/>
            <a:ext cx="1618488" cy="253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1" y="2147189"/>
            <a:ext cx="4805172" cy="306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1" y="2997327"/>
            <a:ext cx="3536442" cy="274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80738"/>
            <a:ext cx="8563356" cy="3131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7" y="5065776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47" y="5713476"/>
            <a:ext cx="2244852" cy="3063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80" y="2997327"/>
            <a:ext cx="4534662" cy="9220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68" y="2187194"/>
            <a:ext cx="1945386" cy="2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7669530" cy="65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2857500" cy="290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30830"/>
            <a:ext cx="4110228" cy="217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186"/>
            <a:ext cx="1575054" cy="2514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6200"/>
            <a:ext cx="514350" cy="2171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44" y="3886200"/>
            <a:ext cx="5900166" cy="2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8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186"/>
            <a:ext cx="3648456" cy="32232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367512"/>
            <a:ext cx="5915851" cy="2743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7" y="3352800"/>
            <a:ext cx="8220456" cy="276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47973"/>
            <a:ext cx="6265926" cy="30632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7" y="4572000"/>
            <a:ext cx="3429000" cy="139856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29000" y="5461000"/>
            <a:ext cx="371697" cy="381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76898" y="4953000"/>
            <a:ext cx="1152302" cy="6985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5400" y="4584700"/>
            <a:ext cx="216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Want this to be 1.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534" y="5374894"/>
            <a:ext cx="3689604" cy="2766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534" y="5970561"/>
            <a:ext cx="2498598" cy="2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186"/>
            <a:ext cx="3648456" cy="322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4853178" cy="22402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5" y="1803823"/>
            <a:ext cx="3591203" cy="1529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3810000"/>
            <a:ext cx="1705356" cy="27660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75" y="4343400"/>
            <a:ext cx="3950605" cy="1525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95227"/>
            <a:ext cx="1572768" cy="2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186"/>
            <a:ext cx="3648456" cy="32232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26" y="867918"/>
            <a:ext cx="3591203" cy="1529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9" y="2803398"/>
            <a:ext cx="8213598" cy="274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9" y="3611118"/>
            <a:ext cx="7664958" cy="320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9" y="4296918"/>
            <a:ext cx="5589270" cy="2766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9" y="5211318"/>
            <a:ext cx="7756398" cy="6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30" y="45186"/>
            <a:ext cx="2617470" cy="2491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267841"/>
            <a:ext cx="6300216" cy="2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05202"/>
            <a:ext cx="5127498" cy="260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981200"/>
            <a:ext cx="3874770" cy="274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47" y="3672840"/>
            <a:ext cx="7118604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186"/>
            <a:ext cx="4665726" cy="32232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14600" y="2286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34" y="2472690"/>
            <a:ext cx="162306" cy="194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18" y="580644"/>
            <a:ext cx="5433822" cy="28117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707511" y="3581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92600" y="2438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5"/>
            <a:endCxn id="11" idx="1"/>
          </p:cNvCxnSpPr>
          <p:nvPr/>
        </p:nvCxnSpPr>
        <p:spPr>
          <a:xfrm>
            <a:off x="2644682" y="2416082"/>
            <a:ext cx="1085147" cy="1187636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</p:cNvCxnSpPr>
          <p:nvPr/>
        </p:nvCxnSpPr>
        <p:spPr>
          <a:xfrm>
            <a:off x="2667000" y="2362200"/>
            <a:ext cx="1676400" cy="1524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2549144"/>
            <a:ext cx="128016" cy="219456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4307862">
            <a:off x="2581761" y="2206053"/>
            <a:ext cx="470789" cy="566928"/>
          </a:xfrm>
          <a:prstGeom prst="arc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91840"/>
            <a:ext cx="132588" cy="1371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18" y="1066800"/>
            <a:ext cx="4110228" cy="2171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066800"/>
            <a:ext cx="429768" cy="2217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3" y="3913505"/>
            <a:ext cx="7840980" cy="23241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3400"/>
            <a:ext cx="7576185" cy="23241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762000" y="568833"/>
            <a:ext cx="0" cy="26313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62000" y="3200146"/>
            <a:ext cx="335280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78" y="4762500"/>
            <a:ext cx="5800725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282565"/>
            <a:ext cx="1520190" cy="2305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45" y="6006274"/>
            <a:ext cx="6468618" cy="33185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74" y="5282565"/>
            <a:ext cx="2135505" cy="25527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5282565"/>
            <a:ext cx="1424940" cy="255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14" y="5295900"/>
            <a:ext cx="1948815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3275"/>
            <a:ext cx="3929634" cy="32461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87" y="533400"/>
            <a:ext cx="2867425" cy="281026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55" y="693747"/>
            <a:ext cx="2724530" cy="2667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3" y="3657600"/>
            <a:ext cx="7059168" cy="2788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569016"/>
            <a:ext cx="3239643" cy="2388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5236211"/>
            <a:ext cx="6894195" cy="326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9" y="4580383"/>
            <a:ext cx="3533013" cy="2053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0" y="5967984"/>
            <a:ext cx="2258568" cy="3566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967984"/>
            <a:ext cx="3038094" cy="3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5186"/>
            <a:ext cx="3929634" cy="324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76" y="838200"/>
            <a:ext cx="4044124" cy="396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99" y="1808000"/>
            <a:ext cx="3142678" cy="3838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35732"/>
            <a:ext cx="1211580" cy="2788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879852"/>
            <a:ext cx="3368040" cy="396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038600"/>
            <a:ext cx="8449818" cy="331851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75" y="4518835"/>
            <a:ext cx="5416625" cy="21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5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724"/>
            <a:ext cx="2814066" cy="3246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152526"/>
            <a:ext cx="7480935" cy="2556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905001"/>
            <a:ext cx="2244280" cy="2535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7091172" cy="5825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9"/>
            <a:ext cx="7640193" cy="5888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6" y="4953000"/>
            <a:ext cx="6229921" cy="2556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5715001"/>
            <a:ext cx="6097905" cy="2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"/>
            <a:ext cx="2640330" cy="2560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5" y="1354514"/>
            <a:ext cx="7066026" cy="25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2" y="1905002"/>
            <a:ext cx="7925181" cy="2556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6" y="2438400"/>
            <a:ext cx="6035040" cy="2535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81400"/>
            <a:ext cx="5052250" cy="280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419601"/>
            <a:ext cx="5817108" cy="245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6" y="5080224"/>
            <a:ext cx="6263449" cy="25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31" y="44564"/>
            <a:ext cx="1241298" cy="242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762000"/>
            <a:ext cx="5364480" cy="234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676400"/>
            <a:ext cx="1651635" cy="179070"/>
          </a:xfrm>
          <a:prstGeom prst="rect">
            <a:avLst/>
          </a:prstGeom>
        </p:spPr>
      </p:pic>
      <p:sp>
        <p:nvSpPr>
          <p:cNvPr id="8" name="AutoShape 2" descr="data:image/jpeg;base64,/9j/4AAQSkZJRgABAQAAAQABAAD/2wCEAAkGBxQTEhUUExMWFhUXGB0bGRgYGR0fHxoeHCAaHhsbGyEcHSggHh4lHRoYIjIiJSkrLi4uICAzODMsNygtLisBCgoKDg0OGxAQGzQkICQ3LDA3LywvNCwuLDA0LCwvLDQsLDIsLyw0LDQsLCwsLywwLyw0MC8sLCwsLCwsLCwsLP/AABEIALEBHAMBEQACEQEDEQH/xAAbAAACAwEBAQAAAAAAAAAAAAADBAECBQYAB//EAEcQAAIBAwIEBAIHBgMGBAcBAAECEQMSIQAxBAUiQRNRYXEygQYjQlKRofAUM2JyscFz0eE0U4Kys/F0kqLCBxU1Q4PD4hb/xAAaAQADAQEBAQAAAAAAAAAAAAABAgMABAUG/8QAOxEAAQMCBAQEBgEDAwQCAwAAAQACEQMhEjFBUQRhcfAigZGhEzKxwdHh8SMzQgUUUjRicrKCkhVDRP/aAAwDAQACEQMRAD8A+IIk6BKBKaogjUnQVM3XUcq+lTJT8Gsi16PZHMFf5G3H6215lf8A09r3/EpnC7ca9QuGrwgc7Gw4Slefc5Wv4aU6YpUqYIRJuPUZYknckgarwvDOpYnPdic7M5ZZKlCgaclxklA4nkbJw1PiDMVGYAWmAoiGLdiTMDuBOnZxbXVnUh/iB69PumbxANU09llEka6s1fNWStOgWwgWwur4rg6XFU1XhCb6ClRSYAGqskmonmxJJKnO0bZ8tlWpw7ia+TjmP8TseWxXA176LiauTtduR5c1yTqQdeqIK9AGVpcm5zU4ckpbmLgyg3KJlD/CZyPQeWubiOGZXEO8uR36qFag2qId/HNF+kPD0RVH7O0qwBKDPhsd0DbNB2I0vCvqln9UXGu43jRLw7nln9QZa78+SX5Rxng1VcrdaTKnuCCrL6SpI1SvS+LTLZidfce6esz4jC3vktbiStRF4fhvEqA1DUFwAK9MW7kYGS2BtrlZiY41a0C0W1vn+Bdc7ZY74lWBaLd+gWJxXDtTdkdSrKYIO412se17Q5pkFdTXBwDm3Cf46/iQ1ey1aaKruSTcRCgsYy5lQYAG0+sKWGgRTm5JIG2tuWf2UaeGkRTnMmBtr6JLl3EmlURxMowbBiYzvBxq1WmKjC062VqjA9pbum+O4F4ataqqWyitJp3yygjdQRtOpU6rZFOZMZ7xY3+qnTqNkMmTvvFiicJVapRbhwrOxdWpgRCRIYkz9oNHuBntpajQyoKpMCCDz29I+qV4DagqTGh57fRIIltSHXZoZWJHoQYyI10E4my0+YurEy2WlX5rZ41TwyDTuNkCBb9nHtGloYvhtx5xfrqhSxYBizR+KDtSpOxS0TTQKMiOo3Y83nec6RmEVHNEzmZ9LeiRmEPc0Z5/b7JngKNHw7qhEm8EXEMsKPDKAfFLnMyMdt9Tquq44aNuhveegSVDUxQ3l9bz5KnKTl1CuXZQFZFDMkMpYgEgZUETOJ0a+hJEDMGwNj97wjVFgSbDe02Qa4NauxRAC7sQikAAZMTsABOdu+nbFKkMRyAumb/TpiTkM1bnTu1W9xFyqVAa4W2gKQe4IX+uhw4a1mFuk6ReZKFANDIGk8rym+YcY/hBClodKUfWBlC0wVBRQOi4gkkk5nUqVJvxMQMwXaQZN7nWNPJTpsbjxA5E6RnudYSvB9FOozUybgFQtTBSbhLXHuAHAA8/TVKnje0A5XMG+W3oqP8AE4AHLO9/T0Q+XcIHLzJtQlVUgM7SoCgkEdyTg4BxpqtQsAjU5nIDf7eaNR5bEfwh81oBKrIGvCwAZnsJEjBtMrIwY01B5ewOIie/fNNSdiYCRE9/tHStUoUyoplGqwfFBMsm9qkYgm0kg9oOkLWVXzMhunPn72PVJhbUdMyBpz5qnL+DDrUdywWmFwi3MxcwoUSB2Mn2HcaNWqWlrWi5nOwEZ9/hGpULSGjM75WU888RX8F6hfwehfQbx6HMESYiJwNbhsDmfEaIxX775rUMJbjaIxXVuU8IhV6tUjw1BBAPWWI6Ao8yZMkEAK0jQr1HAhjB4j6RrP4sbhCq90hjMz6RrPeyWrcUxFl7mmD0qxMD/hkgH21RtNoOKBPeuacMAvAlbPKeWhqalaPj1KjlYJYJSCxJcqRDGZkmABsdcdeuQ8guwgAHQlxO06DlquarVIcQXYQPU9Fj8eypVdaTlkDEK3mAcHHp312UsTmAvEGLhdNMFzQXC6j6L8sHEcRSpEwHaCfQAkx6wNDja5o0XVBom4mqadMuGi6puXcvrEohqcM4JCtUNytGOqSSv5a8sVuNpeJ0PGwsfLdcIqcQzxGHDkuX57yipw1QpUEHcEZDA7FT3GvT4biGV2Ymfx1XbRrNqNlqyVbXXCvC6Tl/0qrJ8RFSnYqGkw6CqiAI7GO4+c682r/p9J+VjJMjOT3kuKpwjHZWOc6qn0p4Xh1qD9neQRLpuKZgG1X2cZPtG+m4GpWcz+qOhynqNEeFfVLf6g89/JYv7MQA0GDsYwfY67MYNl1YwbI/A8c9F70NrAEBoyJEEjyME50lSk2o3C64SPpteIdktPlnB06q1K3ENUsVlBNOCxaoWMktiOkk+eNc1ao+mW06QEmc8oEbdVCo9zCGUwJ55QEvzrlfgstripTcXU3GLhMEEdmBEEapw9f4oMiCLEbfrZPRq4xcQRmEPk3MBQqioaYcrsGJAGRJx3iQD2JB7abiKPxWFkxO3frvkjWp/EbhmO+/ojc84KnTqfVPcjKGAJlknNjx9of5aThqr3t8Ygi3I8xyS0Huc3xC4tyPMKeTcSil1qg+HUQoxXdcqwYecMokdxOtxDHOALMwZ65iPQ5rVmOIBbmLpvjeHfiTdSVqi0qYS4wGewEkhSZJAOwkhQJ1Km9lCzzGIzGgnn97XUmObSs60mek98rrP5ZxRpMSFDXKyWmYIcQQQN/bzg9tXrUw9sExBBnorVWB4gmNfRE43lZpqGLKwuKNbMo67q0gdu4kYPloU+ID3REa9RuEGVg8xEa9QnBxDcQrjoVrAzxN1Y0lMYmJCyTEbE5ONRwNokG5E22bJ/Nh6WUsApEZkT5CSkuX14vpmn4gqgLbJBkMCsEZ3Ax3nVqrJh0xhv7XVajZh0xH4ur83o1L/EqFSapZpUyJBIYehB/tk6FBzMOBv+MC/SyFFzYwt03U8chenTdaZCqgViFCrcWbIg+ULJ3K61Mhr3NJuTIvJiB/MbFamQ1xaTc875D+VVYPDmXMq4tS4R1A3MF3JFqicbjy0TIq2GYuY2yE+Z9Eb/EsNM/pdOcm4i1GimGZZdiSoBS0qVaclQTMDf0wdR4hkuEmAbeczbnpdTrNkiTy85QuSUmvLIQCg+7ceohJAkbXZM4E6biXNw4Xa+WV8/JGu4YYOvlldC4JLK4UVAAHK+ICIjKlurFsTvuNPUOKkSRpMe+mspnnFTmOcLxAq1grVIUkKHaIVRgYEAADsIGtenTkC+cDUrfIyQL5xzV+Zglk67yUUfZ6MkBCVNuBB+edLRgNNoud7873/hClYG0X9ed7pzmwqU0sawyBSLAMCRRIgdWLbiOoDMe8yoYHuxCf+Wn+XTWNNFKlhc6R19e8tELhzTWiC9IkG/qtBvJEIA89Fpkkbn10z8bqkNdtrle9tZyCZ2Iv8J28t7ayluW8uNWSDBDIoAW4lnJjH3ekyTjYZnVK1YU8xuc4sPveypUq4PfWMktzKqzVHZrbgY6fhAXpAX+EACPTVKLWtYAMued7357p6QDWgD9335rS46ilJb6NQqQwVGWoLqggl3hYNMSFEE943B1z03PqHDUbzNrC9hexUGOc84Xj2y2F81kUUDOA72KTl4LR6kTJ9YzrrcS1stEnbJdLiQLCeSJzSvTeoTSSxRgebRAuIGFJiSFgZ+ZWi17Ww8yfpy6DmlpNe1viM995p3kdNeuVRqkL4a1CFTJ6mNxAJAiATmScxqPEl1oJDbyRc8haTfUqdcutBIGsZoXOWRajLSaVIAawm0tAutnJS6YnTcOHOYC8XvnnynnGaNEOLQXi/PPl5rEeZ12BdQReXcU1NldSVZSCCOxGx0lWmHtLXCQUKjA4QV3C8z4TixNY/s1c71FE03Pmw7H9SdeIaHE8MYp+NmxzHQ99F5hpVqJ8PibtqO+ws/6VcRS8Ph6CVRWNIPNQbdRBCjzAA10cCypjfVc3Dii3TUq3DNdic8iJiyzuWfRbiOIQ1KVOVBgSQLiNwsnMa6K3H0aLsLzf6dVWpxVOm7C4rM4vhHpsVdSrDcEQR+OullRrxiaZCux4cJCDTbTkIkL6LV4urar0kHEcE6qvghZsgAFCAJV5khvUa+ebTp4i15wVQScWU3z2I5LxwxklrjheNd/0uN5/wK0uIq00MqrkDzjyPqNvlr2OFqmpSa52ZC9KhUL6YcdV7k3NmoFoVXRxa9NvhceR8iOx7a3EcO2sBeCMiMwtWoioNiMjsn/EXiXChfBo0kZoBLlVEs5kwWYn27eWowaDSScTnEDaTkOgUYNISbkkcuQSnNuWCmEem/iUnm1oggiLkcdmEj3BBGq0K5fLXiHDT6EHZUpVS+Q4QR3ZF+jbgOwDrTqlPqnaLQ8gwZwCVuAJ2J0nFglotLZuBnH6N4S8SCWi0jUDZX51TvqlkQXBAavh5UPHWRbIA2mDEznQ4c4WQ42kxOcaZ3n3hCicLYJ6TnGinlvM1RVBQl6dS+kymIJtBVsZU2qcQcROdatQL3Eg2Igj1y53KFSkXEwbEQf1zQeO5aaahr1bqKNbMo4yVMgfiMYPlpqdcPOGItInUbpqdUPMRz6hMeMeJFS9heqlwqqFDsIudyPtWgx5nGJymEUMOEWmM5gaAcp9B7JhFGIyy6bAclkUKpUyGZexK7wd4yP6663NDhBE9V0uAIuJTXGU1p1fqmkC1lMgkGAcxgMGmR2I1KmS+n4xuD3tCmwl7PEN++iPx1QPTRy8uWa5ekW7EFVXYEs0k7kaSmC1xbFrXv8AU7WSMBa4ti1u5VxXL0HllFiosRBdbiQCSc2liYAnzONDAG1RAzk9DH37zQw4agjWT0t90fkoJVlVFLFrbmIg+IrKqN0k9mYZAkZ20nEQHAuNthyMki/QH2S1oBknsHP7IXKKam4M7iYBVN2U/HEK0wIx3nfGnrlwiAPPQ6aj10TViRED1301CByxAamUDwrmGt7KTPVjHxYzjTViQzOLj6/fJNVPhzjL6ovJqLMzWqD0xO1tzKAV6WzJjbAJ20OIcABJ/cA53H1QrOAAk9x1CnhlL8TIRZvZioMLAJYiQDCwImNtB5DKMScgJ125XWcQ2lnpHP8AlU4Prql2UMolmAIUAbDcgASVxInbvo1PCzCDByGv5vErP8LIBur8RTRqyoZpgWo5I2Iw5tkwJnpnGg1zhTLhfMj7X+6zS4MJz1H2QeaH92oe5VTA6eiSSVJXDHYk+oHbTUR8xiJPO9uaalqYi/r6qaoFOmosIqN1X7dBAtCFT1Bhkz6RrDxvJmwtHPWeiA8TiZsNOfNF5fw5plaxVXAXxAl0GA1ocwPhvwRuRPvpKrw+aYMaTHKY6wlqOD5YDGk/brCUo0GrMxlFhSzMelQBEmFHmQIA3OrOeKYGew1KqXBgHpuicZXNOn4FirkM5+K+QChWfhFpBxkz22C02B7/AIszoNI3ne/eqVjQ53xJ5Dlv1ukuF4ZiC4QsiFb47AzExkAwROrPeAQ2YJmFRzgPDME5JrmXMBUtVUC00FqAwWgT8TdySZPYdvWVGjgkkyTnt5Dvmkp0sMkmSc9vII/KuGUOfFpy1hNNKhsV2xbcSR0xJ3AJAE51Ou8lvgNpuRcgaxnf6ZpKryW+A63IvASvPaVNaihSt1g8QUoKB5MhZMYW2YxMxqnDOeWmcptizjn5zneE9AuLb5aTnHNB5hyd6Nl8daK4g9m2nyONPS4ltWcOhI8wqU67XzGhhIMxGrgAqtioStnRLUS1dpydqfE0KVHxRSr0S/h3GFcObon7Lg/j/TxuID+HquqYcTXRMZiLZahebVDqTy+JBieX6R/pRQq/sq/taxWWoFpMSCzJBLSQTKg2wT3Op8E+n8c/APhIkjQGbeedkvDOZ8X+llF+q41uEYLfBsLFQ38QAJH4Efjr2RUaXYZvmvQxicOqJwfMqtEk06joTg2sRPvGkqUWVBDwD1QfSa/5hKf5FzGlTZ2rI7ypUBTBF8h2BP2gpMe521DiaNR7Q2mQLzflkI2nNRr0nuADTGvpkq885UtKxqdQPTqLchOHA/jXt77Hto8NxBqS1zYc2x1HkeyEaNYvkOEEZ7eRSvAcZUoVA69LL5jz3DA7gjBGq1abKrC12R7sqPY2o2DktNeMp16iK4Th6IJZgl0SYuImTJhQAMKB6Z5zSfRYS0l7srx5bc+pUCx1NpLZc7vvmkOP4F6L2uBtIIMqynZlPdT56vSqtqtxN/YOx5qtOo17ZHfVanIuZJTXLvTZagcFRIqACDTYSO0wTjLTrl4mg57rAEERfTmO5sFCvSLzYSCI6c1n8fwrJazLYKgLqM4EkQP1tHnropVGukAzFj6KrHh0gGYstTg6p4ksaovttLKhVC09LVSY6ioAn3nAnXNUaKAAZaZuZIGoHn3eFB4FIQ20znfoPPvRY5RRUgksgbcblQdx6ka65cWzrHuumTh5/daHMuHDC6kqlUBDOgtDC7pNphiQGVS0bkSe5hReWnC83Ohvpe+WhIHoo0nEGHG50N9L3+gVqdW+g1NBFiBnBIzax6kG8kMLj2A/AFuCqHOOZgeYyPK1uZQIw1A465fg+luatyZiytTURM3Pk9LgUyGUDqAukZAXJ7aHEAAhx8hzF7HTKOeSFaAQ4+nMXz8vPJL8tT60oLTeGQMdhIIDAwTjfEdpMTqlY+DEdIP6T1T4cR0gq/JSC9sFr4AUGAxuGG6hgrcN8E7HQ4izZyj8aWOsIVvlnbuyNyir1tBtBggBSx6XUi3BMr8WRm3SV2+ESJ9tDn1y80tYeETf207Hmh8uCl3kM2CcG2VGXuhgcrOxPsdNVxBoi3vfTTf+QmqTAi3vfT3/AJVOW8PN7QpAUjqOxKsQfhO1p3gTAnOmqviBfy6j880ajogfRF5XRFrOyK4Hm0fCCSNjEyM4MiBudJWccQaDH7P2/ZS1XGQAY77+6vyularVCrx95SBhfixcD8RpmSCB5aFZ0uDQR576abTsUKpk4R3t99kDgapXxHLQbYzdLkssgEMCD3JmYnedPUaDhaB+rHkfomqNmGgfpTw1PxGeq64JYyuAHPUcL1WqpJ6ZjE40HHAAxp29Mukk2vz1WccIDWnb0+nqqil4tZm6qiBgSWZVZkuCrJMAMRaAPPRxfDpgZHlcTEny1RnAwDI+t8/Re5lXAFiFlGb06gtwYwApYnAiZO41qLCfE6+x1iN4H8LU2/5O8jr6qIFFMhxWJBB2CqRM9w4aRjtB89H+66xGH6n7Qt/cOmH7/aEFKLVagaq9ocyalSYMfFmDJiYHnA0xcKbIYJjQe3fmnLgxsMGWgVOL4okCkjsaSklAQAc/ejcwSN9iYiY0adMA43DxHPX0WYy+Ii5THD8C1Kyr0MVC1TTkkhZWC2IgyMTMEGNI6q2pLLiZE840SOqB8suJkTz5L3NeYrURVHiMbmdnqsCxLQIEYC4+Z8ojQoUSxxJgZAAZfz3dalSLTJjaBl/KyKlIg5x766wQukELtuO+lXD12K1uGDUhAQjpqIAB3Bg57SPnrxKX+n1qLZp1Idrq0rz2cLUYJa6/ssjn/IaK0F4ihXDU3JCpUFtQwbTA+1B3IA118LxdR1U0ajIcNRduU+SvQ4h5eab23GoyXN0eEZyQiliAWMCYAyT7Aa9J1RrR4jC6y8DNeBI1s1s1J4knck9tDAAtgC6Dg+eUfCp0K3Dh6Sg9SmKgdiSzo22RaLTjpGdcFThKnxDVpvhx/wDrGgI9b81yOoPxl7XQT6Rz/KR57y5KVY06VTxQO8QQfunsSPMYzq/DVn1KYe9uE93/AJVaFVz2YnCEHjuUVqEeLSdJ2uET8/P0309LiKVX5HAxsmZWZU+UyhcNWAdS4LKCJWdwPs+3bTPaS0htii5pwkCy1eb1KNZP2gHw6zOQ9LJBMAmoh3UZ+FvWNjrm4dtWk74Ru0CxyPQ7nmPPNQpB9M/DNwMj9j31SXGcrq0gpqU2QN8JI3/yPoc6tTr06hIY6YVGVWPJDTMJ7kp8R2useoEApJW+BoI6ckCbLoBIE+uocR4GiJDSbluY5+ualWGECLCbkZ9zmq8x4GXqtRpnwki62WVCQLhd3AaQD5Ro0asNa2ofEd7E7W3hGnUgAPNz5SvcsZqsUD1LLVAkwXYLhVYgwWiMbz3Ma1YNp/1cjYTsJzI5dxdaoAz+prYTsJQOZUFWowSbRGGglSQCVJGJUyvy1Si9zmAuz5a8/PNNTcS0EpxKX7QqQFQoLJyFY9TIoABgwGljv38zEu+CTN5vzGQJ+lvTlIn4ROs3+gP8KvA8SCBTqG1IbqC5E9QBIyUvAaBnTVKZBL2Z2t7esWlF7CDibn37wg0abUqieIhzBKGepSdtxO34jOncRUacJ89imcQ9pwnz2RqtHwaouUMMmyTIyywZXcETsQcbg6RrviM8Jjn6Hf8AaUOxst3kiVyPHDGxwbfRTKruY3E5xuDI7aVoPwiBIz65/fTlqg3+3Atn1z7jkr1FH7QMg3AbEKAYtBnIOwaRg/MjQE/CPLz55e3JAf2+z39lfh0H7QbfIkeHEDpBjOwAJBjvtoOP9IT79e/ug4/07+6Dw1FQ1UG0ABlAYzG+cfFEbjvGne4lrfI271TOcSAqcLUik+BuBlSfiBB6thG4nvkbaZ4l4/P2TOEvH5VigWhvlmByh7XCAxxEQcbyPLQmanTn009v5QmX9OfTRX4lgtFVFsmCYJn72R/xBc/cwO+lYCahJ70+0+d0GyXknvv7ofHixFpgsDhmU27lVgyM9zAOwjYk6NPxOLzGwN9+/NFnicXd5q3E3UUCA5a65lYww+GAMYwcx1DvGsyKjsR0ixGWve3VBsPdiPLvvJS6mggIi9j01FY4AAJC4E5Zc5XGMidAEVXQchoR3tlY3WEVDByGnf8AKHT4axfFqAtIBW1shmm0sex6WbvtBidMX4jgZbqNBnHsPoiXYjhb3vH0QuGoGoxqVb7STc/m0SBcekEmBJ2nRe4MGFkTty6ZoucGDC3Pbl0R+Y8WQpo9LABFvBmFXqCiDZIJILDeD5mUpUwT8TLO3M2nfoDklpsk48s7d38lHA8MKa3VUUBxCNUViqkHqlVyTEx23+RqPLzDDlmARPK5t17kvfiMNOWYETy/aX4vjzD00dvBuMAxJUElQx3MeUwDp2URIe4eL76x+UzKYkOI8XcphOG/Z6i1CUqeG4FRVk2MQ0Aki0kWnaRK59Zl/wAdhaJEi3MW8/pYpC/4rcOU5cx9U3//AKKksBqR4k96lc9UnMAC6FHYT56j/sqjrh2AbNy+1/JT/wBq83Bw8m5fa640Vjr2MIXqYQiPxjMFBYkKIUE7AmSB5ZzpBTAJIGaUMAkhbn0X5rSoeM1Sn4hanYqEkAhmHiSRkdIxri43h6lbCGmIMz0FrdVzcTSdUwhpi8/haL8n4XiUd+GqmiUW5qdf4QDgRUGN8AGSdc44mvQcG1m4psC3P/6/hR+NVpECoJnUfhcxw/BtUYKiszHZVBJPyGvTfUawS4wF2ueGiSVfiuCekbXRkbyYEH8DoMqsqCWmRyQa9rxLTKvyvivDq03ibHVo87SDH5aWtT+IxzZzBHqEKjcTS3ddVWr0hRrW8UKtGoptovPiLUJFpgiOnJLg59Z15jWVDUZip4XA/MMiNfXbRcIa/E2WQRqMo70WRw30feogZXp3sCUpFod1BIlQRByDAmTB11v4xrHQ4GBmYsOqu7iGtMEGN9AspJUz5Hv/AH11GCFc3C3uM4+nUVkpXq1eorOjkWI8mWUzJktuQIE764KdF7CHPghgIBGZHMd3XKym5hBdHhGYzIWdzXl5ot96m2adQEFXXzBGPcbjXTQrCq3YjMagq1KoHjnqNkfgeZqlOLT4i32MGgRUUKwcEZGAe3kcanUoFzpmxiR0MiEj6Rc6ZtafIzZA5jwXh2lWDo6yrDuRhwQciGnftGTqlKrjkEQRp9PZNTqYpkQR2E7y/i1NIUJKXmGJ+CCysHIib1ttHp+catNwf8TOMt8iI6GZU6jCHY849enRBolqNQo91l1tRVOGCnIkYP8Ar66d0VGhzc4sTpKLoe2RnpyTXHUjC1hA+G0WWloBAqQOjJQyBtid9TpuzpnnrPlvrZIw5sPPWfLfVRxYV6d4ALCC8YC3FukLtFxBkeZkyQNZksfhOWms2F56fqwWZLXYdPr598sl5n8WlAHUpBI3LdJuedwMCQf7QCBgfJyPtewRAwPk5HuFFcl6KtsEMeQ2pqLf4tp/Hz1mw2oRv66m/Lb02WbDXkb/AL9tkHiyStNu9tskiZXHbYRaBOcHTsEFzfP1/cpmWJCbAniM9RYT1QZZ1kTbAmT8u+xGp5UrabbA8+X6SZU+n2KmgxHjlSAMx9n70EAT2JEAxLDOg4fID+e9/IoOHyygskUB0nLb9UYmD92fiHyOnBmpn9P52PonBmpn39UerRlqdOSQAJ+MTuZyMSkRA2jSNdAc/wDHeeaQOgF347zU2hqxJIKovfqXpAX06fLftvrSRTtmfI3v6rSQy2vkl6VIMzVIAVZMLHYYwx2wJ94Hlp3OwtDdT3/CYmAG6le4SlcWq1JKzJItMGVksvcQ0dskeR1nuwgMZ3nqs8xDG9+aHw8u5rPsGuZrJE5IUgYyREYHqNF0NaKbfr90XQ1uBv1VjdXaF6QBMEkgt3ICjLGew29idC1ISb/j8ea1qYk9/pTVrlZpU1bYqQwDNJi+2AbZtgwTMTidANB8bzz2HKUA2fG48/xKLQ4dKSh6gDI9omybftFVuIBMAqWHwnSue6ocLbETrnpJj1A1Suc55wtsROvlf6xqs2mhq1FW6JhQXJNqjYeeAMAD210EimwmOdtSrEhjSY9EyVShIemahdZQmVFjfaKxcGEY95ziZS+r8pgDPW455Rv6WSeKpkYjPW/XKN0lX4yrUVaZZmC/CvrG+NzHcyY1ZtOmwlwEE6qrWMYS4CErxvBVKZAdGBZQw6Tsdpxg+mq06rHglpysqMqMeLFP80+ivE0MvRa37y9S+8rMfONc9D/UKFWzXX2Nj7qdPiqb8j9lgtT8tdwK6pV0Q6UkIEoorMARJAMSJwYyJ84OlwgmUuEG62vorxyJUcO5pipTamKgmaZaIbGYxBjMHXHxtJz2AtEwQY35Lm4mmXNECYMxuuh5jSqjhqg4irTrUgoNCoHDtfcICH4oK3SDiNefRdTNZppNLXf5CIERrpnELlplvxAWAg6jKy57l/IGqrcKlJJJVBUe0uREhMZiRvGTr0KvGNpnCQTvAmOq6n8QGGIJ6DLqkeL4Z6TlHUqymCp7auyo2o0OaZBVWua4SMlq8BzlFVBVoio1IzScMVIg3BWgG5bpPmMwdctXhXFxLHQHZiJ0iRsYUH0HEktdAOYzR+V8GlVDUejUq31SrNTOaUhSrWgQbizb46Y0leq5jsLXBsCQD/lnaeUDndJUe5jsIIEDXXzWJxfDFS3dVcrcNiR5e4zrtpvDgNyJhdTXAgeqJwHG2MpZfEVAQqFiALpnbIOSZGZg9o0tWliaQ0wTF88u/Sd0tSniBAMTqmjy1HLmi8JJFMVJue0XMoIESBtMTI7nU/jOYAKgvrGQkwOxOqn8UtAxi+saJbl/ECm4YqHWCrBvut8QGcEgkT2nVKrMbYBg/fRPUbiEAwmuJ5fZTRxdLZgjFpFwKtPVGxwIOpsrYnlu31yuNNxySNqy4t27y+iNT4lalMUiSlqyMkhnExA+yWBIMTLW7DSFhY/GLz7D7x7CUhaWuxC/479lbgapps1N+kmVJJItwwZe4hpjaAYPbQqNDwHtvr1yg+X6QeA4Bwv9+/0veGKdUbBGmL8wpJWWC5BGfIiO2jONnMbb527hacTOY2UL9VUtzYwUkN3BGDIH8R+WCNxrf3GzqJ778t0fnbOqLwlAqz0zHUDDH2YA52BnOJwIyNB7gQH9/wA+3klc4EBypB8Jl+4wJH/mGceZiSe8extjB3/Sa2MHdOPDPRO8r/WdsR8UjA3Hz1MWa7vuymLByCwH15nc+W8tPp3A7fIY0wnwDvLz+qYT4e9FdqE+ChAyJwMmc72+WO+Z0A6MTh37oB0YiiUiA1WqIgYHl8otxsPOD56UgkNZ39/5CByDe/ulyYphd2qGcx5wCSR3M5nz1SJfOgTR4p0C9V4aStFT/Exg7nYx/LEAE7+ugHwDUPfZWD83lUroGdaa4Rd8jEmT1HfECSd/SNFpLWlxz70/GiLSQC45paslxVKcWiM7SdyWJxiSLsCB2GqNOEFzs+8vxdODAxO76Ivim3wqYLYM95MglkAiMKMnMDtJ0mET8R9vbyPr/KWBON3fXv1UvTFATJZmHSVMLBBDTs2cjt5ggjQk1bZAZ78uXNAE1LadxyQGotVuqkqoLGQBsMFiF8lGcmT6mdUxCnDB3tfn3CfEGQ1Ur8UFDU6UFGPxMgvMdpkwJ6hGfMmNZrCSHPz2Bt3oi1hJDn59bd6KRy+ozt4rWEAFmqmDkGD1ZOQBiTnW+MxrRgE7Yf1ZD4rWtGC/RX4jjUsSzpqKUtCoq2FR1MXBlyzQfTSspOxHFdpmZMzOVshAsg2m7EZyM5nPa2kBZqrUaSC5k5ILGT6+uumWCxhX8AtZP/R36TVOGqK1zmmJmmG6TggYON4Py1zcXwLK7CIE7xcJK/DNqNIi+6y+M4xq1RqjxcxkwIE7YA2211U6QpMDG5BWYwMaGjILsq6cNQp0Vbg1qo9JGNa9gWZhLWsNoOI147TXrPcRVwkEjDAIAGUj7rz2mpUcSHwQTZYX0g5ZSVUrcOWNKoWFr/EjLEqYwRDAg67uFr1CTTqjxCMsiDr7LpoVXklr8x7rFNBlAYggNMGMGMGPODrsxAkjZdGIGyrfGmhGFucs5pRNPweJpsyAko9MgOl0XCD0spgGDrhrcPUx/EokA6g5GMuYK5qlJ+LHTN+eRTVJ04niVAVmQU4RGaHqeHT6VLDZmK9vYdtTIfQoEkgGbmLCTcxsJ/KmQ6lTzvPkJKDzjgqdi1KdOpSJco1JyTDAAypIBIzEHIPvp+HqvxFjyHWkEbc9PRNSe6S1xB1kLLStUpMwVmRhKtaxG2CDBznXSWsqAEiRndXLWvAkSm+B5pahpOiPSNxtK5uIgOG+JSIXY7CNSqUMTsbSQ61+W0ZftTfSl2IGD9uiZblSjhxUipcVDB8Gm0sFNMQJDifPMHAxqY4hxrYLRlGotM9D+Enxj8TDbprln0Q6nj8OGpMGQOJKkDMgiRIMYkSsHcHTj4VYh4vGvfrfqiPh1DiF4Tb06dYJTpsoIWRcoQzCjwrvtktcwY+e+YEgX0pe8GORnzjS1oCmC6nLnfnzjS2iRoVKlKGggOpAuWVZTgjOCJz7xqzmsqW2jLMFVcGvtt7Jri+DSL6RFqiJ6+sg7i4YIVkkSM3RganTqOnC/M9Lemkgx5TdTY8zDs/K3d/uj0gKyR/9wfylnYzHqVgARmMfNDNJ06ewH0n6pTNMzp7D9r1Ot4tMoxl9wSfiInJJ8l6Y79PloluB2IZd/e/qsW4HSMu/5XlS6n4cEOhmNicgd+8GIxhRrTDsU2Pfp65rTDsWhVixKrV3IMN/Fvk+sGD3zOtAks7C0XLEVoD1Bg3qSPwJ9jPpOY0ou0HZKPlB2UUWkUcbMR29Pl3G40XCC5E/5Kao6asCZeO3nO2//f31m5t6LDMdFcC12P3EAEiOwA/H++hm0Dcpc2gbqpodKU5i7qbAwP6+e/p5a2K5d5I4rlyq1XqaqYIUwu+8yPXzMk9/wOGwZ6oxbChshRYj6x+/cDp8+8yNh7nRkPM6Dvv6IziM6BeejH1VMkkmHYe48jtOY9s6Ad/m7yQB/wAnKKoAHh0hJiWYbxAJyDkeanbbO+iM8T++99URnich1WSmtohm7nBg472wynqFs+84GiA55k2HfPPn6IgOcZOXfvzVKnDgFnrG5rjcgZQSSexBM9UzAxBzONEPJAazLQ3+nTK91g4mzPVA8SpUkKYAUAgWpIkAAxF5LHbJJJ08MZnvzP8AFvZPDG5/n+LIlPwqYIZldiJDICSpAMKCStuSpLAHYjSn4jyCBA2PZ5iLbpTjcZFuvfW3mk+K4hqpHSoicKDkmWYmSSScny8gNVYwU5v6+gVGtDNfX0CYq8tVAjuzmmcMVSMlbh4ZYw47E4j5jUhXc+WtAnmecXjLklFUukNAnrz12VW5oyE/s5amhM2kg5gA5jvHpo/7cOA+LBO63wQ4f1LlY3E8GyGGUqfIgg/gddjKjXCQZXW14OSWEg6pmnW/yf6T1+HWxWDUzvTcBl/A7fIjXBxHAUqzsThB3FiuWrwzKhk57hD5xz5+ItDLTRUm1Ka2qLouMTuYGm4fhG0ZIJJOpMnkjSoCnMXndPUud8P4NKlU4bxFpqZa4o4ZmZmtIkFcjBG86g7ha3xHVGVIJOUSIAAE81I0KmMua6J8xkkOd8LRWtbw7M6wMtB6jm0FcECQJ851fhqlV1PFWABvlt5qtF7yyaghG519G63Ds31btTBIFQCQQO5KkhfYxpeH46lWAuA7bX3S0uJZUAvfZZKEjInB39ddRg2VzBTtTm1V3RqjtUNMgreS2xBjJ2MCdRHD02tLWCJ2spiiwAhoidk1xPMv2gIKqp4l/VWChWKmB1WwGI6jJE4HrqbKHwSSwmIs2ZE8py6KbaXw5Lctuaf5vyYKUCUXpMzlArOGVwIIqKxjGc9hIzvqFDiSQS5wcAJkCCORH01U6VYmZM+WXKFm8RTqUGCkjBDrDBlbyYQYIwRPuNdLHMqtJHTKD03VWltQSOnNPUOLp1aglKaIAxVHd7CzEFpablkTAmJA88xdTfTZYkm1wBMRa2R5qTmOY2xJO4AlLcTwQC3q2CTC5uCG+1jiDIRtjiM6oyqScJHnpNp+oTtfJg9m35V/2xXW10jphSpIhoUXEGRkIgMRiTvpfhuaZadddr29zGaGAtMg99kq5SpRJZGDIGgEGVJIP2TnKyDI+8PMa0sqCHC/vnv157FCWvsRfvv3Rq9FSt9LZYxiYBiWFxIaSo8jv5gI1zgcL9e7Wy/hK0kHC5FZvE+sXFRct7D4YkkEKFAzkzEGNADB4Dkez6ylAw+E5IztgVUHow/zjJ9zvv20oF8Du+/0lA/wcqhOoqMrUEr6EzE+sj9ZAM2nZGbTsppbUm+61h+f+k/3nWP+Q81jqPNXopAUEbVYOsTJJ5IE3J5K1kketU7en/c6Ex6LTHopC3f/AJHJ9bRrG3kPdDLyUVWJkjeobVn7o7/PGsABY6IgDI6IZCzMdCSAMdTf6+fp8tG+Wp9gtfLUqhDAnH1rSd/gB99sT6gd9G0f9o901o5D3XqSETTSJ2do+RA9Nxnz7b6ziPnd5DvvqsT/AJFQjkfV0vi3LTGRJkeREwDP+egQD4n5bIET4noAdaeF6qm90YUjyuGe8yBmPLTwX52H1TwXZ5IdfhiAGrMdoC9U4PwZELgziQJHtoteCYYO9+aLXgmGDvdSOMqMVWkrLBIS0sWA+6DtGZMAdp2GgaTGgl56zEdUMDRJeeqqeXoq9bfElyNkDAkwLTdkqBsPizjW+M4nwjI37m2p103W+K4nwjLPuba+yAeYsp+pHgyIIUklszknMyTtGIGqfBBH9TxddO/2n+ED89+qtT5XUJsqHwysABw27mFAABiTudhoGuwDE287RpmgazYlt+nJM8JwdMov1IqNm4txKU4aT02nMARnvOpVKjw4+KBpDS63VI+o7EfFH/xJ9101FOJ4gNR42iTTCMfFdAppkAkMGAA37d9eW40KMVOGdeRYGQb7LncadPxUjfbdfO+C4TxatJNvEdFnyuYCflOvoatT4bHO2BPoJXqPfhaTtKf5p9GOIoswNGpaGIDBSQQDg9MgSM6hQ4+jVAIcJ2lTp8TTeBcLDNPXbK6JRRSIAPY7Hz0siUJGShWIIIwQZB8iNYgEQtYp3hOa1afiWuw8VSr5ObiCTvuYifU6jU4em/DiHy5d7KbqLHRIyTXLuY0lpeFVoeIDULE3lCvSqraROfjkEEZGp1aFR1TGx8WjKZuTf2yKnUpPLsTXRbr3oi8PwNB6ta01jQpgsLQpqMAyrOREdV0xsNK+rVbTbMYja8wLE9dI6oOqPaxsxJ9FFTlBaoq0CagdL0JhTbmbpNoIIImYOI31hxEMLqtiDB1vy19lhWhsvtFkG6pQqgMLXpn4WEj2I2KkH5g6fwVmWNjqO800NqNtkUenzSmXPiUF8MqEsRmFi3XsVJJN1xJyY7baQ0HhvhffOTBkxF+UJTScB4XXzvraEClwgZLkdbro8Mk3QxCpHTBMzIkGIMZ1Q1C10OFt9NzrPeaYvIMEef1TCV69FgpvHhE9LAwt2DhsC4SPUE+epllKoJEeLUa+fL2SFtN4ndN06dKooGFZVZmgBTJjGWhxOQAAQMAamTUY6cwYG/2t9Jupkvae+whu70vq2tZYIiAR1AEwYmQTPoZ8zLANqeMWP478wmAD/EM0U8Pb9bSOBmDBtzgY3IAyCBtO2dLjnwP770S4p8LkYLINWlK27rjAHfEdo7ZN3loZeB95778kv/a5GVlHWoBQ4ZfI/P39u3lpYJ8Jz0SwT4TmoejAKd16kI7+f69PTRDpOLexWBvPkpqCQ8bEBx6EYb08/wBY1haJ6LC0T0RqdPq7/vVP4gnSE28ilJt5KEwAd4Vj55Y2jRO3RE/hE8OJA3iwendzoTN/P8JZ18/whETtiRA/hQbsZ89HLPspss+yqMPhtBx+7X+rH550d58/wj181CqYMGD9up/Yee/4/LWPPyCx/gKhgiAbKXn3bsY79v8Atto6yblHW9yqEFhCjw6f3jAnyE4nM9/xjR+XO577/lHLO5VabxK0ULfxHO8YOBjtGxOdYib1DHfZWIm7yl24dFF1RrmnKggnIkTnzGRvtp8bjZot32E+ImzR33kvNxLPKUxaPiGQIxDARCgEk4AkyB6aGBrPE7p+Nzb9oYA27u/uvHgFUFqjTgOIMXDN0XwScQLQcmdtb4pJho5dNsp63W+ITZo5dwvVuMpqHRBhgCCuAGj+MFyF3GRme2s2m9xDnab7eVr62yWFNxILu/S10CrxdYxURWpjKBqQZQSxJILA5JJmJ+WnFOkJa4zreDly2CYMpjwuvre6yOLDUyA6lSRIBBBiSJg+oOuqmQ8HCZXSyH/LdG4nn9d0savVZfumoxB95OfnqbOEotdiawA9Ag3h2AyGj0SnCcc1OotRfiRgyznKmR+Y1apSD2FpyNlR1MOaWnVavA/SbiKbhhWqRdcVvNpzJEGQJyNtclXgaNRuEtHWLqD+FpuEQlubc0biKz1X3YmBjA+yuANhAnVaFBtCmKbch2U1KkKbA0LvW4niqvVwr0avDkCKLeHCCALHVoIj0OvBFPh6dq4LXj/K9+YIXm4abLVAQ7e9+YXMVuWUqnHNSQxTvaLOrCgsQnnsVHy16ja9RnCio75oGdszF/qV2Cq5tHEc+f3QuL5fwz02fhnqgoAWp1Qs2khZVkxgkSD5+mmZWrteG1gL5Fs553BRbUqBwDwL6hA4T6OV6lPxKaBgZgXLcwBglVJuIkEYHbTv42ix2FxjyMDqck7uIY04SUjw3EPSYMjMjDYqYI1d7G1G4XCQqOaHCCJCepc3Y1GqVh4162uGJFwxsR8JBAIjy1A8M0MDafhi4jRSNEBuFloRhzKiXa+iTTKoireZRVjN0STgdo7aX4FQNGF17nLMnlt5pfhPAEOvc5Z+SV/ZKbU3ZaoVlZiEeZZBbbkCLskQYnVfiPa4NLZBi40N55wnxuDgCNr8/wAKV5VWBpxTYmoAaZUfFgNiO4G43Ea3+4pEOk5Z+sLfFYQb5ZpvheYFVam4YyVU9REKsAqV2MAYmIOdSfRDiHN56anWfruFN1OSHBNVOHp1JNNlDF4USEUwsk2sZWWmDMdtTa97LOFo6nPfWBy5pA5zbO/Ou6mnxFRf3tzqw3Jui/BMmeqFYQSDjtGsWMPyWI8svssWtPy2P4RkofbokkTlBOxuxAM/Dggmc7nSl3+NT175pSf8X+qleol16agOVn4vvRmZ3ke+jkMJy3WNhByRFbLOFx9tDH4/3230IyafIpSNPQooSAAOq3qU/eX7Q/tGl+/1S/dSlMTA2kgfyuCR+esTr3Zade7K9EbH+U/gh1jt1+qB79UREj1iPnaBj/ztoEz33oge++ih17doj5T1H3ZsDWG/fYCyG69o3OQO5GyD0HfRHf5RB7+6oV3zg4LDc/wJ6a09/co9/sqjDIFsxtTGw9X9c6I3nz/CI39/wqKJP+8YHAHwL+gPy0TYbD3RyGw90NwJ6zc3ZFGB6fKNvb1hhMeG3NETHh9VexyvanT8u8GZ+ZAODEwNLLQdz33qhIB3KVY0UxF52J7dwYJwMgEQDg7404FR3Lvvbon8buSitxFY9Y6BlxBjIEMR3J3Me+sGUx4TfRYNYPCb6JZ+CCiXqAQ0G21sESIh5Yz2GMHOnFUkw0esj7d7JxUJNh9vt3sq0OJpowKhyQx6pX4eoAqCpAaCpzIkdt9FzHvEGOl87Zmcs9lnMe4QY7j2QuK5jKsqoBLEqZMqLr7RBC/EBmJ9tMyjBBJ/do65c0zKUEEn92jqsytxDkyzsT5kkn89dDWNAsFcNaMgo4nltRPjpuv8ysP6jWZXY75XA9Ci2q12RHqlqXDkkACSTAA7k7AeuqF4AlULoC3an0Q4tVuPDVI9BJ/AEn8tcI/1LhnGA8LmHF0iYxLEamQddoMroBlWu1kFehxLKwZSQwMgjBBGxGlcwOEEWQLQRBWvxv0mr1kKVGUgxcQihmjIuIAJznXJT4GjTdiaPckDoFBnDMYZCNy/mtG2mK1Fmal8Do9pi4uFYEEYYnIg50tXh6sn4bgA7METpEi+2iV9J8nCc9whcPzSnFXxaAq+JUDxcy2/HMFcz19wRGmdw7/DgfhgRlM5Zz0RdSdbC6IHXb8JnlfD0qlSt4dHxQP3VJqthKyZN2JYCMep3jU6z6jGNxuw7kCb9L2S1HPa1smNzEob8jveqtJ06Kliq7qC0yYUkgMwiMb6YcVha0vBuJkA28tAj8eAC4ZjQJFeXnwvFuSN7bhfE23W/duxOr/GGPBB6xbKYneFT4gxYf4RlWpRZfEpmCCbKgYBlYWk9jkAZB7Dy0ssqg4HeY0ISnC8eE+iN+2o5HiUwepiWUkMbrzEmRhmBEg7d50nwnN+R22eVo+wS4CPlPdkSjwSPJpuTCMxBXIiIEzsZ37HtGdA1XN+YajXv0QLyMwmOIrVafS4DjYMQYIAtgHGwI3yDGkY1j7tt/KVoa64sr8LSRzNMlGGytBzk4PcY8vx1nuc0Q643QcSLOuE2+SBUBRxs42JGx9oiP7amLDwXGyQWHhuNkS1rhMB+xHw1PQwPIDWtHL3CW0cvoiUl2jBnA+63dPYiY0p5/yN0p76IgUCI2xHtIYf+4fLW7+34Q7+ylF/XyX+xOsUVeP165z+Jb/06Hffe6Hffe6qR+h+GPbYfM63fffJbvvvkqWe23tjynsvru2jPfev0W777sqEZG8x2GSP4R9lfU63f87rd97oYSekCRPwrt/xNozr7n7BGde/RDeNiZ/gpj8yfw0w3HqUw39yvEsoNoSkP4sn+/4R+OhAOclaxzuk6hpzlmqGMe/9u3n39tUGPaO+9lQYuimnVe2KdKAcCJkziN5OYxtI20HNbPicgQ2fEUKpSrMJapaDgliRh97iBEG0YJk+WDoh1IGAJ/W3590QaYNh2EmnDJaxNQXWkgAxBHYyvUZgQvvOI1UvdIgW7528/RUL3TYK91AK4ALHFt6wSfLpeFHnvIPbQiqSJt0NvcX9kIqSJ9v4XuI5gt5ZKaMCAOtAsfF8IpkKMG2czAO+g2i7DDnEdDO2ZN+fss2kcME+h/KVTmdVQFDIAAAJpUicYyWQk+5OqmhTcSSD6n8qhosJkj3P5Tw+mvEeBWpPUZzUChWMdIzeNs3KQPTXN/8Ai6PxWVGtAifPb0KX/ZsxtcBl2Flci5gKPEUqpFwRwxHmBvHrG3rrr4qiatJzAYkK1amXsLd114oXMalHmdMAkkeJVdHE5gjXkY8IwVKB8gCFwzAh1P0ErnvpdxKPxDtTYPhZcCA7BQGYD1adehwDHsogOEZ22E2HourhmuawA2WnzCny6rxBAeuhdwLk8I0paMjuFE/LOuakeNp0QSGmBkZxW+6gw8QynMAxvMrH4Hl9J+LFG4mmWdQ5EHCtDQPUAx3111a1RvD/ABI8VreY+y6H1HtpY4vZX4rkarSarT4mjVVbQQtwbq2wy+h79joM4pxeGOplpM5xFucoNrkuDXNIlF4PldA06Zq8Qab1ASo8MsoAZk6mB7lTsDAjQqcRVDyGMkNzvByBsI2Pmg6q/EQ1sgc+UoPD8lLGoGqUqXhtaxqMQLuoWiAZ+Fvw0z+KDQ0gF03sNLfkIurAAQCZ2SnFcCyFwwHQRcQQRn4SD3B3B1VlVrwCNeyqNeHQRqo4Xh6jyaaO1oklFJtHmYGB66L3sbZxAnfVZzmj5ijLx7eF4XTb52rcBN1oaLgs5id9L8JuPHr1ttllKX4YxYtU4Obi4HwaZEG5SWIYsVLNk9JNg22MnUf9uYjEeWVomOueqn8G0Sj8LWoMKYcKCLrpUgfNkN7T2x0nGRpHtqguLTtr9jYffqlcHgkjvyyVTwVMhbaiglQYYzJ/4V6Tvg+UzkaYVXgmR6fzfqPSy2NwNwmGoV0Y9RMkjqOWyAQVYzMwSCPXtpA+k4ZfrzFvNDEwhQaiHD0yhGCVgZmT0wB8p+caYNcPlM9fytBGRlOKpgKjLUX7pie/z+f9t5yJk2KS2Zsj0iD0rkd6bYIP8J0CDmfUfdIZzPqmFX3Pae5jsfJ13HnGl775Je++Su3+e3z29JLH2I0AgFCH9e2NFGFY/r9frYHtoLKCP1+vb8vIZ3fffuh3337qpH+f+uf6n5DW7776lbvvvqVRwBg9/cT8vib5wNYd95BbvvRCrHEHb+I2j/yjOmHL8+6I5fn3QDUkYZo8qaRv66aOXqU0cvVDWh5UST5s3l+Hp/TRLt3eiYu3coK1BkeGkeg8rs4MYHeP6nWlh3PcLeE7lAemSIauIjOZnbBkiRgd+22iCBcNRBAuGpapwtIETV7+W/UQci4LjMmfn3oKj4+XuPJOHvjLuPJCenREdTbtNudiLZBCgAicgk+g20Qau2373+3VEGptt+91FVqGIVj0D4SRD5+K4Ge02wPLWaKu+uu3KPv5rAVPf2TCcdRDqbcWwYpIe4NpVmhjaCpqb5mNIaVUtInX/kfqBvfD7pTTqFpE+5+w9lPA83VKar4lanEyKa02ByTMsQZggfLQq8OXOJgHqSPpZB9EucTAPWfsuWagdekHL0MSoqkaJITJhZ1Mwksh1J0whEKlx0YCMKQTrLIysfWNLASwFq8s59XorYjC2ZAZVYA+a3AwcdtctbhKVU4nC/IkesKFSgx5kqvCc2ZC5KpUDmWWotwJkm7cEGScg9zo1OHa8AAkRlFuwi6kHARaNlZefVlqPUpt4bOAD4eICxAXyEADvof7SkWhrhIG9/VD4DC0NN43R+D539Y71Q7F3V/q38MhlmPsmVMkRGkqcL4A1kCARcTY+YuldQ8IDdLXEperzAGmUNGnOYeDcstdAM7CWEEHfVBRIfixHpobR6phTIdMnp5Jrh+Lomop8JEwQSwZ1JhYYpPo2F8we2pup1QwjET6A9J9M+iRzHhpEz7e6qP2ckZqL1NJABFvXYQCQZ/dggnz0f6w209bT99Ef6nLuJ+6YThKRWRUzY5yy5KkRKmCsiemSTEjy0hqVAbjUb689eto13SYnTlsr0+EKgmnVWJIJBgGLSBnc7GCO3fWNQOMOb3fuVi4GxCfpNXG4Dj3kDO0gxHT6gfLESKRyt3++qmcHRUhcXUmQ9ivz2/Lz04nR09Ub6GU0hDQA61ANgxtYexOlNrxH0SG2kJob5me92Gx5+YHZhkaTp33skPLvvZUrNotWaqU20xCaEUH9fr9e2lQVv1+v1//ACO++/2O++/3B/1/Xcfl/MdGO+++SHfffkhe35T/AOySfm2j179fwj33P4QrD2Uj2p/3YzrSNT7rSOyhuGO/jH8B+X9tERyTCBslnpSDNOqT6n/T37H5acO2ITTsQl6ipgeG8+U5zt9n27D576cF2cjvzTgndDqvSj920+8dsZzP4D+2sA+c+++aID90BqtKD0NMiOrtMnMC02wPhbvtp8NSRf25fnmE0PnPvvmEEPS+4/2vtjzFn2ewkEd9wRoxU3Gmnrr6fdGH7j09dUxUehDQBNgA6W+Lq/jw3wSxwYMAaQCrInfcZemWds8rpAKkjr3p1/KADw1wkVbYzlZukf8Aptn1zpv60GIn7fmU/wDVjSUGiKFq3+MHjqtCEEydpM7Rp3fGxHDEc5/CY/EkxEc5XWUObDiHWnU4Gg6swB8OmVZZMEggmI315L+HNFpe2q4EbmQuQ0/hjEHnzK5HnXAijXq0wbgjsoPnBxPrr1uHrGrSa82kArupPL2Bx1XY8UFoWJR4ClVplFYVXps/iSASZGBmca8enirS6pWLXSbAgRfZcDZfJc+DtMQsL6UcAqrRqij4Bqh7qWYFhUBlDZAYNt6a7uCrOLn0y7Fhi/WbGLWhdPDvJJbMxF1H/wAp4Q0aFR+I8EuhlfCZ5ZHZWaQcTAx/nrf7jiBUexrMUHcCxAIH7Q+LVD3NDZjnGizuccup0aiqlXxVZFe6wr8QkCCT9mD847a6eHrPqsJc3CQSImcv2rUqjntJIhdbU5OjOaS8DbRzbxKsxhYJWqWJsI2JXXlDiXNbjNaXasgZ6iM/NcQquAxF99vssb6O8Iro5HDftFQFfqyxFqENLAKQWyAPSRrs4uo5rgC/A294mTtfK3qr13EEDFhG6HxnLKS8Q1OoTRXwrom80mtDFDkXbEAb5HfTU69R1IPZ4jMbSJieW/6RbUeWYm3v0lJfsVAVUUV7qbIxL2WlCA8AqWyZVcSJDDz1b4tb4ZOCHAi0zOWscz6KmOphJw3Gm+SY4Pg6PihVbx1NMlQT4MvJFhJJtwJGRMgd9JUq1fhyRhM/+Vt+f2ulc9+GTa/Wymry6iHqK1U0iCtoxUHUslSykDpbpLCRoNrVS0FrcWf/AG5HODuLwgKj4BAn27nZTwnC0TSpsxg3AOfFWSCxBASLlhLTfkZPtovqVA9wG1rHbfI3tFis5z8RA+nLf7K1Xg6IYzUiGXpUh8GwsBUXpJWWzBmNBtSoQPDvfLePCb3tqgHvIy+3sjNwVET9ZbDRhleAVkQFAuhpBYQPQaUVan/HTYjXzi2nugHv2+ypS4WkR+9zAPw7TMiN2gxkdtMalQH5US52yZp8NT6SK0HHbI28jjJP4eekL33BakLnbJpGg44g/OfbPbbtkaWN2JT/AOKPdODUpN/MI/oP166WIyBCXyKYp7QIjyVwwn0BIYfI6U7/AG7CQ92QeIH6/X+mmai1UQ6dOi3aEIQpD6EIQrEj/vA/rj5gjQQUMZ9fz/8A2aGXf6Qy7/SXqgDcKP5lcf30wnT7Iie4QrAdkBH8L9vb8dGTv6hGefshMyr3qpG3l6x+Wjc7FG52KgE7rX+TYHnEE579v66x5sR6tUzWUT0kY7xtnBET8I2PcRnS/wBI27++/YQ/pmyTr1amC9EEAfaVtlwZMyBLCewMaq1rMmu991QBujvdLUuIpgENTEwBjv5nqPSYjKxt6nTuY8mQ7vyzHVMWuJkHvvdTUegzHDLLLBACrb0hiV6iDFxwToAVWj15nWL25aLAVAPX9Xsr1KFGKhFuBgK7CDbugdbnBbGYgSe40A6rLQfpz1gwLeqAdUkD7fWLCybTlHDx11WQ9uumQw++sbKcwDnGoniK3+LZ8jbkeaka9X/ET5G3JLcR9POMYEeORP3VUH8Qs6dn+kcKDOD3P5XQOCpDRcxU4kkyTJPc/wB9emGQF1hsBavLfpFxFJbaVZ1XyBx8gdvlrlrcHQqmXtBKi+gxxkhK8x5jUqtdUdnbzYk/IeQ1SlRZTGFggck7KbWCGiEorHVYTwrCdZBMpxL223Nb92TH4bamWNnFF0paJmFCk6NllarRYfEpWc5BHzzpWuacigHA5JivymsiCo9KoqNszKQD5ZI7/npG8RSe4ta4EjSUoqsJgG6NX5PWporukK0R1KSLsrcAZWRtIGkZxNN7i1puOvnByPklFZjjAKPU5KyuqNUpQbgWVrlQoCzBrQSCADiM9tKOJDmlwB0sRBM2ESlFYESAfyq0uVMzMFemQLSGLBQwb4St0TOBG8nRdxAABIOukxGcx9UTVAFwU5wvKFIpsWe2ouDaBLwDahZoYCSCcGVIiSNRfxBBcIEjnNucCRyzzlTdVIkbKy8HRgTUyVYfGuGWJMBSbdwAYuiQc63xak2G2hy9c99tQhjfsiRww2nJx8RgEeyyVI/E/aA0P63cfvPuEP6ilOIogmKZj322kAEmI6sye2jgqEZ999NVsL907SqE/Dw4B/iAjPuo+QnUyAM39+qQjdyMrMsXCinuM/6xoWOUlLY5SiUqs4DXfy0gfzOgRGdupSkR/K9UWcbHy6Z/BTj8NYHVYWulysaqCqAobvooqabaBQKYV/1Jj+oH56QpCvOZnf2iY91YXfgdDLv75Jcu+whn0JjzQyPmpyNbr7/lHr7/AJS7Ldm0P6phvmNPMWmOuSaY1jqho/3KsfwviPntOdEj/k30RI/5D0QazYF9KB95cbgR2j1j8I0W5+F3r33qmH/aUIIhmyoVEGQcYz652GN87GNNLhGJsppdqJUkVgI6X/8AK0gZJkbg5Ez6eWhNM3y9R32UP6Z5eyBU5mGi9LhdcwubOCog/FIB3LGYXyywoYflMeXn09hqmFKMj39PZWoGgxQNAAUlviWSbZWRdJHWRAHYHQcKomPLI79OU56lB3xBMfn8cpQX4FbacOAz92dAsQSe8qVICm6JJxtpxVdidaw2Bn9znZMKhk2sORnvohjlVWSAkkGDBBgwDEgwdxtjRNennKb4zN1j1eEI311NqSukPQn4UjJBjzjTB4KYPBW79HOS06q1Klar4VKlbcQtzEtMBR8jnXDxfFPplrKbcTnTyFt1z16zmkNaJJWnU5JwlWU4arW8W1iq1FWHtBJUFdjAMTrnHFcTT8VZow2yOU21URWqtu8COSQ+jHL6dSo/iI1QJTZ1pqSDUIjpkZ2JOM41fjaz2MGAxJAk6d5KnEPc0CDEmJ2WrxHB061Kqw4I8P4aFxUBe0wR0NcIJIJgjMjXKyq+lUa01ceIxFp6iFFr3McBjxSqfRl28JloeB4/iEsatl1lqxZfiAweRvkabjAPiA1cWGNJiZOcXyiPNGuBil8xy3QuP4lKHF0an1TMoVqoowVDywNv2brbWgYu01JjqvDuZcAyBiziBnrEyOiLGufTLb8p279lHOOYo1Eq3FvxLllK3Iy+GBddlj3kCBjGjw9F7amIUwwXyIM7ZbblGlTcHzhwjrmhcTzmm6VCVqmtVUK0uDTEFTcqxdPTgEwJOnZwz2uaJGFtxa+uZmNfNFtFwIygeqWqc0uplfCS9gqtVlrmVbSBF1oPSskDMao2hDwcRgSQLQCZ5TqbJxSh0zbZVr83qNblVKtdcqqrFvvMQJZvU6LeHY2dZtcyI2HJYUmiV7iUr1Yq1A7eIQquRAYjAAMBe35azDSZLGEWvG33WaWN8I0RP/lFSWUWNaJJFRI7jBugmQVgZntof7hkAmRPI/ja6HxW5/ZMVuXogDGobStySnxxuBBMCSIb3xg6RtZzjAbfW+Xt7e90ge42j9ItGvw6yArMJiSouKkZ+1aCCMYnO86Vzax1jztPpPVAh5RaPHVI+rpwMgWhoGAfPeQHz/TGg6kyfE71jvl+0CxupRvCfBq1bMEAZme42A23ImZAzOlxN/wbKWR/iFNErIFOmXPm22O8TH4/nvpjijxmOixn/IwmS5m1mLH/AHdPAHnJGpgCJAjmUkaj1KOuOnE72LhVHm53PtOlO/vqeiU7/wA+Srho8vOIwPiaNlXEAee+muO/T9rXHffmhCjPntt/who/CdNi784TYu/OFZaXpP8A2nHqRkT7b50soSpbGfSTGcfe9V8wcjW775/VBCfyiSMwNwPvUz5emiN+/NHv+UJqn2id9qgwfZhoxp7fhYDT2VGI+30k7VF2Pv8Ar8NET/j6FHp6KlY/7xbx99f79pxH476I/wC0xyRH/aY5KhVlANNvEUfZ8h6iZA329T5HWkE+IQUZBPiEJWrUpsTepRgO3cnzATeST7Y9dOA9vymR3z8ut04Dh8t++qGKNQAhHDLDKOobCC0BjKzg9icRo4mH5hBtp6ZZo4m/5CDZQeMN0VkGSCWs6gAMQJAIOCZ3z563w7f0z72+62C3gPvZCcUnMhvDJeCCvQqn7WCT2yI3IjA04+IwRE23vPevJMMbdJt5odTlzC/rp9E4ky1sXFMQQCY3HpOiKwMWN/baURVBixv7bSvcNzKtTBVHZQTJA8yBn8I1n0KdQy4AoupMfchdHzb6bMlRxw60AlxtYUoJHmZO/wAteZQ/0oOYDVLp2xLnp8GC0Y5WB9JPpQ/FU6KOc07i2AAxJ6SABiFxrv4PgGcO97m6x5b+66aHDCk5xGqV5Hzw0CwsSpTcAPTfZoMqfQg7HVeJ4UVgDJBGRGierRxxeCNVrVvpeqqRw/C0aLEEXiWYA72kxGuVv+mlxBq1C4DTIeaiOFJPjcSuaocYyMGRirDIIMEexGvSdTDhDhIK6iwEQU/xvO+IrLbUrVHHkWMfhtqFPhaNIyxoHkptosYZAWcSddCqvZ1lk7wvKq1QKadJ3DTBRS228xMfONRfxFJhIc4CN7KbqrG2JhaHK+VLdVFda11ICadIC8kmDvMBcTg7jXPW4h0NNIiHanLsqVSqYGCL6nJO0eESjVdGWncyK1P9qkBboJFQAgB4kCcY9RqTqjqrA4EwCQcFyY25JC5z2gjzw/ZAqcXRou6ilSrC5SpNxUSB4iqZBInClgdp75cU6tRoJcW57TynPzAhEMe8AyR3b9pMcx+q8MoC0BRUuaQoa4C2bZn7UTGNW+D48QNs4gZxGefkqfD8Uz5KnFce9SLzMAgQoHqZtAkzkk50zKTGTh79UWsa3JNnlRUsDUpC0STcYJxKggfEJX0yDMZ1IcQCBDTfl79M/TKVP4s5App34dPhUP8AaUEs25ixyLI6QWwsyQJxmYFZ2ZjTbzAvrbPTJLDz3/KkcXWqABVMREgHYfxGbQBAJECN9b4dNhknvpzz15IYWtzRF4enTy5uYfZBG4iQbZwCTmRI21sb32bYd9PvGqGJzskzTDuD/wDbpCDtHsZxOCCTPl6aQlrDu7vv15pTA5lXpVMEUhao+Kod47+uwmP0cRq/PZAjV3opWopGJWku57u3kf1jWhwO7j7LQfP6IwJMBsM+W/hpjMaXK4yHuUuWWn1ReHe4qfvs7fICBoOEAjaECIBG0ISt0iN/DDD3Q/5Tpjn5/VGL+f1XmafhHa9B5g/EvtPbQ69D9ihG/T8Jd8wFkAyabfdPdfxx+Gm6+aPXzQy3xMALhIqJ2PqPz/W5jIHyKMZA+RQb4EqL6Z3U/YJz/nnvn30YkwbHfdGJsbH6qUcrJpm9O4JyPyxjvEfhjEB3zWKxE/NYqpoq/VSIDAzbgd/I4AiZPw7D01sRb4X5d976rYi2zu+/VLftCvioAG2uiIG/2QTOAowYHtp8Dm3Zlt365p8Jbdvfeap4Lrc1NgUImLhJWfhYGJIxIA/IiTia6A8X6a8vsfujiabOzVTxSuxFZVWW+KH6QAemASbSY7SJOt8MtE0zPK1+fX2yWwFolh+l16ty4Mt9MN1tFNAJDZtKglrgd2gj4Yk6zaxacL9Mz77RGnVZtUtMO0zPYjl1SNSpVVDSJcJMlDMe5Hbb8tWApl2MRO6qAwnGM90Spz+uY689zaJbJycZMQJ9BpRwlIaJRw1MaLCDE67YAXZYKxoHQxBbEq+EdHEtKZqcE6kKykMQCARkgiQR7jUhVaRINkgeCJCJW5ZUQBnpuqsYBZSAfaRnQbXY8kNcCRsUBVa4wDK6flvC0KXD0qh4ZuJqVb92YIlrRbC7tEHPnjXmVqlWpWcwPwBsaCTIzvpouSo57nluLCB7pbn3CCg1CstLwWcX+ExJtKNg9WbWwYPrqvC1DVD6ZdiAtI1kcrSOSak7GHNJnn1VuN59w4NRaHCUQjKwDkFnBZTBBc9NrHaO2O2hS4SsQ11SoZEWyFjyzkftBlCoQC5xn2zWLR5rVSkaSOyozXG0kSYt7HIIjB8hrsdw9NzxUcJIEX9V0Gk0uxEKo46pf4gdg5M3KYM98iNH4TMOCLbI4GxhiyrUrMxLMxJO5Jkn3J30waGiAEQABAWkeVgU1bxUNRkNQUoabBMm6LZAVjbMwD7a5hXl5GEwDE2z6Z6xKj8TxRFsp5p/i+GoIEqCmPCuCwawZqqkG5oHVTZTHlkxqNN9ZxLCfF/4wGmbCciCptc8y2b9Mvys9ebMpfwQKSuACikkYEGLiTBzIMzOrnh2uj4niI1P69lT4QMYrwr06PEVfDSKjwp8MGfhxJWe20nYR6aBdRp4nSBv15oEsbJ9Uy3CU0UOxcyIAlB9YALgRJJUEkGYkj+KQgqPc7CI98tNrnzz5JcTiYHYVk4l6spTQKsjC3Qg2i4kwpJkk986BY2n4nGT9fLfbkhhDbko9CnTpfvMvuAJwMfwxJHUDJEe+lc59T5Mu+eWhCUkuyU3mqb6nTTXvtOwIBOSx+cTsBjRgM8Lbnv27zWgNsM0TxvEMKLaS5Y7Yxvv5AAZM+fZcOC5u4oRhuc1emysboiimwzkx75JPrOw1jIEf5FAyLalS1c2M53qG0bfCN/by/U6IaMQaNFsIkDZNKQHI/3dKN+/f+sanctncpMx1KHRbNAEbqw895H6/wBNM7J3kif8kFKpCK3+7cg77H+ncaYiXEbhEiSRuvVky9OBmWT09Py/W+gDYP8AIrA5OQL2P1ijrTDeuDk95wZ79/ZoA8JyOSMD5TkVD4+sQEo3xLjfY4iDEnPb00BfwOz0Wz8JzQncrNSjNpyQPskeY7RMg9pwcaYAHwvz+qMA+F6pVpq63UpDQSUHlu32pCjtvI1mktMPy3+mmf0WBLTDlZOIWp01B1nu2JYg9RYkRHTgyD6Y0Cws8TcvttHrzQLSy7ckBy1LKm6ncMEwCY7qryMTDA5iQdMMNSxs797ke3qEwh9jY96x3qh3pWKhzZUJM1CSVOOgEQSOyzmAJ8zpodTBLbjbXn+YTQ5lxcbfVKVuDKrfKkSBgi7MlSV+IBgCQT/lqragLsP8c75WVBUBOHvmmKHOGVXm81GJ6r4DAqEh1jqAAxkRJ1N3DAkZQNIyvNjpzU3UASNhy5zY6c1fh+W8PUUMOJ8IgAMtRQST3IIcdJnGNK6vWYYwYuYP6zQdVqsMYJ6fwp+hnK6NTxqle5qdFLyimC8yN+wEZ9xpf9Q4iqzAylm4xJ0VOKqPbDW5lbo57T+ChwHDwfslL2P4AH+uuL/aP+apWd6wFzfBdm55WL9M+XpRrLanh301c05nw2aZX8R+euz/AE+s6rSOIzBIncDVdHDPL23vBid0zS+mb0+HopSKrVRSjuUBa0EeHDGdlkQR21I/6Wx9Z7n3aYIE2nW3VIeDDnkuy7lY3OPpDW4hEWqxcoWIY7m63BAxiMY7nXZw/BU6DiaYiY9pXRS4dtMkt1QeW89r0JFGq6BtwpwfWPP11StwlKrHxGgwmfRY/wCYJbjOMeoxZ2Z2O5Ykn8TqjKbWDC0QOSZrGtEAInLOX1K9RadNbmbYfmSScAAd9LWrMpML3mAEKlRrBJWjx/IHpKWvo1ADDeFUusJ2DYETBztjUKXFtqGII6iJ6KTK4eYgjqFvjk1NkhOGij4dx4tqh3smYkLAfpKRPsc64P8Acva7xP8AFMYAOfrleclzfFcDd15+WO/VYtHnxSmqLTp3Qyu5QFmQiFW7cQCRiNlzvrtdwgc8uLjFiBNgenequaEukkpShzastM0lqEU2BBEDY7iYuAPcAwc+equ4em54eRcd9PNUNJhdiIuhcJwzVXCIAXOwkCT5CcT76eo9tNuJ2SLnBok5LY4ThKVMmnWNGSVJqXOwCZvFM08GoGEZkSCPfkfUqPAfTnW0AX0mdI89VBz3O8TZ6fmdEvV5iXphLZbAvuYkqFKBQswsqYMb41RtENfim21s5mZ65bJhTAM97q1DlrEXMbYYhgQxcBQGZiIiADOSCQDAMaDq4FgJ9IvYCf11QNQCw/SaHMFQW0hJUwrFVhl6j1qAbmkjJJ2xudT+C51368zY2yO3kl+GTdyvS4Qj62qSbd1ZWJkYVXmLZgdziMZE51QHwM11EeZHeaBcD4W99FFSo3ENC4VYyx2mBLH5YgYA75Oi0CiL5nb7d5rABguvX3xSp/AMkkH5sdyB/L2jBOtGHxvz7tp7rRHiOaPWa62ikQIkzg4BJwT3LHue0CI0rbTUd333OaUW8RRkcPXH2Vp/LAb/ANO/fSkFtPmfwhkzqoov9VVc7sf8h/7hou+drR33CxHiAUM+eHzO2I9R6CciP+H1k6LP77/a0fMqCJrJsIJA9jP4R/UaP/FyP/EqKjk0kqA9SY2+XlBiVGfPWAAeWnI9/lAAYi3dRxj2MKiza+48wcxn094IOswYxgOY77yss0YhhOYQrvBqWmCjEbxtO5B2MT8QjO2j/cbIzHfcIxjbOqBWupbG5D5/CTH5wGBB9QdO2Kmdj792yTCH55ofEUvDK1KZlZkAwYEAqGIxJEyMHB0Wuxgtdn3MarNOMFru+ihiKomYqACZJN+YFvlasbmIE4g6wmmY0+n8lG7DGn07KJS456TWuTcAoVrpsXfEGGUqQY2MDtpHUm1BLcr+Z+xnXS6U02vEj+f2q1+ARs0ioUBhcS8OUBY2ygg2Wk3QJONFtVzfnzttabXvvtPNZtRw+bltafPfqk05k4NO6HCfCriREQJ2JgbGZHYjVTQaQYtOo79d9VQ0mkGLTsm04Ok6NUgqhuttdfqio6FdWl3LYyD394kalRrgzM2zGe8EWEKZe9rg3M20z3jQQluG5HXdQy0yQdjco/qQdUfxVJhhzvqqO4im0wSs7kfOqnDOKlJoaIMiQQdwR3Gr8TwrK7cLxZdFWi2oIcuiqfT/AIi0imKNKe9OmAfzJ15w/wBHoTLpd1P8LmHBMm8lcrx3GtUYs7FmOSSZJ16tOk1gDWiAutjA0QEsknVDATlbnKvo1xHECaVJmH3sAfixA1xV+Oo0TD3Qff0XPU4hjDDigcx5PUoPZVQo0TBjI8wRgj1GnpcSys3EwyEzKrXiWlblbkPC0oerxX1bqHppTS6oyna6YVTII8pGuJvGcRUlrKdxYkmGg8tSuYV6rrNbcZ7JGpxVPh+Jc0eujlYLfGjrDAkREgn2Ptq4pvrUB8Szs+hBtbuVQNdUpjFY/QovG86oik1Lh6BS+L3d7mIUyFGAAJA2GdLT4Wr8QPqvmMgBA26oNovxYnmYWIaxiJxvHb312hoXRhClKRIJAJA3MYE7T5ToFwBhAkZLq+M5Qi02elSdUpqrrxDuCKrdPSFIjMmAMgiDry6fEvLw17gSSRhAu0X1z9fJcbari6HHPTZZHM+ctUCqqJTRSGVUULawHUQRkyc5nYa66PDBkkkkmxJMyNFenRDbkyeaDy7gmqloKgKLmZ2CqBIGSfMkCPXVKtVtMCdbAASUz3hq1qFFKaXSqVqUuWNTJcNNNUT7SlbTcJzJmInlc5z3Rm11ojSLknQzNvvlAkuMZg8vWSkuN5qWi2UFtrQ7G/JPUScjOAdhq1OgG53vIsLdFRtIDO/2THAolJQ9UqQ5tgSXSCCzRKgH7OSCJkY3nULnnCzT0O29tco0SPJcYb+kOtxLVnVRG8LMLMkkFjgXSxz+GnaxtJpP7005Jg0MEpqpxfhgUqZJIxcDkMSJsKxIIAGZMeUwJinjON/YjWfXuSgbi8Tu+qssUaeRFVgY2JXK7gwabQG8zkbTrXqPt8o97H1GSHznl36qKXRTaqSb3kLI3yAxBzJIJ8ozmdY+J4YMh2O7rG7sOgVqLFKJJXL4HsRg7bfF33jy1neKpAOXf47Kx8TraK9dytBQQRcZmO24zG5BU4Ow9dBsOqk97IAS8qOOqWtSyOkDK5Ig5gFvcjaZPy1MSHc9/wCFmCQVKVgOJbaMgyRG2VBugjFoyZGgWk0h39vPkUCJpqOAQE1KZz7AkYJEiIxLAySOw76NQkBrx3r3ms85OCWoqXVqcdSm4ecyFKjEkmR3AEHudO4hpD9D/KckAhypQF6NTOGSSszjPUsepMydoPnou8Lg4ZHsFZ3hOIaq/DENNKrNwYKo2YEStgY4UDGDj1EZV9vGzKPLeY18vdK63iag8HW8NijjcgEH4QwIguCpBAFwgjue401RuNoc39xyuOSZ7cQxDvoq8WPCZXpscz1AC27IKqQSGFpHc4MHWZ/UaWvH5jnqDP0lZvjGF3fVESqtYeGIQhbrnjLKpkXQCA25uJEgARoFrqRxZ6W2J25ZWQINM4s9LbdOXJLK1SlaWVvDZg1puCVApH4j/PVCGVJg+IWm0iU8NfMZ+4TFSqOJJW8qUU+H4rTOSzBnjAAmARHaR3mGmgJiZN4tyED6pAPg3iZzj8fVZR4drb7WKTF9ptn3I/LfXTjbOGb7aroxCYm+y0KvMqbm6pwyM8AFg7rMCJgGAYA21BtB7bNeQOgKgKTm2a+3QFcouvTK9FN0eHYiYMbExj2nUXPAMKZcAYTvA8mq1jFKmzn+ETHudh89RqcTTpCXuA6qbqzWfMYUcby56FRqdRbXXcSDEgEZGNiNGnWbVYHsMgotqB7cTcl3ddv2pKZp8XRpUFpqppNUs8MgQ0rHVnIM514bB/t3OxUy55JMgTO19Oi84f0ycTSTvusH6UcbRFOjQouavhXzVIgEsQbUH3RH567+CpVS99WoMOKLdN+a6eHY+S5widFzT8UzAKWJCyFBOBJkx5ZJOvRDAJIGa6gwC6gITrStK0OVcoqV2KU4LxIUmCwkAxOMTJkjAPlqFfiWURiflvt3l1U6lVrBLsk9x/Khwyq68RTestQXLTyKZyVNx+IyvYQNQpcQa5LSwhpGZtO9tM1JlX4hgtgHfVe5n9JHqKaaKtOgVA8JUUKGwS2Mk3CQT2+ejR4JrDjcZd/yJkx/CNPhw04jc7rKUk47eWuogBWstbiORmifrWRrYNSnTeXpgwJaRbIJGxMEiYnXKzihUHgBE5Eix6a/TkoisHfL5E5Fe4ziqNNwOHXCyCzkMKwMHqUiBkfDHl3E61OnUe2apz0FsPQ5+f2Wa1zh4/4VAlbind4BIEselFVRCjeFAiABppp8O0N9MySc+Z5o+GmAEQW8OFdXbxw3wFRatsSrgkkzMgjEDz2XxViWkDBGc3PT7/jNb1LEW7ySKmpWqYDVHY+pJOAJ7ntk6ucFJmwHkqeFjdgtbiay0kZE6HMI6EFmiAXJYi0AsBAUkMpEjGuVjXVHBzrjMHIcrZ5bixUGguIJuM/wo5Pw8hnwxF3T1SsLd4mCAIgxLCTOZjRrvghuWW0G8Rr52KNV2nfReDePWCgOUkgABQwSS2YFs5JJOtHwaZNp84nLr5LRgZOv3U8bVNaoqoAzHyBEsYJGYwsRMAR2jWpgUmlzrD7fvqVmjAJK9xkylJdoWN1DM2Z6j5sQGxjyGtTyL3c+cdxlug3VxTHOBlEAImYlRkTaD0YPwnAG8xM6SgbF3e+vXdLTyJVOaGaqBjK4m5j5wzMSMXEFicxPy0aNqZIF/wBWjpl5I0/lMd95IXH14rBwQScm1pkmQQTAiR28j66ak2aeE+4RY2WQVPEOV4lsXSxAmWBDdIjYn09hrNANEae3P+UGgGmo4lzSrM0dLXRaQtyyQPhwIZdtpXOswCpTA1Ec7+fLXms0B7I/ajimNKteBKE/YuRXGJAI8+8eeswB9PCc+dyFmjGyNed4S3MfsOtuVE2xIOfiiBd3mBOqUtWnfX7ck9PUHv8ASdqkV0EfF1WU6Ym0kqLSDkKRkQYG2SdQE0nXytJOtjfrvqeikJpu5bnvNIcJxFpNKrf4cmUEgh4gGO5BA6Tjz1eoyRjZE78u9VV7Z8Tc9+SDxnAtTFxKkXshAMlWWJVhG4kbSNNTqh5jkD1B1CZlQOt59RyWhR4pa9zVPDADhjTD+GGLyHqAtMkQvSPPA7GDqbqUBk5RMTEZC0Wzv7qBYacBs5RMTlkP2sSuouNslLiFJG4BxPrESPXXY0mBOa6mzF81s8Hx/iBKSKUeoq0WJfoIkQ1sYb1nzIEnXHUpYJqOMgS7K/rt3kuZ9PDLyZAk5X9U/wAL9H6Tgy3EIVNrK1CTI/lON9tQfxlRpsGkH/uj6hSdxL27HzXAjfXuL112XI//AKZxX+NS/trx+J/66n0cuCt/1Deh+6+o/Rb/AGSn7a+X47/qCvJrfOV8g+l/+28T/itr6/8A0/8A6Wn0C9vhv7TVlLrrKqhV9M1MEKlvpnJivqP/AMKPhrfL+mvmP9dzavI4/wCYLneVf/UB/iVP+V9elX/6Q9G/ULoqf2PIfZcuvwr7a9M5ldupXl1igmqe2pHNIV1lX97zL/Db/nTXlD5OH6j6FcYyp9VyGvXXatXgf3HE/wAtP/qLrlqf3afn/wCpUX/O3z+ir9I/35/kpf8ASp6PCf2vN3/sUaHyev1K99F/9qpe5/5W1uM/su71CHEf2ys/h/hHsNdDsyqlaXE/uaPvU/qmudn9x3l91JvznyV+S/vR7N/Q6HEfJ6fVLV+VA4H40/mH9dUqfKU78itXn3+0D+Sn/wAi65eG/tebvqVCl8nql+A/2ml/ip/zLqlX+y7ofonf8h6FTzval/ht/wBatocNm7qP/Vq1LM9fsE3zD/b6f+JS/wDZqNL/AKQ9HfdTZ/ZPn90vzfeh7N/1quq0P8/L/wBQmpf5eX0CX51+9fVOH+QJqXyhPfSLZ/8AxDf9Klrn4TMf+I/9nKVDMdPuVnn/AGMf+IP/AE11f/8Ap/8AiPqVX/8Ad5fdU4T9xxHtT/6i6L/7rPP6FZ/zt8/ohc9/2jiP8Wp/ztpuG/ss6N+gTUP7beg+i2f/AIgfv1/l/wAtcf8Apf8AaK5uA+QrlTr1F3rb59+54L/AP/O2uLhf7lX/AMvsFy0PnqdfssXXYuldr9J/3if4S/3143BfIepXmcN8p6l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://www.destinationaware.com/wp-content/uploads/2014/06/Matrix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44818"/>
            <a:ext cx="268223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oolmath.com/sites/cmat/files/images/01-determinants-04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8" y="2471195"/>
            <a:ext cx="2743200" cy="171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739265"/>
            <a:ext cx="1365885" cy="179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2" y="4951095"/>
            <a:ext cx="8328660" cy="230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68" y="5715000"/>
            <a:ext cx="772668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7354"/>
            <a:ext cx="2967228" cy="326898"/>
          </a:xfrm>
          <a:prstGeom prst="rect">
            <a:avLst/>
          </a:prstGeom>
        </p:spPr>
      </p:pic>
      <p:pic>
        <p:nvPicPr>
          <p:cNvPr id="4098" name="Picture 2" descr="https://www.mathsisfun.com/algebra/images/matrix-multiply-a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52" y="3371875"/>
            <a:ext cx="42804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3491865" cy="184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30" y="800100"/>
            <a:ext cx="3409950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7" y="1422205"/>
            <a:ext cx="4652010" cy="1885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63447"/>
            <a:ext cx="7018020" cy="289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81005"/>
            <a:ext cx="2628900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0" y="3549162"/>
            <a:ext cx="1007745" cy="2266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52" y="4972075"/>
            <a:ext cx="175260" cy="1828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24" y="4994740"/>
            <a:ext cx="182880" cy="1752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52" y="4985215"/>
            <a:ext cx="180975" cy="1847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36" y="5334000"/>
            <a:ext cx="541020" cy="1771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54" y="5369365"/>
            <a:ext cx="541020" cy="1771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24" y="5376399"/>
            <a:ext cx="539115" cy="1714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6" y="6358890"/>
            <a:ext cx="6520815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7354"/>
            <a:ext cx="2967228" cy="326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1219200"/>
            <a:ext cx="3943350" cy="22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19200"/>
            <a:ext cx="3141345" cy="255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2398369"/>
            <a:ext cx="2731770" cy="1771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33" y="3352800"/>
            <a:ext cx="168021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4" y="3352800"/>
            <a:ext cx="149733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44252"/>
            <a:ext cx="1007745" cy="2266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03" y="4733193"/>
            <a:ext cx="1998345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99298"/>
            <a:ext cx="3187065" cy="2324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37" y="4733193"/>
            <a:ext cx="219265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7354"/>
            <a:ext cx="2249424" cy="324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12" y="685800"/>
            <a:ext cx="1701165" cy="222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685800"/>
            <a:ext cx="3246120" cy="232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12" y="1195828"/>
            <a:ext cx="2354580" cy="1828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99" y="2649339"/>
            <a:ext cx="901065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99" y="1963538"/>
            <a:ext cx="49149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29" y="3639939"/>
            <a:ext cx="1314450" cy="9124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4" y="2000686"/>
            <a:ext cx="2350770" cy="23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9" y="2838886"/>
            <a:ext cx="2360295" cy="2305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9" y="3980933"/>
            <a:ext cx="2362200" cy="2305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4" y="5105400"/>
            <a:ext cx="4665345" cy="2305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8" y="5943601"/>
            <a:ext cx="5490210" cy="230505"/>
          </a:xfrm>
          <a:prstGeom prst="rect">
            <a:avLst/>
          </a:prstGeom>
        </p:spPr>
      </p:pic>
      <p:pic>
        <p:nvPicPr>
          <p:cNvPr id="5122" name="Picture 2" descr="https://pbs.twimg.com/media/A8fs4YeCUAAdL5n.jp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92" y="1818691"/>
            <a:ext cx="2465032" cy="32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7354"/>
            <a:ext cx="2148840" cy="242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13" y="1177290"/>
            <a:ext cx="2903220" cy="1847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6" y="1972311"/>
            <a:ext cx="7873365" cy="2343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13" y="2929890"/>
            <a:ext cx="4762500" cy="2343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13" y="3920490"/>
            <a:ext cx="2533650" cy="228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920490"/>
            <a:ext cx="5577840" cy="5314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893945"/>
            <a:ext cx="3550920" cy="2628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6" y="5669280"/>
            <a:ext cx="3667125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56" y="5678805"/>
            <a:ext cx="3762375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S-AD 216: Foundations of Computer Graphics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The vectors $\vec{v_1},\vec{v_2}$ and $\vec{v}_3$ form a&#10; {\em coordinate system}.&#10;\end{document}"/>
  <p:tag name="IGUANATEXSIZE" val="2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Matrix Form:}&#10;&#10;\end{document}"/>
  <p:tag name="IGUANATEXSIZE" val="2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em Streching by factor $3$ along $x$-axis and factor $2$ along&#10;$y$-axis}&#10;&#10;\end{document}"/>
  <p:tag name="IGUANATEXSIZE" val="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}&#10;\pagestyle{empty}&#10;\newcommand*{\cmcsans}{\fontfamily{comic}\selectfont}&#10;\DeclareTextFontCommand{\textcmcsans}{\cmcsans}&#10;&#10;\begin{document}\noindent&#10;\[&#10;\left[&#10;\begin{array}{c}&#10;x'\\&#10;y'&#10;\end{array}&#10;\right]&#10;= \left[&#10;\begin{array}{cc}&#10;3 &amp; 0 \\&#10;0 &amp; 2&#10;\end{array}&#10;\right]&#10;\left[&#10;\begin{array}{c}&#10;x\\&#10;y&#10;\end{array}&#10;\right]&#10;\]&#10;&#10;&#10;\end{document}"/>
  <p:tag name="IGUANATEXSIZE" val="2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Shearing}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em The $y$-coordinate of any point $p$ remains the same.}&#10;&#10;\end{document}"/>
  <p:tag name="IGUANATEXSIZE" val="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em The $x$-coordinate increases by an amount proportional to\\&#10; the $y$-coordinate.}&#10;&#10;\end{document}"/>
  <p:tag name="IGUANATEXSIZE" val="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x'  = x + 2y $&#10;&#10;\end{document}"/>
  <p:tag name="IGUANATEXSIZE" val="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y'  = y $&#10;&#10;\end{document}"/>
  <p:tag name="IGUANATEXSIZE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Matrix Form:}&#10;&#10;\end{document}"/>
  <p:tag name="IGUANATEXSIZE" val="2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}&#10;\pagestyle{empty}&#10;\newcommand*{\cmcsans}{\fontfamily{comic}\selectfont}&#10;\DeclareTextFontCommand{\textcmcsans}{\cmcsans}&#10;&#10;\begin{document}\noindent&#10;\[&#10;\left[&#10;\begin{array}{c}&#10;x'\\&#10;y'&#10;\end{array}&#10;\right]&#10;= \left[&#10;\begin{array}{cc}&#10;1 &amp; 2 \\&#10;0 &amp; 1&#10;\end{array}&#10;\right]&#10;\left[&#10;\begin{array}{c}&#10;x\\&#10;y&#10;\end{array}&#10;\right]&#10;\]&#10;&#10;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The coordinates of $\vec{v}$ in this system is $(\alpha_1,\alpha_2,&#10;\alpha_3)$.&#10;\end{document}"/>
  <p:tag name="IGUANATEXSIZE" val="2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Multiplication by an arbitrary matrix}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}&#10;\pagestyle{empty}&#10;\newcommand*{\cmcsans}{\fontfamily{comic}\selectfont}&#10;\DeclareTextFontCommand{\textcmcsans}{\cmcsans}&#10;&#10;\begin{document}\noindent&#10;\[&#10;\left[&#10;\begin{array}{cc}&#10;1 &amp; -1 \\&#10;2 &amp; \ \ 2&#10;\end{array}&#10;\right]&#10;\]&#10;&#10;&#10;\end{document}"/>
  <p:tag name="IGUANATEXSIZE" val="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}&#10;\pagestyle{empty}&#10;\newcommand*{\cmcsans}{\fontfamily{comic}\selectfont}&#10;\DeclareTextFontCommand{\textcmcsans}{\cmcsans}&#10;&#10;\begin{document}\noindent&#10;\[&#10;\left[&#10;\begin{array}{c}&#10;x'\\&#10;y'&#10;\end{array}&#10;\right]&#10;= \left[&#10;\begin{array}{cc}&#10;1 &amp; -1 \\&#10;2 &amp; \ \ 2&#10;\end{array}&#10;\right]&#10;\left[&#10;\begin{array}{c}&#10;x\\&#10;y&#10;\end{array}&#10;\right]&#10;\]&#10;&#10;&#10;\end{document}"/>
  <p:tag name="IGUANATEXSIZE" val="2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}&#10;\pagestyle{empty}&#10;\newcommand*{\cmcsans}{\fontfamily{comic}\selectfont}&#10;\DeclareTextFontCommand{\textcmcsans}{\cmcsans}&#10;&#10;\begin{document}\noindent&#10;\textcolor{blue}{\em This is not rotation, scaling or shearing.}&#10;&#10;&#10;\end{document}"/>
  <p:tag name="IGUANATEXSIZE" val="2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Multiplication by a singular matrix}&#10;&#10;\end{document}"/>
  <p:tag name="IGUANATEXSIZE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}&#10;\pagestyle{empty}&#10;\newcommand*{\cmcsans}{\fontfamily{comic}\selectfont}&#10;\DeclareTextFontCommand{\textcmcsans}{\cmcsans}&#10;&#10;\begin{document}\noindent&#10;\[&#10;\left[&#10;\begin{array}{cc}&#10;1 &amp; -1 \\&#10;2 &amp; -2&#10;\end{array}&#10;\right]&#10;\]&#10;&#10;&#10;\end{document}"/>
  <p:tag name="IGUANATEXSIZE" val="2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}&#10;\pagestyle{empty}&#10;\newcommand*{\cmcsans}{\fontfamily{comic}\selectfont}&#10;\DeclareTextFontCommand{\textcmcsans}{\cmcsans}&#10;&#10;\begin{document}\noindent&#10;\[&#10;\left[&#10;\begin{array}{c}&#10;x'\\&#10;y'&#10;\end{array}&#10;\right]&#10;= \left[&#10;\begin{array}{cc}&#10;1 &amp; -1 \\&#10;2 &amp; -2&#10;\end{array}&#10;\right]&#10;\left[&#10;\begin{array}{c}&#10;x\\&#10;y&#10;\end{array}&#10;\right]&#10;\]&#10;&#10;&#10;\end{document}"/>
  <p:tag name="IGUANATEXSIZE" val="2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}&#10;\pagestyle{empty}&#10;\newcommand*{\cmcsans}{\fontfamily{comic}\selectfont}&#10;\DeclareTextFontCommand{\textcmcsans}{\cmcsans}&#10;&#10;\begin{document}\noindent&#10;\textcolor{blue}{\em This transformation is degenerate.}&#10;&#10;\end{document}"/>
  <p:tag name="IGUANATEXSIZE" val="2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}&#10;\pagestyle{empty}&#10;\newcommand*{\cmcsans}{\fontfamily{comic}\selectfont}&#10;\DeclareTextFontCommand{\textcmcsans}{\cmcsans}&#10;&#10;\begin{document}\noindent&#10;\textcolor{blue}{\em No one-to-one correspondence of points.}&#10;&#10;\end{document}"/>
  <p:tag name="IGUANATEXSIZE" val="2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}&#10;\pagestyle{empty}&#10;\newcommand*{\cmcsans}{\fontfamily{comic}\selectfont}&#10;\DeclareTextFontCommand{\textcmcsans}{\cmcsans}&#10;&#10;\begin{document}\noindent&#10;\textcolor{blue}{\em This happened because the matrix is singular.}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cmcsans{Coordinate Frames}&#10;&#10;\end{document}"/>
  <p:tag name="IGUANATEXSIZE" val="2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}&#10;\pagestyle{empty}&#10;\newcommand*{\cmcsans}{\fontfamily{comic}\selectfont}&#10;\DeclareTextFontCommand{\textcmcsans}{\cmcsans}&#10;&#10;\begin{document}\noindent&#10;\textcolor{blue}{\em Rows are linearly dependent.}&#10;&#10;\end{document}"/>
  <p:tag name="IGUANATEXSIZE" val="2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inear Transformations}&#10;&#10;\end{document}"/>
  <p:tag name="IGUANATEXSIZE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 transformation $T$ is called {\bf linear} if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- $T(\alpha x) = \alpha T(x)\ \ \ $ for any $\alpha \in \mathbb{R}$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- $M(x + y) = Mx + My \ \ \ $ 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(Combined: $T(\alpha x + y) = \alpha T(x) + T(y) \ \ \ $ for any&#10;$\alpha \in \mathbb{R}$ )&#10;\end{document}"/>
  <p:tag name="IGUANATEXSIZE" val="2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\bf Multiplication by a matrix is a linear transformation.&#10;\end{document}"/>
  <p:tag name="IGUANATEXSIZE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$T_M: x\mapsto Mx$&#10;\end{document}"/>
  <p:tag name="IGUANATEXSIZE" val="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- $M(\alpha x) = \alpha Mx\ \ \ $ for any $\alpha \in \mathbb{R}$&#10;&#10;\end{document}"/>
  <p:tag name="IGUANATEXSIZE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- $T(x + y) = T(x) + T(y) \ \ \ $ 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A coordinate system is insufficient for representing points.&#10;\end{document}"/>
  <p:tag name="IGUANATEXSIZE" val="2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\bf Exercise: All linear transformations are multiplication by matrix.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Function Composition and Matrix Multiplication}&#10;&#10;\end{document}"/>
  <p:tag name="IGUANATEXSIZE" val="2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$T_M: x\mapsto Mx$&#10;\end{document}"/>
  <p:tag name="IGUANATEXSIZE" val="2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$T_L: x\mapsto Lx$&#10;\end{document}"/>
  <p:tag name="IGUANATEXSIZE" val="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Then $T_M(T_L(x)) = T_M(Lx) = MLx$&#10;\end{document}"/>
  <p:tag name="IGUANATEXSIZE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Therefore, $T_M \circ T_L = T_{ML}$&#10;\end{document}"/>
  <p:tag name="IGUANATEXSIZE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If $M$ is an invertible matrix and $B = M^{-1}$, i.e. $BM = MB = I$,&#10;\end{document}"/>
  <p:tag name="IGUANATEXSIZE" val="2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- $T_B(T_M(x)) = x$&#10;\end{document}"/>
  <p:tag name="IGUANATEXSIZE" val="2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- $T_M(T_B(x)) = x$&#10;\end{document}"/>
  <p:tag name="IGUANATEXSIZE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composition of linear transformations\\&#10; corresponds to multiplication of the\\ corresponding matrices}&#10;&#10;\end{document}"/>
  <p:tag name="IGUANATEXSIZE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To represent points, we need to add a reference point: the origin.&#10;\end{document}"/>
  <p:tag name="IGUANATEXSIZE" val="2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\noindent&#10;\textcolor{blue}{\em Order matters!} &#10;\end{document}"/>
  <p:tag name="IGUANATEXSIZE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\noindent&#10;Suppose that we want to move a point $(x,y)$ $3$ units right\\ and $2$ units up.&#10;\end{document}"/>
  <p:tag name="IGUANATEXSIZE" val="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\noindent&#10;$x' = x + 3$, $y' = y + 2$&#10;\end{document}"/>
  <p:tag name="IGUANATEXSIZE" val="2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\noindent&#10;Is this a linear transformation?&#10;\end{document}"/>
  <p:tag name="IGUANATEXSIZE" val="2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Translation}&#10;&#10;\end{document}"/>
  <p:tag name="IGUANATEXSIZE" val="2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\textcolor{red}{\bf No!}&#10;&#10;\end{document}"/>
  <p:tag name="IGUANATEXSIZE" val="2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\textcolor{blue}{\em Anything that moves the origin is not linear.}&#10;&#10;\end{document}"/>
  <p:tag name="IGUANATEXSIZE" val="2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Homogeneous Coordinates}&#10;&#10;\end{document}"/>
  <p:tag name="IGUANATEXSIZE" val="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Idea:} Consider the $w=1$ plane in 3D as our euclidean plane.&#10;&#10;\end{document}"/>
  <p:tag name="IGUANATEXSIZE" val="2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ny point $(x,y)$ is now represented by $(x,y,1)$.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blue}{&#10;{\em Coordinate Frame = Coordinate System + Origin}}&#10;\end{document}"/>
  <p:tag name="IGUANATEXSIZE" val="2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px + qy + r = 1$ for any $x,y$&#10;&#10;\end{document}"/>
  <p:tag name="IGUANATEXSIZE" val="2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implies p,q = 0$, $r = 1$&#10;&#10;\end{document}"/>
  <p:tag name="IGUANATEXSIZE" val="2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Homogeneous Coordinates}&#10;&#10;\end{document}"/>
  <p:tag name="IGUANATEXSIZE" val="2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Our transformations are of the form:&#10;&#10;\end{document}"/>
  <p:tag name="IGUANATEXSIZE" val="2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pecial Case:&#10;&#10;\end{document}"/>
  <p:tag name="IGUANATEXSIZE" val="2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}&#10;\pagestyle{empty}&#10;\newcommand*{\cmcsans}{\fontfamily{comic}\selectfont}&#10;\DeclareTextFontCommand{\textcmcsans}{\cmcsans}&#10;&#10;\begin{document}\noindent&#10;\textcolor{blue}{\em Translation!}&#10;&#10;\end{document}"/>
  <p:tag name="IGUANATEXSIZE" val="2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Homogeneous Coordinates}&#10;&#10;\end{document}"/>
  <p:tag name="IGUANATEXSIZE" val="2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}&#10;\pagestyle{empty}&#10;\newcommand*{\cmcsans}{\fontfamily{comic}\selectfont}&#10;\DeclareTextFontCommand{\textcmcsans}{\cmcsans}&#10;&#10;\begin{document}\noindent&#10;We can also perform the other operations we had seen earlier.&#10;&#10;\end{document}"/>
  <p:tag name="IGUANATEXSIZE" val="2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}&#10;\pagestyle{empty}&#10;\newcommand*{\cmcsans}{\fontfamily{comic}\selectfont}&#10;\DeclareTextFontCommand{\textcmcsans}{\cmcsans}&#10;&#10;\begin{document}\noindent&#10;- Set $c = f = 0$. This makes the $3^{rd}$ coordinate irrelevant.&#10;&#10;\end{document}"/>
  <p:tag name="IGUANATEXSIZE" val="2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}&#10;\pagestyle{empty}&#10;\newcommand*{\cmcsans}{\fontfamily{comic}\selectfont}&#10;\DeclareTextFontCommand{\textcmcsans}{\cmcsans}&#10;&#10;\begin{document}\noindent&#10;- Set the upper left $2\times 2$ matrix as before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Given a Coordinate Frame $(\vec{v}_1,\vec{v}_2,\vec{v}_3,P_0)$:&#10;\end{document}"/>
  <p:tag name="IGUANATEXSIZE" val="2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\noindent&#10;The matrix essentially implements a \textcolor{blue}{\em linear transformation}\\&#10; followed by a \textcolor{blue}{\em translation}. (Not the other way around)&#10;&#10;\end{document}"/>
  <p:tag name="IGUANATEXSIZE" val="2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oints and Vectors}&#10;&#10;\end{document}"/>
  <p:tag name="IGUANATEXSIZE" val="2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{\bf Points:} elements of $\mathbb{R}^3$ with third coordinate $1$&#10;&#10;\end{document}"/>
  <p:tag name="IGUANATEXSIZE" val="2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elements of $\mathbb{R}^3$ with third coordinate $0$&#10;&#10;\end{document}"/>
  <p:tag name="IGUANATEXSIZE" val="2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{\bf Vectors:} difference of points&#10;&#10;\end{document}"/>
  <p:tag name="IGUANATEXSIZE" val="2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\noindent&#10;This convention makes the distinction between points\\ and vectors clear.&#10;&#10;\end{document}"/>
  <p:tag name="IGUANATEXSIZE" val="2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 about an arbitrary point}&#10;&#10;\end{document}"/>
  <p:tag name="IGUANATEXSIZE" val="2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p$&#10;&#10;\end{document}"/>
  <p:tag name="IGUANATEXSIZE" val="2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\textcolor{blue}{Want: } rotate around $p$ by some angle $\theta$.&#10;&#10;\end{document}"/>
  <p:tag name="IGUANATEXSIZE" val="2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\theta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- Vectors are written as $\vec{v} = \alpha_1\vec{v}_1 + \alpha_2&#10;\vec{v}_2 + \alpha_3\vec{v}_3$&#10;\end{document}"/>
  <p:tag name="IGUANATEXSIZE" val="2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o$&#10;&#10;\end{document}"/>
  <p:tag name="IGUANATEXSIZE" val="2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Is this a linear transformation?&#10;&#10;\end{document}"/>
  <p:tag name="IGUANATEXSIZE" val="2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No!&#10;&#10;\end{document}"/>
  <p:tag name="IGUANATEXSIZE" val="2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We can still represent this as a matrix using homogeneous coordinates.&#10;&#10;\end{document}"/>
  <p:tag name="IGUANATEXSIZE" val="2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{\bf Idea: } Translate the coordinate frame so that the origin moves to $p$&#10;&#10;\end{document}"/>
  <p:tag name="IGUANATEXSIZE" val="2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Do rotation. Then, move back the coordinate frame.&#10;&#10;\end{document}"/>
  <p:tag name="IGUANATEXSIZE" val="2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Let $\vec{p} = p - o$.&#10;&#10;\end{document}"/>
  <p:tag name="IGUANATEXSIZE" val="2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textcolor{blue}{&#10;$M = Translate(\vec{p}).Rotate(\theta).Translate(-\vec{p})$.&#10;}&#10;\end{document}"/>
  <p:tag name="IGUANATEXSIZE" val="2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1) Translate by $-\vec{p}$,&#10;&#10;\end{document}"/>
  <p:tag name="IGUANATEXSIZE" val="2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2) $Rotate(\theta)$,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- Points are written as $\vec{v} = \beta_1\vec{v}_1 + \beta_2&#10;\vec{v}_2 + \beta_3\vec{v}_3 + P_0$&#10;\end{document}"/>
  <p:tag name="IGUANATEXSIZE" val="2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3) Translate by $\vec{p}$.&#10;&#10;\end{document}"/>
  <p:tag name="IGUANATEXSIZE" val="2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indowing Transformations}&#10;&#10;\end{document}"/>
  <p:tag name="IGUANATEXSIZE" val="2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Want:} to map rectangle on left to rectangle on right&#10;&#10;\end{document}"/>
  <p:tag name="IGUANATEXSIZE" val="2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end $u_1$ to $x_1$ and $u_2$ to $x_2$&#10;&#10;\end{document}"/>
  <p:tag name="IGUANATEXSIZE" val="2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Need to scale by $\frac{x_2 - x_1}{u_2 - u_1}$ and translate by&#10;some amount $\delta$.&#10;&#10;\end{document}"/>
  <p:tag name="IGUANATEXSIZE" val="2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Consider the first coordinate:&#10;&#10;\end{document}"/>
  <p:tag name="IGUANATEXSIZE" val="2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frac{x_2 - x_1}{u_2 - u_1} u_1 + \delta = x_1$&#10;&#10;\end{document}"/>
  <p:tag name="IGUANATEXSIZE" val="2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implies\ \delta = x_1 - \frac{x_2 - x_1}{u_2 - u_1} u_1 $&#10;&#10;\end{document}"/>
  <p:tag name="IGUANATEXSIZE" val="2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indowing Transformations}&#10;&#10;\end{document}"/>
  <p:tag name="IGUANATEXSIZE" val="2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u' = \frac{x_2 - x_1}{u_2 - u_1}u  + x_1 - \frac{x_2 - x_1}{u_2 - u_1} u_1 $&#10;&#10;\end{document}"/>
  <p:tag name="IGUANATEXSIZE" val="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Matrices}&#10;&#10;\end{document}"/>
  <p:tag name="IGUANATEXSIZE" val="2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= \frac{x_2 - x_1}{u_2 - u_1}u  + \frac{x_1u_2 - x_2u_1}{u_2 - u_1}  $&#10;&#10;\end{document}"/>
  <p:tag name="IGUANATEXSIZE" val="2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imilarly,&#10;&#10;\end{document}"/>
  <p:tag name="IGUANATEXSIZE" val="2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v' = \frac{y_2 - y_1}{v_2 - v_1}v + \frac{y_1v_2 - y_2v_1}{v_2 - v_1} $&#10;&#10;\end{document}"/>
  <p:tag name="IGUANATEXSIZE" val="2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o, we can write this transformation as $T(x) = Mx$, where &#10;&#10;\end{document}"/>
  <p:tag name="IGUANATEXSIZE" val="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blue}{\textsc{Saurabh Ray}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 matrix is a two dimensional array of numbers.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Looks like this: 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not like this: 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e say that a matrix has dimensions $m \times n$ if it has $m$ rows&#10;and $n$ columns.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Given a matrix $A$, we refer to the entry in row $i$ and column $j$ &#10;as $A_{ij}$.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Matrix Multiplication}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A$ : matrix of dimension $m \times n$. 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B$ : matrix of dimension $n \times p$. 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hen we can define $C = A \times B$ as follows: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C_{ij} = $ the dot product of the $i^{th}$ row of $A$ and $j^{th}$&#10;column of $B$.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eading}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C$ has dimension $m \times p$.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Example: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A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B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C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2 \times 3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3 \times 2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2 \times 2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e generally skip the symbol `$\times$' and write $AB$ for $A \times B$. 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Matrix Multiplication}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Read Chapter 4. Do as many exercises as you can.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Matrix multiplication is associative: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A \times (B \times C) = (A \times B) \times C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It is {\bf not commutative}: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&#10;A = \left[&#10;\begin{array}{cc}&#10;1 &amp; 2 \\&#10;1 &amp; -1&#10;\end{array}&#10;\right]&#10;$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&#10;B = \left[&#10;\begin{array}{cc}&#10;1 &amp; 1 \\&#10;0 &amp; 1&#10;\end{array}&#10;\right]&#10;$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Example: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&#10;A \times B = \left[&#10;\begin{array}{cc}&#10;1 &amp; 3 \\&#10;1 &amp; 0&#10;\end{array}&#10;\right]&#10;$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A \times B$ need not equal $B \times A$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&#10;B \times A = \left[&#10;\begin{array}{cc}&#10;2 &amp; 1 \\&#10;1 &amp; -1&#10;\end{array}&#10;\right]&#10;$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Identity Matrix}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ordinate Systems}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A_{ii} = 1$ for all $i$ 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 square matrix $A$ such that: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ll other entries are $0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left[&#10;\begin{array}{cc}&#10;1 &amp; 0 \\&#10;0 &amp; 1&#10;\end{array}&#10;\right]$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left[&#10;\begin{array}{c}&#10;1 &#10;\end{array}&#10;\right]$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left[&#10;\begin{array}{ccc}&#10;1 &amp; 0 &amp; 0\\&#10;0 &amp; 1 &amp; 0\\&#10;0 &amp; 0 &amp; 1&#10;\end{array}&#10;\right]$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1\times 1$ identity matrix: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2\times 2$ identity matrix: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3\times 3$ identity matrix: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e denote an $n \times n$ identity matrix as $I_n$.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Let $\vec{v}_1,\vec{v}_2, \vec{v}_3 $ be any three linearly &#10;independent &#10;vectors in 3D.&#10;\end{document}"/>
  <p:tag name="IGUANATEXSIZE" val="2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If $M$ is any $n \times n$ matrix, then $I_n M = M I_n = M$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Matrix Inverse}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Let $A$ be an $n \times n$ matrix.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A$ is called {\bf singular} if the columns of $A$ are {\em linearly dependent} vectors.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Otherwise, we say that $A$ is {\bf non-singular}. 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Linear Algebra fact:} 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For any $n\times n$ non-singular matrix $M$, there&#10;exists\\ a unique matrix $N$ such that: $MN = NM = I_n$.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is matrix is denoted by $M^{-1}$.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{\bf Useful fact:} $(AB)^{-1} = B^{-1}A^{-1}$&#10;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(assuming $A$ and $B$ are invertible)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y form a basis.&#10;\end{document}"/>
  <p:tag name="IGUANATEXSIZE" val="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Transpose of a matrix}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witches rows and columns.&#10;&#10;\end{document}"/>
  <p:tag name="IGUANATEXSIZE" val="2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Easy to prove but important fact: &#10;&#10;\end{document}"/>
  <p:tag name="IGUANATEXSIZE" val="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(AB)^T = B^T A^T$&#10;\end{document}"/>
  <p:tag name="IGUANATEXSIZE" val="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Transformations}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ypical operations required to put a geometric\\ model in a scene: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begin{itemize}&#10;\item Translation&#10;\end{itemize}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begin{itemize}&#10;\item Rotation&#10;\end{itemize}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begin{itemize}&#10;\item Scaling&#10;\end{itemize}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,amsfonts}&#10;\pagestyle{empty}&#10;\newcommand*{\cmcsans}{\fontfamily{comic}\selectfont}&#10;\DeclareTextFontCommand{\textcmcsans}{\cmcsans}&#10;&#10;\begin{document}\noindent&#10;In doing these operations, we will treats points and vectors \\&#10;as elements of $\mathbb{R}^2$, i.e., as pairs of numbers.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Any other vector $\vec{v}$ can be written as a linear combination \\&#10;of these three:  $\vec{v} = \alpha_1 \vec{v}_1&#10;+ \alpha_2 \vec{v}_2 + \alpha_3 \vec{v}_3$. &#10;\end{document}"/>
  <p:tag name="IGUANATEXSIZE" val="2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}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}&#10;\pagestyle{empty}&#10;\newcommand*{\cmcsans}{\fontfamily{comic}\selectfont}&#10;\DeclareTextFontCommand{\textcmcsans}{\cmcsans}&#10;&#10;\begin{document}\noindent&#10;Rotation\\ by $30^\circ$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theta$&#10;&#10;\end{document}"/>
  <p:tag name="IGUANATEXSIZE" val="2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(x,y)$&#10;&#10;\end{document}"/>
  <p:tag name="IGUANATEXSIZE" val="2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(x',y')$&#10;&#10;\end{document}"/>
  <p:tag name="IGUANATEXSIZE" val="2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x' = x\ cos\theta - y\sin\ \theta$&#10;&#10;\end{document}"/>
  <p:tag name="IGUANATEXSIZE" val="2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y' = x\ sin\theta + y\cos\ \theta$&#10;&#10;\end{document}"/>
  <p:tag name="IGUANATEXSIZE" val="2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Matrix Form:}&#10;&#10;\end{document}"/>
  <p:tag name="IGUANATEXSIZE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 by $\theta$ (counter-clockwise)}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}&#10;\pagestyle{empty}&#10;\newcommand*{\cmcsans}{\fontfamily{comic}\selectfont}&#10;\DeclareTextFontCommand{\textcmcsans}{\cmcsans}&#10;&#10;\begin{document}\noindent&#10;\[&#10;\left[&#10;\begin{array}{c}&#10;x'\\&#10;y'&#10;\end{array}&#10;\right]&#10;= \left[&#10;\begin{array}{cc}&#10;cos\theta &amp; -sin\theta\\&#10;sin\theta &amp; \ \ cos\theta&#10;\end{array}&#10;\right]&#10;\left[&#10;\begin{array}{c}&#10;x\\&#10;y&#10;\end{array}&#10;\right]&#10;\]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uch a representation is unique, i.e., there is exactly one set of\\&#10;numbers $\alpha_1,\alpha_2,\alpha_3$ such that this holds.&#10;\end{document}"/>
  <p:tag name="IGUANATEXSIZE" val="2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}&#10;\pagestyle{empty}&#10;\newcommand*{\cmcsans}{\fontfamily{comic}\selectfont}&#10;\DeclareTextFontCommand{\textcmcsans}{\cmcsans}&#10;&#10;\begin{document}\noindent&#10;\textcolor{blue}{\em rotation matrix}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}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Rotation by\\ $30$ degrees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x' = x\ cos\ 30^\circ - y\sin\ 30^\circ $&#10;&#10;\end{document}"/>
  <p:tag name="IGUANATEXSIZE" val="2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y' = x\ sin\ 30^\circ+ y\cos\ 30^\circ$&#10;&#10;\end{document}"/>
  <p:tag name="IGUANATEXSIZE" val="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Matrix Form:}&#10;&#10;\end{document}"/>
  <p:tag name="IGUANATEXSIZE" val="2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}&#10;\pagestyle{empty}&#10;\newcommand*{\cmcsans}{\fontfamily{comic}\selectfont}&#10;\DeclareTextFontCommand{\textcmcsans}{\cmcsans}&#10;&#10;\begin{document}\noindent&#10;\[&#10;\left[&#10;\begin{array}{c}&#10;x'\\&#10;y'&#10;\end{array}&#10;\right]&#10;= \left[&#10;\begin{array}{cc}&#10;cos\ 30^\circ &amp; -sin\ 30^\circ \\&#10;sin\ 30^\circ &amp; \ \ cos\ 30^\circ &#10;\end{array}&#10;\right]&#10;\left[&#10;\begin{array}{c}&#10;x\\&#10;y&#10;\end{array}&#10;\right]&#10;\]&#10;&#10;&#10;\end{document}"/>
  <p:tag name="IGUANATEXSIZE" val="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Scaling}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x' = 3x$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y' = 2y$&#10;&#10;\end{document}"/>
  <p:tag name="IGUANATEXSIZE" val="2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10531</TotalTime>
  <Words>8</Words>
  <Application>Microsoft Office PowerPoint</Application>
  <PresentationFormat>On-screen Show (4:3)</PresentationFormat>
  <Paragraphs>3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</dc:creator>
  <cp:lastModifiedBy>Saurabh Ray</cp:lastModifiedBy>
  <cp:revision>536</cp:revision>
  <dcterms:created xsi:type="dcterms:W3CDTF">2014-01-26T12:33:15Z</dcterms:created>
  <dcterms:modified xsi:type="dcterms:W3CDTF">2016-09-28T07:36:36Z</dcterms:modified>
</cp:coreProperties>
</file>