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notesMasterIdLst>
    <p:notesMasterId r:id="rId6"/>
  </p:notesMasterIdLst>
  <p:handoutMasterIdLst>
    <p:handoutMasterId r:id="rId7"/>
  </p:handoutMasterIdLst>
  <p:sldIdLst>
    <p:sldId id="256" r:id="rId2"/>
    <p:sldId id="497" r:id="rId3"/>
    <p:sldId id="511" r:id="rId4"/>
    <p:sldId id="51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BB8"/>
    <a:srgbClr val="4308B8"/>
    <a:srgbClr val="9D62BE"/>
    <a:srgbClr val="21EB26"/>
    <a:srgbClr val="D426E6"/>
    <a:srgbClr val="F09A1C"/>
    <a:srgbClr val="D1F22E"/>
    <a:srgbClr val="37C7E9"/>
    <a:srgbClr val="E6DA3A"/>
    <a:srgbClr val="249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2" autoAdjust="0"/>
    <p:restoredTop sz="88800" autoAdjust="0"/>
  </p:normalViewPr>
  <p:slideViewPr>
    <p:cSldViewPr>
      <p:cViewPr>
        <p:scale>
          <a:sx n="75" d="100"/>
          <a:sy n="75" d="100"/>
        </p:scale>
        <p:origin x="-2712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E7A15-192D-4608-A0BA-012AD4F2437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3D003-1A7D-4483-853F-C5E1829B9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9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D8F43-AD8D-4830-A206-C8C1DE1E03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C553-0201-4625-8098-53029D9B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8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1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1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2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0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0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4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6374-ACC5-40A9-B274-1EB1E6EE075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tmp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5.png"/><Relationship Id="rId5" Type="http://schemas.openxmlformats.org/officeDocument/2006/relationships/tags" Target="../tags/tag14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3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53" y="3192969"/>
            <a:ext cx="5745861" cy="251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701415"/>
            <a:ext cx="1640205" cy="184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89" y="2853190"/>
            <a:ext cx="2543175" cy="226695"/>
          </a:xfrm>
          <a:prstGeom prst="rect">
            <a:avLst/>
          </a:prstGeom>
        </p:spPr>
      </p:pic>
      <p:pic>
        <p:nvPicPr>
          <p:cNvPr id="1026" name="Picture 2" descr="Image result for read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2590800" cy="243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32" y="3349806"/>
            <a:ext cx="2320290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65" y="857459"/>
            <a:ext cx="5334000" cy="4365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86400"/>
            <a:ext cx="1268730" cy="2228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1" y="5473700"/>
            <a:ext cx="5160645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720340"/>
            <a:ext cx="1680210" cy="6400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00800"/>
            <a:ext cx="8063865" cy="230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93942"/>
            <a:ext cx="2461641" cy="2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93942"/>
            <a:ext cx="2378964" cy="258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" y="916307"/>
            <a:ext cx="8172450" cy="5505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" y="1795781"/>
            <a:ext cx="3785235" cy="232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2400302"/>
            <a:ext cx="8359140" cy="535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4" y="3274697"/>
            <a:ext cx="8315325" cy="5467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5" y="4231007"/>
            <a:ext cx="7922895" cy="546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5221605"/>
            <a:ext cx="7740015" cy="4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0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definecolor{brandeisblue}{rgb}{0.0, 0.44, 1.0}&#10;\textcolor{brandeisblue}{\textsc{\bf Algorithmic Foundations of Data Science}}&#10;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, amssymb, mathrsfs, color}&#10;\pagestyle{empty}&#10;\begin{document}&#10;\textcolor[rgb]{0.3,0.2,0.6}{\textsc{&#10;Some Puzzles&#10;}}&#10;&#10;&#10;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, amssymb, mathrsfs, color}&#10;\pagestyle{empty}&#10;\begin{document}\noindent&#10;Suppose that each number in $[n]$ except one number appears exactly&#10;once\\ in the stream. How do we find the missing number?&#10;&#10;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, amssymb, mathrsfs, color}&#10;\pagestyle{empty}&#10;\begin{document}\noindent&#10;What if two numbers are missing?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, amssymb, mathrsfs, color}&#10;\pagestyle{empty}&#10;\begin{document}\noindent&#10;If we don't know the length of the stream, how do we pick an&#10;element from\\ it uniformly at random?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, amssymb, mathrsfs, color}&#10;\pagestyle{empty}&#10;\begin{document}\noindent&#10;How do we pick each element in the stream independently with probability\\ &#10;$a/b$, for some integers $a$ and $b$?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, amssymb, mathrsfs, color}&#10;\pagestyle{empty}&#10;\begin{document}\noindent&#10;How do we pick each {\em distinct} element in the stream independently&#10; with\\ probability &#10;$a/b$, for some integers $a$ and $b$?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, amssymb, mathrsfs, color}&#10;\pagestyle{empty}&#10;\begin{document}\noindent&#10;Suppose that we want avoid  processing each &#10;distinct element multiple\\ times. What do we do?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definecolor{armygreen}{rgb}{0.29, 0.33, 0.13}&#10;\textcolor{armygreen}{\textsc{Saurabh Ray}}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, amssymb, mathrsfs, color}&#10;\pagestyle{empty}&#10;\begin{document}\noindent&#10;{\bf Mandatory Reading}\\ &#10; 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, amssymb, mathrsfs, color}&#10;\pagestyle{empty}&#10;\begin{document}\noindent&#10;Chapter $4$ of MMDS. 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, amssymb, mathrsfs, color}&#10;\pagestyle{empty}&#10;\begin{document}&#10;{\bf Examples.}&#10;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, amssymb, mathrsfs, color}&#10;\pagestyle{empty}&#10;\begin{document}\noindent&#10;sensor data, satellite imaging data, web traffic,\\ stock market data,&#10;cctv etc &#10;&#10;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, amssymb, mathrsfs, color}&#10;\pagestyle{empty}&#10;\begin{document}\noindent&#10;\textcolor{red}{\em Big data at\\&#10; high velocity.}&#10;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, amssymb, mathrsfs, color}&#10;\pagestyle{empty}&#10;\begin{document}\noindent&#10;Typical algorithms are approximation algorithms that work on a sample.&#10;&#10;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, amssymb, mathrsfs, color}&#10;\pagestyle{empty}&#10;\begin{document}&#10;\textcolor[rgb]{0.3,0.2,0.6}{\textsc{&#10;Data Streams&#10;}}&#10;&#10;&#10;&#10;&#10;\end{document}"/>
  <p:tag name="IGUANATEXSIZE" val="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36392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</dc:creator>
  <cp:lastModifiedBy>Saurabh Ray</cp:lastModifiedBy>
  <cp:revision>743</cp:revision>
  <dcterms:created xsi:type="dcterms:W3CDTF">2014-01-26T12:33:15Z</dcterms:created>
  <dcterms:modified xsi:type="dcterms:W3CDTF">2018-02-14T13:29:28Z</dcterms:modified>
</cp:coreProperties>
</file>