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4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0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8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6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2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00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9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D24F-B2CD-4F3F-AD6C-200729ECE0C5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2BE3-F2B8-4F3B-921A-F8897B41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6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FES study results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364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488832" cy="523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 = extension (factory default 200ms)</a:t>
            </a:r>
          </a:p>
        </p:txBody>
      </p:sp>
    </p:spTree>
    <p:extLst>
      <p:ext uri="{BB962C8B-B14F-4D97-AF65-F5344CB8AC3E}">
        <p14:creationId xmlns:p14="http://schemas.microsoft.com/office/powerpoint/2010/main" val="194213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496944" cy="539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 = rising ramp (factory default 200ms)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8864" y="2351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Ankle dorsiflexion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94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36904" cy="539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 = extension (factory default 200ms)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1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712968" cy="565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 = delay (factory default 0ms)</a:t>
            </a:r>
          </a:p>
        </p:txBody>
      </p:sp>
    </p:spTree>
    <p:extLst>
      <p:ext uri="{BB962C8B-B14F-4D97-AF65-F5344CB8AC3E}">
        <p14:creationId xmlns:p14="http://schemas.microsoft.com/office/powerpoint/2010/main" val="361435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 = rising ramp (factory default 200ms)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8864" y="2351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Walking speed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96" y="1342820"/>
            <a:ext cx="7653536" cy="53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63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 = extension (factory default 200ms)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36904" cy="530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0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 = delay (factory default 0ms)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13802"/>
            <a:ext cx="8064896" cy="530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78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Stride length</a:t>
            </a:r>
            <a:endParaRPr lang="en-GB" dirty="0"/>
          </a:p>
        </p:txBody>
      </p:sp>
      <p:sp>
        <p:nvSpPr>
          <p:cNvPr id="4" name="AutoShape 2" descr="data:image/png;base64,iVBORw0KGgoAAAANSUhEUgAAAgAAAAFdCAYAAAB1gNVOAAAABHNCSVQICAgIfAhkiAAAAAlwSFlzAAAPYQAAD2EBqD+naQAAGNpJREFUeJzt3X2QZXV95/H3V0CHYaGphDgMu2QJiOkZYpDu7DqKxCSoVIiZEEVSLZNiESgEd6W6Vtk1WxvMbhTF4JisUnHLJOIiXRWzZhdNAj4kSFRcd7sFDTPtaIANWWBAMY3LMAjMb/84p7duX/rp3r7P3/er6tadc87vnPOb7z19+9PnMUopSJKkXJ7X7w5IkqTeMwBIkpSQAUCSpIQMAJIkJWQAkCQpIQOAJEkJGQAkSUro8H53YDkR8aPAOcD9wMH+9kaSpKGyCTgJuK2U8r2VGg1kAKD65f+JfndCkqQhdiFw80oTBzUA3A9w0003sW3btj53pTXT09Ps3r27391IxZr3njXvPWvee8Na871797Jr1y6of5euZFADwEGAbdu2MTEx0e++tGRsbGzo+jzsrHnvWfPes+a9NwI1X/UQuicBSpKUkAFAkqSEDACSJCVkAOiwqampfnchHWvee9a896x57416zaOU0u8+PEdETACzs7Ozw34ChiRJPTU3N8fk5CTAZCllbqV27gGQJCkhA4AkSQkZACRJSsgAIElSQgYASZISMgBIkpSQAUCSpIQMAJIkJWQAkCQpIQOAJEkJGQAkSUrIACBJUkIGAEmSEjIASJKUkAFAkqSEDACSJCVkAJAkKSEDgCRJCRkAJElKyADQYTMzM/3ugiRJazIAdJgBQJI0DFoKABHxzoj4WkQ8HhH7I+JPI+LF65jv5yJiNiIORsS+iLio/S5LkqSNanUPwFnAfwJeBrwaOAL4bEQcudIMEXES8BngC8DpwO8CH42I17TRX0mS1AGHt9K4lHJu43BE/AvgEWAS+NIKs10B3FtKuboe/lZEvBKYBj7XUm8H0MzMzJLd/p/+9KfZuXPn/x+emppiamqqH12TJGlFLQWAZRwLFOCxVdrsAD7fNO42YPcG1z0Qmn/B79y5k1tuuaWPPZIkaW1tnwQYEQF8EPhSKWXPKk2PB/Y3jdsPHBMRL2h3/ZIkqX0b2QNwA7AdOLNDfZEkST3SVgCIiA8B5wJnlVIeWqP5w8CWpnFbgMdLKU+tNuP09DRjY2NLxg36MfVB7pskabQ0n4cGsLCwsK55o5TS0srqX/6/AryqlHLvOtq/F/jFUsrpDeNuBo5tPqmwYfoEMDs7O8vExERL/ZMkKbO5uTkmJycBJkspcyu1a/U+ADcAFwJvAp6IiC31a1NDm/dExI0Ns/0+cHJEvC8ifjIirgTOBz7QyrolSVLntHoS4FuAY4DbgQcbXhc0tNkKnLg4UEq5H/glqvsG3EV1+d8lpZTmKwMkSVKPtHofgDUDQynl4mXG3UF1rwBJkjQAfBaAJEkJGQAkSUrIACBJUkIGAEmSEjIASJKUkAFAkqSEDACSJCVkAJAkKSEDgCRJCRkAJElKyAAgSVJCBgBJkhIyAEiSlJABQJKkhAwAkiQlZACQJCkhA4AkSQkZACRJSsgAIElSQgYASZISMgBIkpSQAUCSpIQMAJIkJWQAkCQpIQOAJEkJGQAkSUrIACBJUkIGAEmSEjIASJKUkAFAkqSEDACSJCVkAJAkKSEDgCRJCRkAJElKyAAgSVJCBgBJkhIyAEiSlJABQJKkhAwAkiQlZACQJCkhA4AkSQkZACRJSsgAIElSQgYASZISMgBIkpSQAUCSpIQMAJIkJWQAkCQpIQOAJEkJGQAkSUrIACBJUkIGAEmSEjIASJKUkAFAkqSEDACSJCVkAJAkKSEDgCRJCRkAJElKyAAgSVJCBgBJkhIyAEiSlJABQJKkhAwAkiQlZACQJCkhA4AkSQkZACRJSsgAIElSQgYASZISMgBIkpSQAUCSpIQMAJIkJWQAkCQpIQOAJEkJGQAkSUrIACBJUkIGAEmSEmo5AETEWRFxS0T8n4g4FBE712j/qrpd4+vZiHhh+92WJEkb0c4egKOAu4ArgbLOeQpwKnB8/dpaSnmkjXVLkqQOOLzVGUoptwK3AkREtDDro6WUx1tdnyRJ6rxenQMQwF0R8WBEfDYiXtGj9UqSpGX0IgA8BFwOvAF4PfAAcHtEvLQH65YkScto+RBAq0op+4B9DaO+GhGnANPARavNOz09zdjY2JJxU1NTTE1NdbyfkiQNm5mZGWZmZpaMW1hYWNe8Ucp6z+NbZuaIQ8B5pZRbWpzvOuDMUsqZK0yfAGZnZ2eZmJhou3+SJGUzNzfH5OQkwGQpZW6ldv26D8BLqQ4NSJKkPmj5EEBEHAW8iOrEPoCTI+J04LFSygMRcS1wQinlorr9VcB9wD3AJuAy4OeB13Sg/5IkqQ3tnAPwM8BfUV3bX4Dr6/E3Am+mus7/xIb2z6/bnAAcAL4BnF1KuaPNPkuSpA1q5z4AX2SVQwellIubht8PvL/1rkmSpG7xWQCSJCVkAJAkKSEDgCRJCRkAJElKyAAgSVJCBgBJkhIyAEiSlJABQJKkhAwAkiQlZACQJCkhA4AkSQkZACRJSsgAIElSQgYASZISMgBIkpSQAUCSpIQMAJIkJWQAkCQpIQOAJEkJGQAkSUrIACBJUkIGAEmSEjIASJKUkAFAkqSEDACSJCVkAJAkKSEDgCRJCRkAJElKyAAgSVJCBgBJkhIyAEiSlJABQJKkhAwAkiQlZACQJCkhA4AkSQkZACRJSsgAIElSQgYASZISMgBIkpSQAUCSpIQMAJIkJWQAkCQpIQOAJEkJGQAkSUrIACBJUkIGAEmSEjIASJKUkAFAkqSEDACSJCVkAJAkKSEDgCRJCRkAJElKyAAgSVJCBgBJkhIyAEiSlNDh/e6AJEm9cODAAebn57u6jvHxcTZv3tzVdXSKAUCSlML8/DyTk5NdXcfs7CwTExNdXUenGADWYGKUpNEwPj7O7Oxs19cxLAwAazAxStJo2Lx5s9+1DQwAa2glMd57L1x9NVx3HZx8cmvrkCQNjocego98BC6/HLZu7XdvusMAsIZWEuPEBJx/fpc7JEnquocegt/6Ldi5c3QDgJcBSpKUkAFAkqSEDACSJCVkAJAkKSEDgCRJCRkAJElKyMsAJakPvMvoYNu0CbZvr95HlQGgg/bsgTe+ET75yWrDkaSVeJfRwbZ9O9xzT7970V0GgA46eLAKAQcP9rsnkgad96VXvxkAJKkPvC+9+s0AIMnj0VJCBgBJHo+WEjIASGrpePTevbBrF9x0E2zb1to6JA0OA4Ckto5Hb9tWPQFT0nBqOQBExFnAO4BJYCtwXinlljXm+TngeuA04O+Ad5dSbmy5tx3y7W/DD37Q+eXu3bv0vdOOPhpOPbU7yx4kHo/uDLdzSatpZw/AUcBdwB8An1qrcUScBHwGuAF4E/Bq4KMR8WAp5XNtrH9Dvv1tePGLu7uOXbu6t+x9+0b/y9Hj0Rvndj5avMdI72WoecsBoJRyK3ArQETEOma5Ari3lHJ1PfytiHglMA30PAAs/kXU6vHLfls87tqNv+gGjcejN87tfLR4j5Hey1DzXpwDsAP4fNO424DdPVj3ijx+Obg8Ht051kXSSnrxMKDjgf1N4/YDx0TEC3qwfkmS1GSgrwKYnp5mbGxsybipqSmmpqb61CNJkgbHzMwMMzMzS8YtLCysa95eBICHgS1N47YAj5dSnlptxt27d4/0iVqSJG3Ecn8Uz83NretE6l4cArgTOLtp3Gvr8ZIkqQ/auQ/AUcCLgMUrAE6OiNOBx0opD0TEtcAJpZSL6um/D7w1It4H/CFVGDgfOHfDvVd6GZ7ZreHhvRd6z5q3r51DAD8D/BVQ6tf19fgbgTdTnfR34mLjUsr9EfFLVGf9vw34e+CSUkrzlQFSyzI8s1vDwXsv9J4135h27gPwRVY5dFBKuXiZcXdQ3TlQkkaS917oPWu+MQN9FYAkDRvvvdB71rw9vTgJUJIkDRgDgCRJCRkAJElKyAAgSVJCBgBJkhIyAGio7dkDp51WvUuS1s8AoKGW4ZndktQNBgBJkhIyAEiSlJABQJKkhAwAkiQlZACQJCkhHwaknvCZ3ZI0WAwA6jqf2S1Jg8cAoK7zmd2SNHgMAOoZn9ktSYPDkwAlSUrIACBJUkIGAEmSEvIcAGkExZMHOIN5juzS5ZHdcuReOAOIJ8eBzf3uTkusee9Z840xAEgjaNP988wxCV28PLIbtgFzwN77Z+HM4Tpj1Jr3njXfGAOAus6U3nsHTxpnglk+MYSXXl64C/7gpPF+d6Vl1rz3rPnGGADUdab03itHbubrTPDkNmCIuv4k8HWgHNnvnrTOmveeNd8YA4C6zpQuSYPHAKCuM6VL0uDxMkBJkhIyAEiSlJABQJKkhAwAkiQlZACQJCkhA4AkSQkZACRJSsgAIElSQuluBOR96SVJShgAvC+9MjhwoHqfm+tvP1q1d8iCeSNr3nvWfGPSBQDvS68M5uer98su628/2nX00f3uQeusee9Z841JFwC8L70yOO+86n18HDZ3+IjR3r2waxfc1KUQffTRcOqpnV9ut1nz3rPmG5MuALjLSBkcdxxceml317FtG0wMUYjuNmvee9Z8Y9IFAHcZSZKUMAC4y0iSpIQBwF1GkiR5IyBJklIyAEiSlJABQFJLNm2C7durd/WGNe+9DDVPdw6ApI3Zvh3uuaffvcjFmvdehpq7B0CSpIQMAB2UYZeRJGk0eAiggzLsMmqHd1+UpMFjAFDXeffFwXfgwAHmFz+oLhkfH2dzp+++JbXA7XwpA4C6zrsvDr75+XkmJye7uo7Z2VkmvEOW+sjtfCkDgLrOuy8OvvHxcWZnZ7u+Dqmf3M6XMgBIYvPmzUPzV4vULrfzpbwKQJIG3J49cNpp1bvUKQYASRpwBw9Wv/wPHux3TzRKDACSJCVkAOggd9NJkoaFAaCD3E3Xe959UZLa41UAGmrefVGS2uMeAEmSEjIASJKUkAFAkgbc1q1wzTXVu9QpngOwhlYeHrH49LhWnyI3TA+PkNR7W7fCu97V715o1BgA1tDOwyN27WptHcP08AhJ0mgwAKzBh0dI6gYfTat+MwCswYdH9J5fjMrAR9Oq3wwAGjh+MSoD9y6q3wwAGjh+MSoD9y6q3wwAGjh+MUpS93kfAEmSEjIASJKUkAFAkqSEDACSJCVkAJAkKSEDgCRJCbUVACLirRFxX0Q8GRFfjYh/tkrbV0XEoabXsxHxwva7LUmSNqLlABARvwZcD1wDnAHcDdwWEcetMlsBTgWOr19bSymPtN5dSZLUCe3sAZgGPlJK+XgpZR54C3AAePMa8z1aSnlk8dXGeiVJUoe0FAAi4ghgEvjC4rhSSgE+D7x8tVmBuyLiwYj4bES8op3OSpKkzmh1D8BxwGHA/qbx+6l27S/nIeBy4A3A64EHgNsj4qUtrluSJHVI158FUErZB+xrGPXViDiF6lDCRavNOz09zdjY2JJxU1NTTE1NdbyfkiQNm5mZGWZmZpaMW1hYWNe8Ue3BX5/6EMAB4A2llFsaxn8MGCul/Oo6l3MdcGYp5cwVpk8Asz6yVZKk1szNzS0+Un2ylDK3UruWDgGUUp4GZoGzF8dFRNTDX2lhUS+lOjQgSZL6oJ1DAB8APhYRs8DXqHblbwY+BhAR1wInlFIuqoevAu4D7gE2AZcBPw+8ZqOdlyRJ7Wk5AJRS/ri+5v8/AFuAu4BzSimP1k2OB05smOX5VPcNOIHq8ME3gLNLKXdspOOSJKl9bZ0EWEq5AbhhhWkXNw2/H3h/O+uRJEnd4bMAJElKyAAgSVJCBgBJkhIyAEiSlJABQJKkhAwAHdZ8S0Z1nzXvPWvee9a890a95gaADhv1DWYQWfPes+a9Z817b9RrbgCQJCkhA4AkSQkZACRJSqitWwH3wCaAvXv39rsfLVtYWGBubsWnL6oLrHnvWfPes+a9N6w1b/jduWm1dlFK6X5vWhQRbwI+0e9+SJI0xC4spdy80sRBDQA/CpwD3A8c7G9vJEkaKpuAk4DbSinfW6nRQAYASZLUXZ4EKElSQgYASZISMgBIkpSQAUCSpIQMAJIkJTSSASAi/igiDkXEs/X74r9Pbmjzyoh4JiL+dJXlXBARt0fEP0TE4xHx9Yj4dxFxbET8dcOyl3t9tmldfxER34+IJyPi7oi4KiKioc1hTfMvRMT/iIjXNbR5V0T8fUQc09TPiYh4KiLO6VwV+6fp8/thRNwbEe+LiBc0tLm/qV7PRsTVTcs5MSL+LCKeiIiHI+K6iBjJbb4V66zvb0TEl+vaPbbCctasb0T8dETcUW/3/zsi3tHt/98g6mDNm79nno2IC5raWHPWXfP/XtfoyYh4MCI+HhFbm5Yzutt5KWXkXsAfAX8G/BjwwoZXNLX5HWAB+LFllvE+4IfAe4AdwInAq4FPAVcCxzYs92XAs8ArG8aN1cs5H3ga+DDwEuCfApcA3wc+0bC+w4BDwFQ9/4uA3wOeAsbrNocD/xP4eMN8RwB3Azf0u+5d+vz+MbAT+Afg2oY29wG/0fQZH9kw/XnAN4Hb6rqfAzwC/Ha//3/9fq2zvtcAV9U/I48ts4w16wscDTwE3AhsAy4AngAu7XcNhrHmdZtDwK83bffPt+Zt1/wq4J9Tfb/vAL4MfKlh+khv533vQBc/+E+tMv1o4AfATwB/DLy9afor6h+0t6ww/zFNw6fU7bc3jT8K+B5w8zLLOK+e51fr4cUAcG5Dm7HmfgDbgQPAznr4t4HvAJv7Xfdufn7AJ4H/1TB8H/C2VZbxi1TB67iGcZdTBa/D+/1/HPT6Noy/aLlfRuupL3AF8N3GegPXAnv6XYNhrHk97dDiz/4K0615GzVvmP7LwDPAYfXwSG/nWXeHTgHfKKXcR3XL4Uuapl9IlRT/83Izl1IeX+d6zqXaU/A7yyzjvwH31n15jog4HLgUKFR7Ihbn2wP8e+Aj9S7/twMXlVIOrLNPQycifgo4k4Y61P5tRHw3IuYi4u0RcVjDtB3AN0sp320YdxtVqDqtuz0eLqvUdzXrqe8O4I5SyjNNbX4yIsY20OWh12bNF304Ih6tDxFe3DTNmq9grZpHxI9Qffd/uZTybD16pLfzQX0YUCf8ckT8oGH4z0spv1b/+83AxxbHAx+NiFeUUr5Sj3sR8LellEMb7MOp9fv8CtPngRc3jftkRBwCjqTa/fQd4E+a2nwA+BWq3VvXl1K+vMF+DqLFz+9w4AVUh1iubJj+u8Ac8BjVHpv3AsdTBSLqf+9vWub+hml3d6fbQ2Ot+q5lPfU9nirkrtRmoZUOj4CN1hyq8P+XVHsBXwvcEBFHlVI+VE+35kutWfOIeC/wL4HNwJ3A6xomj/R2PsoB4C+BtwCLJ9o9ARARpwFnUP11Tinl6Yj4E6q9AIsBIOisVpb3r4DbqQ4r7AaubN7jUEopEfFuqvDy7k51csAsfn7/CJgGnqn3mgBQSvlgQ9u/iYgfUu0VeWcp5enednUorVpfdcWGa15Kafx5vzsijgLeAXxohVmyW0/NrwM+SnV+1jXAf2FpCBhZo3wI4IlSyn2llHvr12Iiu4Qq+OyPiKcj4mmqXe1vrH+YAPYBp3TgjPF99fu2FaZva2iz6OG6v58DLqPaI/Ajy8z7TNP7qFn8/L5J9ZntWGZ3Z6OvUX2uJ9XDDwNbmtpsaZiWXav1bbae+voZLLXRmi/na8A/iYgj6mFrvtSaNS+lPFZK+U4p5QtUh2TPjYiX1ZNHejsf5QDwHPUPyS6qMz9Pb3p9F1g8RHAz1TGey1dYznLHdZZ7qtKtVLt//vUyy3g91S+rFR/VWEq5k+oM1Heu1CaDUp1V8x7g3Y2X8DQ5g+oEqUfq4TuBl0TEcQ1tXkv1eezpVl+H0Trr22w99b0T+NmmczNeC3yrlDKwu0V7oc2aL+cM4PsNe72s+QrWWfPFui1OH+3tvN9nIXbjxQpXAVBdkvcEy5wxT3Wi3leahp+iOptzB/DjVJcB/lfgiqZ5l70KoJ52AdVJJx8GfopqN9OlrHwZ4LlN87+u7vOWpvFnUx3PGpmz/1f7/Or6PEAVpnZQhbifprqS40KqY25/2ND+eVTH5/6ibndO3eY/9vv/1+/XWvWth0+kCsa/SfVltxiUj1pvfYFjgAepLo/aThWw/y9wSb9rMKQ1fx3VX7Gn1d85V9T1/E1r3nrNqS7/e2td4x8HfgH4EvAt4Ii6/Uhv533vQK8++Hr8ny83vp728voX6njDuAuAL1JdEfA48HWqY+7HNs17Sj3vcwJAPf2segP6PtXJO3cDb2PpfQkOq5dx7jLzzwMfbBqXKgDU4/8N1S61l1Ol7seowtHfAFcv/tA2tD8R+Ez9w7if6t4Oz+v3/6/fr3XU98i6zbPLvH62lfpShd4v1tv939F0yW2WVydqXv/ymaMKB4/X/37OtebWfN01fwnwBeDRulZ/S3Uuxdam9iO7nUfdeUmSlEiqcwAkSVLFACBJUkIGAEmSEjIASJKUkAFAkqSEDACSJCVkAJAkKSEDgCRJCRkAJElKyAAgSVJCBgBJkhL6f+iBuYOD75c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png;base64,iVBORw0KGgoAAAANSUhEUgAAAgAAAAFdCAYAAAB1gNVOAAAABHNCSVQICAgIfAhkiAAAAAlwSFlzAAAPYQAAD2EBqD+naQAAGNpJREFUeJzt3X2QZXV95/H3V0CHYaGphDgMu2QJiOkZYpDu7DqKxCSoVIiZEEVSLZNiESgEd6W6Vtk1WxvMbhTF4JisUnHLJOIiXRWzZhdNAj4kSFRcd7sFDTPtaIANWWBAMY3LMAjMb/84p7duX/rp3r7P3/er6tadc87vnPOb7z19+9PnMUopSJKkXJ7X7w5IkqTeMwBIkpSQAUCSpIQMAJIkJWQAkCQpIQOAJEkJGQAkSUro8H53YDkR8aPAOcD9wMH+9kaSpKGyCTgJuK2U8r2VGg1kAKD65f+JfndCkqQhdiFw80oTBzUA3A9w0003sW3btj53pTXT09Ps3r27391IxZr3njXvPWvee8Na871797Jr1y6of5euZFADwEGAbdu2MTEx0e++tGRsbGzo+jzsrHnvWfPes+a9NwI1X/UQuicBSpKUkAFAkqSEDACSJCVkAOiwqampfnchHWvee9a896x57416zaOU0u8+PEdETACzs7Ozw34ChiRJPTU3N8fk5CTAZCllbqV27gGQJCkhA4AkSQkZACRJSsgAIElSQgYASZISMgBIkpSQAUCSpIQMAJIkJWQAkCQpIQOAJEkJGQAkSUrIACBJUkIGAEmSEjIASJKUkAFAkqSEDACSJCVkAJAkKSEDgCRJCRkAJElKyADQYTMzM/3ugiRJazIAdJgBQJI0DFoKABHxzoj4WkQ8HhH7I+JPI+LF65jv5yJiNiIORsS+iLio/S5LkqSNanUPwFnAfwJeBrwaOAL4bEQcudIMEXES8BngC8DpwO8CH42I17TRX0mS1AGHt9K4lHJu43BE/AvgEWAS+NIKs10B3FtKuboe/lZEvBKYBj7XUm8H0MzMzJLd/p/+9KfZuXPn/x+emppiamqqH12TJGlFLQWAZRwLFOCxVdrsAD7fNO42YPcG1z0Qmn/B79y5k1tuuaWPPZIkaW1tnwQYEQF8EPhSKWXPKk2PB/Y3jdsPHBMRL2h3/ZIkqX0b2QNwA7AdOLNDfZEkST3SVgCIiA8B5wJnlVIeWqP5w8CWpnFbgMdLKU+tNuP09DRjY2NLxg36MfVB7pskabQ0n4cGsLCwsK55o5TS0srqX/6/AryqlHLvOtq/F/jFUsrpDeNuBo5tPqmwYfoEMDs7O8vExERL/ZMkKbO5uTkmJycBJkspcyu1a/U+ADcAFwJvAp6IiC31a1NDm/dExI0Ns/0+cHJEvC8ifjIirgTOBz7QyrolSVLntHoS4FuAY4DbgQcbXhc0tNkKnLg4UEq5H/glqvsG3EV1+d8lpZTmKwMkSVKPtHofgDUDQynl4mXG3UF1rwBJkjQAfBaAJEkJGQAkSUrIACBJUkIGAEmSEjIASJKUkAFAkqSEDACSJCVkAJAkKSEDgCRJCRkAJElKyAAgSVJCBgBJkhIyAEiSlJABQJKkhAwAkiQlZACQJCkhA4AkSQkZACRJSsgAIElSQgYASZISMgBIkpSQAUCSpIQMAJIkJWQAkCQpIQOAJEkJGQAkSUrIACBJUkIGAEmSEjIASJKUkAFAkqSEDACSJCVkAJAkKSEDgCRJCRkAJElKyAAgSVJCBgBJkhIyAEiSlJABQJKkhAwAkiQlZACQJCkhA4AkSQkZACRJSsgAIElSQgYASZISMgBIkpSQAUCSpIQMAJIkJWQAkCQpIQOAJEkJGQAkSUrIACBJUkIGAEmSEjIASJKUkAFAkqSEDACSJCVkAJAkKSEDgCRJCRkAJElKyAAgSVJCBgBJkhIyAEiSlJABQJKkhAwAkiQlZACQJCkhA4AkSQkZACRJSsgAIElSQgYASZISMgBIkpSQAUCSpIQMAJIkJWQAkCQpIQOAJEkJGQAkSUrIACBJUkIGAEmSEmo5AETEWRFxS0T8n4g4FBE712j/qrpd4+vZiHhh+92WJEkb0c4egKOAu4ArgbLOeQpwKnB8/dpaSnmkjXVLkqQOOLzVGUoptwK3AkREtDDro6WUx1tdnyRJ6rxenQMQwF0R8WBEfDYiXtGj9UqSpGX0IgA8BFwOvAF4PfAAcHtEvLQH65YkScto+RBAq0op+4B9DaO+GhGnANPARavNOz09zdjY2JJxU1NTTE1NdbyfkiQNm5mZGWZmZpaMW1hYWNe8Ucp6z+NbZuaIQ8B5pZRbWpzvOuDMUsqZK0yfAGZnZ2eZmJhou3+SJGUzNzfH5OQkwGQpZW6ldv26D8BLqQ4NSJKkPmj5EEBEHAW8iOrEPoCTI+J04LFSygMRcS1wQinlorr9VcB9wD3AJuAy4OeB13Sg/5IkqQ3tnAPwM8BfUV3bX4Dr6/E3Am+mus7/xIb2z6/bnAAcAL4BnF1KuaPNPkuSpA1q5z4AX2SVQwellIubht8PvL/1rkmSpG7xWQCSJCVkAJAkKSEDgCRJCRkAJElKyAAgSVJCBgBJkhIyAEiSlJABQJKkhAwAkiQlZACQJCkhA4AkSQkZACRJSsgAIElSQgYASZISMgBIkpSQAUCSpIQMAJIkJWQAkCQpIQOAJEkJGQAkSUrIACBJUkIGAEmSEjIASJKUkAFAkqSEDACSJCVkAJAkKSEDgCRJCRkAJElKyAAgSVJCBgBJkhIyAEiSlJABQJKkhAwAkiQlZACQJCkhA4AkSQkZACRJSsgAIElSQgYASZISMgBIkpSQAUCSpIQMAJIkJWQAkCQpIQOAJEkJGQAkSUrIACBJUkIGAEmSEjIASJKUkAFAkqSEDACSJCVkAJAkKSEDgCRJCRkAJElKyAAgSVJCBgBJkhIyAEiSlNDh/e6AJEm9cODAAebn57u6jvHxcTZv3tzVdXSKAUCSlML8/DyTk5NdXcfs7CwTExNdXUenGADWYGKUpNEwPj7O7Oxs19cxLAwAazAxStJo2Lx5s9+1DQwAa2glMd57L1x9NVx3HZx8cmvrkCQNjocego98BC6/HLZu7XdvusMAsIZWEuPEBJx/fpc7JEnquocegt/6Ldi5c3QDgJcBSpKUkAFAkqSEDACSJCVkAJAkKSEDgCRJCRkAJElKyMsAJakPvMvoYNu0CbZvr95HlQGgg/bsgTe+ET75yWrDkaSVeJfRwbZ9O9xzT7970V0GgA46eLAKAQcP9rsnkgad96VXvxkAJKkPvC+9+s0AIMnj0VJCBgBJHo+WEjIASGrpePTevbBrF9x0E2zb1to6JA0OA4Ckto5Hb9tWPQFT0nBqOQBExFnAO4BJYCtwXinlljXm+TngeuA04O+Ad5dSbmy5tx3y7W/DD37Q+eXu3bv0vdOOPhpOPbU7yx4kHo/uDLdzSatpZw/AUcBdwB8An1qrcUScBHwGuAF4E/Bq4KMR8WAp5XNtrH9Dvv1tePGLu7uOXbu6t+x9+0b/y9Hj0Rvndj5avMdI72WoecsBoJRyK3ArQETEOma5Ari3lHJ1PfytiHglMA30PAAs/kXU6vHLfls87tqNv+gGjcejN87tfLR4j5Hey1DzXpwDsAP4fNO424DdPVj3ijx+Obg8Ht051kXSSnrxMKDjgf1N4/YDx0TEC3qwfkmS1GSgrwKYnp5mbGxsybipqSmmpqb61CNJkgbHzMwMMzMzS8YtLCysa95eBICHgS1N47YAj5dSnlptxt27d4/0iVqSJG3Ecn8Uz83NretE6l4cArgTOLtp3Gvr8ZIkqQ/auQ/AUcCLgMUrAE6OiNOBx0opD0TEtcAJpZSL6um/D7w1It4H/CFVGDgfOHfDvVd6GZ7ZreHhvRd6z5q3r51DAD8D/BVQ6tf19fgbgTdTnfR34mLjUsr9EfFLVGf9vw34e+CSUkrzlQFSyzI8s1vDwXsv9J4135h27gPwRVY5dFBKuXiZcXdQ3TlQkkaS917oPWu+MQN9FYAkDRvvvdB71rw9vTgJUJIkDRgDgCRJCRkAJElKyAAgSVJCBgBJkhIyAGio7dkDp51WvUuS1s8AoKGW4ZndktQNBgBJkhIyAEiSlJABQJKkhAwAkiQlZACQJCkhHwaknvCZ3ZI0WAwA6jqf2S1Jg8cAoK7zmd2SNHgMAOoZn9ktSYPDkwAlSUrIACBJUkIGAEmSEvIcAGkExZMHOIN5juzS5ZHdcuReOAOIJ8eBzf3uTkusee9Z840xAEgjaNP988wxCV28PLIbtgFzwN77Z+HM4Tpj1Jr3njXfGAOAus6U3nsHTxpnglk+MYSXXl64C/7gpPF+d6Vl1rz3rPnGGADUdab03itHbubrTPDkNmCIuv4k8HWgHNnvnrTOmveeNd8YA4C6zpQuSYPHAKCuM6VL0uDxMkBJkhIyAEiSlJABQJKkhAwAkiQlZACQJCkhA4AkSQkZACRJSsgAIElSQuluBOR96SVJShgAvC+9MjhwoHqfm+tvP1q1d8iCeSNr3nvWfGPSBQDvS68M5uer98su628/2nX00f3uQeusee9Z841JFwC8L70yOO+86n18HDZ3+IjR3r2waxfc1KUQffTRcOqpnV9ut1nz3rPmG5MuALjLSBkcdxxceml317FtG0wMUYjuNmvee9Z8Y9IFAHcZSZKUMAC4y0iSpIQBwF1GkiR5IyBJklIyAEiSlJABQFJLNm2C7durd/WGNe+9DDVPdw6ApI3Zvh3uuaffvcjFmvdehpq7B0CSpIQMAB2UYZeRJGk0eAiggzLsMmqHd1+UpMFjAFDXeffFwXfgwAHmFz+oLhkfH2dzp+++JbXA7XwpA4C6zrsvDr75+XkmJye7uo7Z2VkmvEOW+sjtfCkDgLrOuy8OvvHxcWZnZ7u+Dqmf3M6XMgBIYvPmzUPzV4vULrfzpbwKQJIG3J49cNpp1bvUKQYASRpwBw9Wv/wPHux3TzRKDACSJCVkAOggd9NJkoaFAaCD3E3Xe959UZLa41UAGmrefVGS2uMeAEmSEjIASJKUkAFAkgbc1q1wzTXVu9QpngOwhlYeHrH49LhWnyI3TA+PkNR7W7fCu97V715o1BgA1tDOwyN27WptHcP08AhJ0mgwAKzBh0dI6gYfTat+MwCswYdH9J5fjMrAR9Oq3wwAGjh+MSoD9y6q3wwAGjh+MSoD9y6q3wwAGjh+MUpS93kfAEmSEjIASJKUkAFAkqSEDACSJCVkAJAkKSEDgCRJCbUVACLirRFxX0Q8GRFfjYh/tkrbV0XEoabXsxHxwva7LUmSNqLlABARvwZcD1wDnAHcDdwWEcetMlsBTgWOr19bSymPtN5dSZLUCe3sAZgGPlJK+XgpZR54C3AAePMa8z1aSnlk8dXGeiVJUoe0FAAi4ghgEvjC4rhSSgE+D7x8tVmBuyLiwYj4bES8op3OSpKkzmh1D8BxwGHA/qbx+6l27S/nIeBy4A3A64EHgNsj4qUtrluSJHVI158FUErZB+xrGPXViDiF6lDCRavNOz09zdjY2JJxU1NTTE1NdbyfkiQNm5mZGWZmZpaMW1hYWNe8Ue3BX5/6EMAB4A2llFsaxn8MGCul/Oo6l3MdcGYp5cwVpk8Asz6yVZKk1szNzS0+Un2ylDK3UruWDgGUUp4GZoGzF8dFRNTDX2lhUS+lOjQgSZL6oJ1DAB8APhYRs8DXqHblbwY+BhAR1wInlFIuqoevAu4D7gE2AZcBPw+8ZqOdlyRJ7Wk5AJRS/ri+5v8/AFuAu4BzSimP1k2OB05smOX5VPcNOIHq8ME3gLNLKXdspOOSJKl9bZ0EWEq5AbhhhWkXNw2/H3h/O+uRJEnd4bMAJElKyAAgSVJCBgBJkhIyAEiSlJABQJKkhAwAHdZ8S0Z1nzXvPWvee9a890a95gaADhv1DWYQWfPes+a9Z817b9RrbgCQJCkhA4AkSQkZACRJSqitWwH3wCaAvXv39rsfLVtYWGBubsWnL6oLrHnvWfPes+a9N6w1b/jduWm1dlFK6X5vWhQRbwI+0e9+SJI0xC4spdy80sRBDQA/CpwD3A8c7G9vJEkaKpuAk4DbSinfW6nRQAYASZLUXZ4EKElSQgYASZISMgBIkpSQAUCSpIQMAJIkJTSSASAi/igiDkXEs/X74r9Pbmjzyoh4JiL+dJXlXBARt0fEP0TE4xHx9Yj4dxFxbET8dcOyl3t9tmldfxER34+IJyPi7oi4KiKioc1hTfMvRMT/iIjXNbR5V0T8fUQc09TPiYh4KiLO6VwV+6fp8/thRNwbEe+LiBc0tLm/qV7PRsTVTcs5MSL+LCKeiIiHI+K6iBjJbb4V66zvb0TEl+vaPbbCctasb0T8dETcUW/3/zsi3tHt/98g6mDNm79nno2IC5raWHPWXfP/XtfoyYh4MCI+HhFbm5Yzutt5KWXkXsAfAX8G/BjwwoZXNLX5HWAB+LFllvE+4IfAe4AdwInAq4FPAVcCxzYs92XAs8ArG8aN1cs5H3ga+DDwEuCfApcA3wc+0bC+w4BDwFQ9/4uA3wOeAsbrNocD/xP4eMN8RwB3Azf0u+5d+vz+MbAT+Afg2oY29wG/0fQZH9kw/XnAN4Hb6rqfAzwC/Ha//3/9fq2zvtcAV9U/I48ts4w16wscDTwE3AhsAy4AngAu7XcNhrHmdZtDwK83bffPt+Zt1/wq4J9Tfb/vAL4MfKlh+khv533vQBc/+E+tMv1o4AfATwB/DLy9afor6h+0t6ww/zFNw6fU7bc3jT8K+B5w8zLLOK+e51fr4cUAcG5Dm7HmfgDbgQPAznr4t4HvAJv7Xfdufn7AJ4H/1TB8H/C2VZbxi1TB67iGcZdTBa/D+/1/HPT6Noy/aLlfRuupL3AF8N3GegPXAnv6XYNhrHk97dDiz/4K0615GzVvmP7LwDPAYfXwSG/nWXeHTgHfKKXcR3XL4Uuapl9IlRT/83Izl1IeX+d6zqXaU/A7yyzjvwH31n15jog4HLgUKFR7Ihbn2wP8e+Aj9S7/twMXlVIOrLNPQycifgo4k4Y61P5tRHw3IuYi4u0RcVjDtB3AN0sp320YdxtVqDqtuz0eLqvUdzXrqe8O4I5SyjNNbX4yIsY20OWh12bNF304Ih6tDxFe3DTNmq9grZpHxI9Qffd/uZTybD16pLfzQX0YUCf8ckT8oGH4z0spv1b/+83AxxbHAx+NiFeUUr5Sj3sR8LellEMb7MOp9fv8CtPngRc3jftkRBwCjqTa/fQd4E+a2nwA+BWq3VvXl1K+vMF+DqLFz+9w4AVUh1iubJj+u8Ac8BjVHpv3AsdTBSLqf+9vWub+hml3d6fbQ2Ot+q5lPfU9nirkrtRmoZUOj4CN1hyq8P+XVHsBXwvcEBFHlVI+VE+35kutWfOIeC/wL4HNwJ3A6xomj/R2PsoB4C+BtwCLJ9o9ARARpwFnUP11Tinl6Yj4E6q9AIsBIOisVpb3r4DbqQ4r7AaubN7jUEopEfFuqvDy7k51csAsfn7/CJgGnqn3mgBQSvlgQ9u/iYgfUu0VeWcp5enednUorVpfdcWGa15Kafx5vzsijgLeAXxohVmyW0/NrwM+SnV+1jXAf2FpCBhZo3wI4IlSyn2llHvr12Iiu4Qq+OyPiKcj4mmqXe1vrH+YAPYBp3TgjPF99fu2FaZva2iz6OG6v58DLqPaI/Ajy8z7TNP7qFn8/L5J9ZntWGZ3Z6OvUX2uJ9XDDwNbmtpsaZiWXav1bbae+voZLLXRmi/na8A/iYgj6mFrvtSaNS+lPFZK+U4p5QtUh2TPjYiX1ZNHejsf5QDwHPUPyS6qMz9Pb3p9F1g8RHAz1TGey1dYznLHdZZ7qtKtVLt//vUyy3g91S+rFR/VWEq5k+oM1Heu1CaDUp1V8x7g3Y2X8DQ5g+oEqUfq4TuBl0TEcQ1tXkv1eezpVl+H0Trr22w99b0T+NmmczNeC3yrlDKwu0V7oc2aL+cM4PsNe72s+QrWWfPFui1OH+3tvN9nIXbjxQpXAVBdkvcEy5wxT3Wi3leahp+iOptzB/DjVJcB/lfgiqZ5l70KoJ52AdVJJx8GfopqN9OlrHwZ4LlN87+u7vOWpvFnUx3PGpmz/1f7/Or6PEAVpnZQhbifprqS40KqY25/2ND+eVTH5/6ibndO3eY/9vv/1+/XWvWth0+kCsa/SfVltxiUj1pvfYFjgAepLo/aThWw/y9wSb9rMKQ1fx3VX7Gn1d85V9T1/E1r3nrNqS7/e2td4x8HfgH4EvAt4Ii6/Uhv533vQK8++Hr8ny83vp728voX6njDuAuAL1JdEfA48HWqY+7HNs17Sj3vcwJAPf2segP6PtXJO3cDb2PpfQkOq5dx7jLzzwMfbBqXKgDU4/8N1S61l1Ol7seowtHfAFcv/tA2tD8R+Ez9w7if6t4Oz+v3/6/fr3XU98i6zbPLvH62lfpShd4v1tv939F0yW2WVydqXv/ymaMKB4/X/37OtebWfN01fwnwBeDRulZ/S3Uuxdam9iO7nUfdeUmSlEiqcwAkSVLFACBJUkIGAEmSEjIASJKUkAFAkqSEDACSJCVkAJAkKSEDgCRJCRkAJElKyAAgSVJCBgBJkhL6f+iBuYOD75c3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png;base64,iVBORw0KGgoAAAANSUhEUgAAAgAAAAFdCAYAAAB1gNVOAAAABHNCSVQICAgIfAhkiAAAAAlwSFlzAAAPYQAAD2EBqD+naQAAGNpJREFUeJzt3X2QZXV95/H3V0CHYaGphDgMu2QJiOkZYpDu7DqKxCSoVIiZEEVSLZNiESgEd6W6Vtk1WxvMbhTF4JisUnHLJOIiXRWzZhdNAj4kSFRcd7sFDTPtaIANWWBAMY3LMAjMb/84p7duX/rp3r7P3/er6tadc87vnPOb7z19+9PnMUopSJKkXJ7X7w5IkqTeMwBIkpSQAUCSpIQMAJIkJWQAkCQpIQOAJEkJGQAkSUro8H53YDkR8aPAOcD9wMH+9kaSpKGyCTgJuK2U8r2VGg1kAKD65f+JfndCkqQhdiFw80oTBzUA3A9w0003sW3btj53pTXT09Ps3r27391IxZr3njXvPWvee8Na871797Jr1y6of5euZFADwEGAbdu2MTEx0e++tGRsbGzo+jzsrHnvWfPes+a9NwI1X/UQuicBSpKUkAFAkqSEDACSJCVkAOiwqampfnchHWvee9a896x57416zaOU0u8+PEdETACzs7Ozw34ChiRJPTU3N8fk5CTAZCllbqV27gGQJCkhA4AkSQkZACRJSsgAIElSQgYASZISMgBIkpSQAUCSpIQMAJIkJWQAkCQpIQOAJEkJGQAkSUrIACBJUkIGAEmSEjIASJKUkAFAkqSEDACSJCVkAJAkKSEDgCRJCRkAJElKyADQYTMzM/3ugiRJazIAdJgBQJI0DFoKABHxzoj4WkQ8HhH7I+JPI+LF65jv5yJiNiIORsS+iLio/S5LkqSNanUPwFnAfwJeBrwaOAL4bEQcudIMEXES8BngC8DpwO8CH42I17TRX0mS1AGHt9K4lHJu43BE/AvgEWAS+NIKs10B3FtKuboe/lZEvBKYBj7XUm8H0MzMzJLd/p/+9KfZuXPn/x+emppiamqqH12TJGlFLQWAZRwLFOCxVdrsAD7fNO42YPcG1z0Qmn/B79y5k1tuuaWPPZIkaW1tnwQYEQF8EPhSKWXPKk2PB/Y3jdsPHBMRL2h3/ZIkqX0b2QNwA7AdOLNDfZEkST3SVgCIiA8B5wJnlVIeWqP5w8CWpnFbgMdLKU+tNuP09DRjY2NLxg36MfVB7pskabQ0n4cGsLCwsK55o5TS0srqX/6/AryqlHLvOtq/F/jFUsrpDeNuBo5tPqmwYfoEMDs7O8vExERL/ZMkKbO5uTkmJycBJkspcyu1a/U+ADcAFwJvAp6IiC31a1NDm/dExI0Ns/0+cHJEvC8ifjIirgTOBz7QyrolSVLntHoS4FuAY4DbgQcbXhc0tNkKnLg4UEq5H/glqvsG3EV1+d8lpZTmKwMkSVKPtHofgDUDQynl4mXG3UF1rwBJkjQAfBaAJEkJGQAkSUrIACBJUkIGAEmSEjIASJKUkAFAkqSEDACSJCVkAJAkKSEDgCRJCRkAJElKyAAgSVJCBgBJkhIyAEiSlJABQJKkhAwAkiQlZACQJCkhA4AkSQkZACRJSsgAIElSQgYASZISMgBIkpSQAUCSpIQMAJIkJWQAkCQpIQOAJEkJGQAkSUrIACBJUkIGAEmSEjIASJKUkAFAkqSEDACSJCVkAJAkKSEDgCRJCRkAJElKyAAgSVJCBgBJkhIyAEiSlJABQJKkhAwAkiQlZACQJCkhA4AkSQkZACRJSsgAIElSQgYASZISMgBIkpSQAUCSpIQMAJIkJWQAkCQpIQOAJEkJGQAkSUrIACBJUkIGAEmSEjIASJKUkAFAkqSEDACSJCVkAJAkKSEDgCRJCRkAJElKyAAgSVJCBgBJkhIyAEiSlJABQJKkhAwAkiQlZACQJCkhA4AkSQkZACRJSsgAIElSQgYASZISMgBIkpSQAUCSpIQMAJIkJWQAkCQpIQOAJEkJGQAkSUrIACBJUkIGAEmSEmo5AETEWRFxS0T8n4g4FBE712j/qrpd4+vZiHhh+92WJEkb0c4egKOAu4ArgbLOeQpwKnB8/dpaSnmkjXVLkqQOOLzVGUoptwK3AkREtDDro6WUx1tdnyRJ6rxenQMQwF0R8WBEfDYiXtGj9UqSpGX0IgA8BFwOvAF4PfAAcHtEvLQH65YkScto+RBAq0op+4B9DaO+GhGnANPARavNOz09zdjY2JJxU1NTTE1NdbyfkiQNm5mZGWZmZpaMW1hYWNe8Ucp6z+NbZuaIQ8B5pZRbWpzvOuDMUsqZK0yfAGZnZ2eZmJhou3+SJGUzNzfH5OQkwGQpZW6ldv26D8BLqQ4NSJKkPmj5EEBEHAW8iOrEPoCTI+J04LFSygMRcS1wQinlorr9VcB9wD3AJuAy4OeB13Sg/5IkqQ3tnAPwM8BfUV3bX4Dr6/E3Am+mus7/xIb2z6/bnAAcAL4BnF1KuaPNPkuSpA1q5z4AX2SVQwellIubht8PvL/1rkmSpG7xWQCSJCVkAJAkKSEDgCRJCRkAJElKyAAgSVJCBgBJkhIyAEiSlJABQJKkhAwAkiQlZACQJCkhA4AkSQkZACRJSsgAIElSQgYASZISMgBIkpSQAUCSpIQMAJIkJWQAkCQpIQOAJEkJGQAkSUrIACBJUkIGAEmSEjIASJKUkAFAkqSEDACSJCVkAJAkKSEDgCRJCRkAJElKyAAgSVJCBgBJkhIyAEiSlJABQJKkhAwAkiQlZACQJCkhA4AkSQkZACRJSsgAIElSQgYASZISMgBIkpSQAUCSpIQMAJIkJWQAkCQpIQOAJEkJGQAkSUrIACBJUkIGAEmSEjIASJKUkAFAkqSEDACSJCVkAJAkKSEDgCRJCRkAJElKyAAgSVJCBgBJkhIyAEiSlNDh/e6AJEm9cODAAebn57u6jvHxcTZv3tzVdXSKAUCSlML8/DyTk5NdXcfs7CwTExNdXUenGADWYGKUpNEwPj7O7Oxs19cxLAwAazAxStJo2Lx5s9+1DQwAa2glMd57L1x9NVx3HZx8cmvrkCQNjocego98BC6/HLZu7XdvusMAsIZWEuPEBJx/fpc7JEnquocegt/6Ldi5c3QDgJcBSpKUkAFAkqSEDACSJCVkAJAkKSEDgCRJCRkAJElKyMsAJakPvMvoYNu0CbZvr95HlQGgg/bsgTe+ET75yWrDkaSVeJfRwbZ9O9xzT7970V0GgA46eLAKAQcP9rsnkgad96VXvxkAJKkPvC+9+s0AIMnj0VJCBgBJHo+WEjIASGrpePTevbBrF9x0E2zb1to6JA0OA4Ckto5Hb9tWPQFT0nBqOQBExFnAO4BJYCtwXinlljXm+TngeuA04O+Ad5dSbmy5tx3y7W/DD37Q+eXu3bv0vdOOPhpOPbU7yx4kHo/uDLdzSatpZw/AUcBdwB8An1qrcUScBHwGuAF4E/Bq4KMR8WAp5XNtrH9Dvv1tePGLu7uOXbu6t+x9+0b/y9Hj0Rvndj5avMdI72WoecsBoJRyK3ArQETEOma5Ari3lHJ1PfytiHglMA30PAAs/kXU6vHLfls87tqNv+gGjcejN87tfLR4j5Hey1DzXpwDsAP4fNO424DdPVj3ijx+Obg8Ht051kXSSnrxMKDjgf1N4/YDx0TEC3qwfkmS1GSgrwKYnp5mbGxsybipqSmmpqb61CNJkgbHzMwMMzMzS8YtLCysa95eBICHgS1N47YAj5dSnlptxt27d4/0iVqSJG3Ecn8Uz83NretE6l4cArgTOLtp3Gvr8ZIkqQ/auQ/AUcCLgMUrAE6OiNOBx0opD0TEtcAJpZSL6um/D7w1It4H/CFVGDgfOHfDvVd6GZ7ZreHhvRd6z5q3r51DAD8D/BVQ6tf19fgbgTdTnfR34mLjUsr9EfFLVGf9vw34e+CSUkrzlQFSyzI8s1vDwXsv9J4135h27gPwRVY5dFBKuXiZcXdQ3TlQkkaS917oPWu+MQN9FYAkDRvvvdB71rw9vTgJUJIkDRgDgCRJCRkAJElKyAAgSVJCBgBJkhIyAGio7dkDp51WvUuS1s8AoKGW4ZndktQNBgBJkhIyAEiSlJABQJKkhAwAkiQlZACQJCkhHwaknvCZ3ZI0WAwA6jqf2S1Jg8cAoK7zmd2SNHgMAOoZn9ktSYPDkwAlSUrIACBJUkIGAEmSEvIcAGkExZMHOIN5juzS5ZHdcuReOAOIJ8eBzf3uTkusee9Z840xAEgjaNP988wxCV28PLIbtgFzwN77Z+HM4Tpj1Jr3njXfGAOAus6U3nsHTxpnglk+MYSXXl64C/7gpPF+d6Vl1rz3rPnGGADUdab03itHbubrTPDkNmCIuv4k8HWgHNnvnrTOmveeNd8YA4C6zpQuSYPHAKCuM6VL0uDxMkBJkhIyAEiSlJABQJKkhAwAkiQlZACQJCkhA4AkSQkZACRJSsgAIElSQuluBOR96SVJShgAvC+9MjhwoHqfm+tvP1q1d8iCeSNr3nvWfGPSBQDvS68M5uer98su628/2nX00f3uQeusee9Z841JFwC8L70yOO+86n18HDZ3+IjR3r2waxfc1KUQffTRcOqpnV9ut1nz3rPmG5MuALjLSBkcdxxceml317FtG0wMUYjuNmvee9Z8Y9IFAHcZSZKUMAC4y0iSpIQBwF1GkiR5IyBJklIyAEiSlJABQFJLNm2C7durd/WGNe+9DDVPdw6ApI3Zvh3uuaffvcjFmvdehpq7B0CSpIQMAB2UYZeRJGk0eAiggzLsMmqHd1+UpMFjAFDXeffFwXfgwAHmFz+oLhkfH2dzp+++JbXA7XwpA4C6zrsvDr75+XkmJye7uo7Z2VkmvEOW+sjtfCkDgLrOuy8OvvHxcWZnZ7u+Dqmf3M6XMgBIYvPmzUPzV4vULrfzpbwKQJIG3J49cNpp1bvUKQYASRpwBw9Wv/wPHux3TzRKDACSJCVkAOggd9NJkoaFAaCD3E3Xe959UZLa41UAGmrefVGS2uMeAEmSEjIASJKUkAFAkgbc1q1wzTXVu9QpngOwhlYeHrH49LhWnyI3TA+PkNR7W7fCu97V715o1BgA1tDOwyN27WptHcP08AhJ0mgwAKzBh0dI6gYfTat+MwCswYdH9J5fjMrAR9Oq3wwAGjh+MSoD9y6q3wwAGjh+MSoD9y6q3wwAGjh+MUpS93kfAEmSEjIASJKUkAFAkqSEDACSJCVkAJAkKSEDgCRJCbUVACLirRFxX0Q8GRFfjYh/tkrbV0XEoabXsxHxwva7LUmSNqLlABARvwZcD1wDnAHcDdwWEcetMlsBTgWOr19bSymPtN5dSZLUCe3sAZgGPlJK+XgpZR54C3AAePMa8z1aSnlk8dXGeiVJUoe0FAAi4ghgEvjC4rhSSgE+D7x8tVmBuyLiwYj4bES8op3OSpKkzmh1D8BxwGHA/qbx+6l27S/nIeBy4A3A64EHgNsj4qUtrluSJHVI158FUErZB+xrGPXViDiF6lDCRavNOz09zdjY2JJxU1NTTE1NdbyfkiQNm5mZGWZmZpaMW1hYWNe8Ue3BX5/6EMAB4A2llFsaxn8MGCul/Oo6l3MdcGYp5cwVpk8Asz6yVZKk1szNzS0+Un2ylDK3UruWDgGUUp4GZoGzF8dFRNTDX2lhUS+lOjQgSZL6oJ1DAB8APhYRs8DXqHblbwY+BhAR1wInlFIuqoevAu4D7gE2AZcBPw+8ZqOdlyRJ7Wk5AJRS/ri+5v8/AFuAu4BzSimP1k2OB05smOX5VPcNOIHq8ME3gLNLKXdspOOSJKl9bZ0EWEq5AbhhhWkXNw2/H3h/O+uRJEnd4bMAJElKyAAgSVJCBgBJkhIyAEiSlJABQJKkhAwAHdZ8S0Z1nzXvPWvee9a890a95gaADhv1DWYQWfPes+a9Z817b9RrbgCQJCkhA4AkSQkZACRJSqitWwH3wCaAvXv39rsfLVtYWGBubsWnL6oLrHnvWfPes+a9N6w1b/jduWm1dlFK6X5vWhQRbwI+0e9+SJI0xC4spdy80sRBDQA/CpwD3A8c7G9vJEkaKpuAk4DbSinfW6nRQAYASZLUXZ4EKElSQgYASZISMgBIkpSQAUCSpIQMAJIkJTSSASAi/igiDkXEs/X74r9Pbmjzyoh4JiL+dJXlXBARt0fEP0TE4xHx9Yj4dxFxbET8dcOyl3t9tmldfxER34+IJyPi7oi4KiKioc1hTfMvRMT/iIjXNbR5V0T8fUQc09TPiYh4KiLO6VwV+6fp8/thRNwbEe+LiBc0tLm/qV7PRsTVTcs5MSL+LCKeiIiHI+K6iBjJbb4V66zvb0TEl+vaPbbCctasb0T8dETcUW/3/zsi3tHt/98g6mDNm79nno2IC5raWHPWXfP/XtfoyYh4MCI+HhFbm5Yzutt5KWXkXsAfAX8G/BjwwoZXNLX5HWAB+LFllvE+4IfAe4AdwInAq4FPAVcCxzYs92XAs8ArG8aN1cs5H3ga+DDwEuCfApcA3wc+0bC+w4BDwFQ9/4uA3wOeAsbrNocD/xP4eMN8RwB3Azf0u+5d+vz+MbAT+Afg2oY29wG/0fQZH9kw/XnAN4Hb6rqfAzwC/Ha//3/9fq2zvtcAV9U/I48ts4w16wscDTwE3AhsAy4AngAu7XcNhrHmdZtDwK83bffPt+Zt1/wq4J9Tfb/vAL4MfKlh+khv533vQBc/+E+tMv1o4AfATwB/DLy9afor6h+0t6ww/zFNw6fU7bc3jT8K+B5w8zLLOK+e51fr4cUAcG5Dm7HmfgDbgQPAznr4t4HvAJv7Xfdufn7AJ4H/1TB8H/C2VZbxi1TB67iGcZdTBa/D+/1/HPT6Noy/aLlfRuupL3AF8N3GegPXAnv6XYNhrHk97dDiz/4K0615GzVvmP7LwDPAYfXwSG/nWXeHTgHfKKXcR3XL4Uuapl9IlRT/83Izl1IeX+d6zqXaU/A7yyzjvwH31n15jog4HLgUKFR7Ihbn2wP8e+Aj9S7/twMXlVIOrLNPQycifgo4k4Y61P5tRHw3IuYi4u0RcVjDtB3AN0sp320YdxtVqDqtuz0eLqvUdzXrqe8O4I5SyjNNbX4yIsY20OWh12bNF304Ih6tDxFe3DTNmq9grZpHxI9Qffd/uZTybD16pLfzQX0YUCf8ckT8oGH4z0spv1b/+83AxxbHAx+NiFeUUr5Sj3sR8LellEMb7MOp9fv8CtPngRc3jftkRBwCjqTa/fQd4E+a2nwA+BWq3VvXl1K+vMF+DqLFz+9w4AVUh1iubJj+u8Ac8BjVHpv3AsdTBSLqf+9vWub+hml3d6fbQ2Ot+q5lPfU9nirkrtRmoZUOj4CN1hyq8P+XVHsBXwvcEBFHlVI+VE+35kutWfOIeC/wL4HNwJ3A6xomj/R2PsoB4C+BtwCLJ9o9ARARpwFnUP11Tinl6Yj4E6q9AIsBIOisVpb3r4DbqQ4r7AaubN7jUEopEfFuqvDy7k51csAsfn7/CJgGnqn3mgBQSvlgQ9u/iYgfUu0VeWcp5enednUorVpfdcWGa15Kafx5vzsijgLeAXxohVmyW0/NrwM+SnV+1jXAf2FpCBhZo3wI4IlSyn2llHvr12Iiu4Qq+OyPiKcj4mmqXe1vrH+YAPYBp3TgjPF99fu2FaZva2iz6OG6v58DLqPaI/Ajy8z7TNP7qFn8/L5J9ZntWGZ3Z6OvUX2uJ9XDDwNbmtpsaZiWXav1bbae+voZLLXRmi/na8A/iYgj6mFrvtSaNS+lPFZK+U4p5QtUh2TPjYiX1ZNHejsf5QDwHPUPyS6qMz9Pb3p9F1g8RHAz1TGey1dYznLHdZZ7qtKtVLt//vUyy3g91S+rFR/VWEq5k+oM1Heu1CaDUp1V8x7g3Y2X8DQ5g+oEqUfq4TuBl0TEcQ1tXkv1eezpVl+H0Trr22w99b0T+NmmczNeC3yrlDKwu0V7oc2aL+cM4PsNe72s+QrWWfPFui1OH+3tvN9nIXbjxQpXAVBdkvcEy5wxT3Wi3leahp+iOptzB/DjVJcB/lfgiqZ5l70KoJ52AdVJJx8GfopqN9OlrHwZ4LlN87+u7vOWpvFnUx3PGpmz/1f7/Or6PEAVpnZQhbifprqS40KqY25/2ND+eVTH5/6ibndO3eY/9vv/1+/XWvWth0+kCsa/SfVltxiUj1pvfYFjgAepLo/aThWw/y9wSb9rMKQ1fx3VX7Gn1d85V9T1/E1r3nrNqS7/e2td4x8HfgH4EvAt4Ii6/Uhv533vQK8++Hr8ny83vp728voX6njDuAuAL1JdEfA48HWqY+7HNs17Sj3vcwJAPf2segP6PtXJO3cDb2PpfQkOq5dx7jLzzwMfbBqXKgDU4/8N1S61l1Ol7seowtHfAFcv/tA2tD8R+Ez9w7if6t4Oz+v3/6/fr3XU98i6zbPLvH62lfpShd4v1tv939F0yW2WVydqXv/ymaMKB4/X/37OtebWfN01fwnwBeDRulZ/S3Uuxdam9iO7nUfdeUmSlEiqcwAkSVLFACBJUkIGAEmSEjIASJKUkAFAkqSEDACSJCVkAJAkKSEDgCRJCRkAJElKyAAgSVJCBgBJkhL6f+iBuYOD75c3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394373"/>
            <a:ext cx="7581685" cy="520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 = rising ramp (factory default 200ms)</a:t>
            </a:r>
          </a:p>
        </p:txBody>
      </p:sp>
    </p:spTree>
    <p:extLst>
      <p:ext uri="{BB962C8B-B14F-4D97-AF65-F5344CB8AC3E}">
        <p14:creationId xmlns:p14="http://schemas.microsoft.com/office/powerpoint/2010/main" val="213906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5"/>
            <a:ext cx="7560840" cy="532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 = delay (factory default 0ms)</a:t>
            </a:r>
          </a:p>
        </p:txBody>
      </p:sp>
    </p:spTree>
    <p:extLst>
      <p:ext uri="{BB962C8B-B14F-4D97-AF65-F5344CB8AC3E}">
        <p14:creationId xmlns:p14="http://schemas.microsoft.com/office/powerpoint/2010/main" val="17294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63468"/>
            <a:ext cx="7776864" cy="530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 = extension (factory default 200ms)</a:t>
            </a:r>
          </a:p>
        </p:txBody>
      </p:sp>
    </p:spTree>
    <p:extLst>
      <p:ext uri="{BB962C8B-B14F-4D97-AF65-F5344CB8AC3E}">
        <p14:creationId xmlns:p14="http://schemas.microsoft.com/office/powerpoint/2010/main" val="53442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02474"/>
            <a:ext cx="7344816" cy="486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Toe Clearance (max in swing)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 = rising ramp (factory default 200ms)</a:t>
            </a:r>
          </a:p>
        </p:txBody>
      </p:sp>
    </p:spTree>
    <p:extLst>
      <p:ext uri="{BB962C8B-B14F-4D97-AF65-F5344CB8AC3E}">
        <p14:creationId xmlns:p14="http://schemas.microsoft.com/office/powerpoint/2010/main" val="302668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7108"/>
            <a:ext cx="7416824" cy="487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 = delay (factory default 0ms)</a:t>
            </a:r>
          </a:p>
        </p:txBody>
      </p:sp>
    </p:spTree>
    <p:extLst>
      <p:ext uri="{BB962C8B-B14F-4D97-AF65-F5344CB8AC3E}">
        <p14:creationId xmlns:p14="http://schemas.microsoft.com/office/powerpoint/2010/main" val="397689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632848" cy="526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 = extension (factory default 200ms)</a:t>
            </a:r>
          </a:p>
        </p:txBody>
      </p:sp>
    </p:spTree>
    <p:extLst>
      <p:ext uri="{BB962C8B-B14F-4D97-AF65-F5344CB8AC3E}">
        <p14:creationId xmlns:p14="http://schemas.microsoft.com/office/powerpoint/2010/main" val="168503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920880" cy="536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 = rising ramp (factory default 200ms)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351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Foot off 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32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6612"/>
            <a:ext cx="6768752" cy="45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16033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 = delay (factory default 0ms)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2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144</Words>
  <Application>Microsoft Office PowerPoint</Application>
  <PresentationFormat>On-screen Show (4:3)</PresentationFormat>
  <Paragraphs>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FES study results</vt:lpstr>
      <vt:lpstr>Stride length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Leeds Teaching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 study results</dc:title>
  <dc:creator>Simon Marchant</dc:creator>
  <cp:lastModifiedBy>Simon Marchant</cp:lastModifiedBy>
  <cp:revision>9</cp:revision>
  <dcterms:created xsi:type="dcterms:W3CDTF">2017-01-24T10:06:17Z</dcterms:created>
  <dcterms:modified xsi:type="dcterms:W3CDTF">2017-01-25T12:34:29Z</dcterms:modified>
</cp:coreProperties>
</file>