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411A8D-36FD-43CC-8817-D85C3B116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5273257-5448-4DCB-901E-C14AD1547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F4382D-5132-4EA3-8E27-E9337C08E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FCE6-8119-4745-B261-6DB1AF67F7A0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986643-F804-491B-905D-976EE9E2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BC5889-34D1-42CD-95DC-999FBCEF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7FD1-7799-4531-AC19-9879D82AE3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02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E1BE4-FE17-42D9-8FAA-E815E16B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0F9D71-7FDD-46A1-9600-C168C2530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A94308-9E46-4C40-B5C7-5537C476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FCE6-8119-4745-B261-6DB1AF67F7A0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A6A8E6-680F-4966-88E1-D9AB81F6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0CF8EC-D779-4EFA-8531-C4428955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7FD1-7799-4531-AC19-9879D82AE3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75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255A3D8-C621-485E-9834-7BB562F83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393A79-E6D8-4693-9816-6FC4DD5F1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1DE880-B20D-45CC-8D3B-59A50949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FCE6-8119-4745-B261-6DB1AF67F7A0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E5E97D-DB0C-4D0D-80F3-C6DDB1FD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E6E4BC-1B17-4FD9-A3A4-1B957C10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7FD1-7799-4531-AC19-9879D82AE3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71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207741-909F-4F21-9C70-A8CD419E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7E5C05-4E0B-46E4-88DD-E6D652B46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740E47-5E98-461B-B822-967A8FAB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FCE6-8119-4745-B261-6DB1AF67F7A0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C8F3E9-1255-48C4-95A0-CA936AE5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3DC47E-8E10-4088-96D4-E93774C2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7FD1-7799-4531-AC19-9879D82AE3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11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64A72F-371E-42E7-8A28-A5B618243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28467A-67AF-4446-B8E6-B405F4337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DA6220-F345-45FA-9A54-9E7D6D86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FCE6-8119-4745-B261-6DB1AF67F7A0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E6E42C-02EC-4E7A-8177-8671CEA0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F973F3-8C3C-43E3-AC92-685DD436F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7FD1-7799-4531-AC19-9879D82AE3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11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061135-9F8E-4BEC-AFAA-6209D540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653C10-C26F-446E-BA33-E3B4B26BD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8E6C831-136E-48C9-8A5D-B1F3A360B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752D1B-6D1E-447F-82EB-C8336DF5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FCE6-8119-4745-B261-6DB1AF67F7A0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DA5F82-E3C4-4C8C-BB51-D5C1ECDB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477C52-8C30-4EB5-87A2-7B0D04BE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7FD1-7799-4531-AC19-9879D82AE3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15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0CBAA2-3366-47C4-AF47-81A4F95E3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045C86-9C64-4618-876C-AC13574AD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2254DA8-5C3E-49D1-A0BF-56B50108E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55C299-46D4-4F58-9904-A5F6E1595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FC54A9F-864A-4A14-AFA6-07A2A2928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B12D34-E356-43AA-93F0-7C71C2CCA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FCE6-8119-4745-B261-6DB1AF67F7A0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A090C3-187A-49AE-85B3-C2759B476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7732B3C-25C7-4CCF-817E-E12A70BB3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7FD1-7799-4531-AC19-9879D82AE3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71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4B3C-ABFC-4F74-9251-CE84EAF3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CB1B7A3-A84B-41F9-9CDE-7B4BED0E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FCE6-8119-4745-B261-6DB1AF67F7A0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8BAA6BB-065F-4C53-8910-9E7CD116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F8FCC14-0F22-44FA-8B0D-C09FD813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7FD1-7799-4531-AC19-9879D82AE3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22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D88AB5-F4A2-466C-AE35-9A7D9794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FCE6-8119-4745-B261-6DB1AF67F7A0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A73C881-940D-4AB5-87F5-BC668023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041A24-D047-421C-9677-7B354057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7FD1-7799-4531-AC19-9879D82AE3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14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EF0CEE-3569-4D5E-ABD9-C4EBCA0C1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A875BE-36E4-4E73-B072-935EC40E9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86B772-DE3C-4B8C-B29E-CD2384A1E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235F96-9039-4CDA-B5BA-F72293A5A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FCE6-8119-4745-B261-6DB1AF67F7A0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79EC4C-1035-4FD6-A921-9F72A1E2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17E0E9A-E5D1-4DA4-978A-01EF1323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7FD1-7799-4531-AC19-9879D82AE3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106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4D3C2-102D-4068-9A9F-09BD3D242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E5B4DED-A1A7-4833-8F48-4D01B35CA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A9ADA3-2946-4285-B999-7FA41F8EE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B5D374-B78F-4493-B697-ECF35508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FCE6-8119-4745-B261-6DB1AF67F7A0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F7FACA-19A8-493B-971A-EEF4AE6D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34AAF3-B3AA-4133-9618-3440B1BD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7FD1-7799-4531-AC19-9879D82AE3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45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5C7C3A-3B01-4702-9876-4DD4C51A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41C684-9C4F-4856-91FA-8622CD72C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69A25E-AEC3-43CC-B2D8-E6B44686E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7FCE6-8119-4745-B261-6DB1AF67F7A0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3346A5-54E5-40DE-B722-0FC716311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8D33E8-8CF6-43E7-AEC7-FC169DFEE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17FD1-7799-4531-AC19-9879D82AE3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86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rhino3d.com/guides/grasshopper/your-first-component-window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rhino3d.com/guides/grasshopper/your-first-component-window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A42069-6E9B-496F-9C7D-F80BCE9009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C#</a:t>
            </a:r>
            <a:r>
              <a:rPr lang="zh-TW" altLang="en-US" dirty="0"/>
              <a:t> </a:t>
            </a:r>
            <a:r>
              <a:rPr lang="en-US" altLang="zh-TW" dirty="0"/>
              <a:t>Secondary Developing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BF80AF1-C132-4600-A2B6-960DC8F6D1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22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26F88D-A2D1-4C5C-9A15-C930CE2E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Tool to use </a:t>
            </a:r>
            <a:endParaRPr lang="zh-TW" alt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DBCDDDC2-648B-4497-89AE-A7BA731B1AEF}"/>
              </a:ext>
            </a:extLst>
          </p:cNvPr>
          <p:cNvGrpSpPr/>
          <p:nvPr/>
        </p:nvGrpSpPr>
        <p:grpSpPr>
          <a:xfrm>
            <a:off x="1868009" y="1580225"/>
            <a:ext cx="8856216" cy="4565892"/>
            <a:chOff x="838200" y="1615736"/>
            <a:chExt cx="8856216" cy="4565892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711A96F-EFAA-448D-A5A9-961CE452D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836697"/>
              <a:ext cx="6314702" cy="434493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589EE14D-6E2D-43E9-813E-C4A9BE79405D}"/>
                </a:ext>
              </a:extLst>
            </p:cNvPr>
            <p:cNvSpPr/>
            <p:nvPr/>
          </p:nvSpPr>
          <p:spPr>
            <a:xfrm>
              <a:off x="2174033" y="2584580"/>
              <a:ext cx="3461657" cy="391885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6970774-16BD-4D63-947D-F25EEF3552CF}"/>
                </a:ext>
              </a:extLst>
            </p:cNvPr>
            <p:cNvSpPr txBox="1"/>
            <p:nvPr/>
          </p:nvSpPr>
          <p:spPr>
            <a:xfrm>
              <a:off x="3728621" y="3464511"/>
              <a:ext cx="18199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Make sure u download the wright tool kit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1B25532-2122-4D70-82EF-93CA6E50BC85}"/>
                </a:ext>
              </a:extLst>
            </p:cNvPr>
            <p:cNvSpPr txBox="1"/>
            <p:nvPr/>
          </p:nvSpPr>
          <p:spPr>
            <a:xfrm>
              <a:off x="7590408" y="1615736"/>
              <a:ext cx="2104008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Language: C#</a:t>
              </a:r>
            </a:p>
            <a:p>
              <a:r>
                <a:rPr lang="en-US" altLang="zh-TW" dirty="0"/>
                <a:t>IDE: Visual Studio</a:t>
              </a:r>
            </a:p>
            <a:p>
              <a:endParaRPr lang="en-US" altLang="zh-TW" dirty="0"/>
            </a:p>
            <a:p>
              <a:r>
                <a:rPr lang="en-US" altLang="zh-TW" dirty="0"/>
                <a:t>Note:</a:t>
              </a:r>
            </a:p>
            <a:p>
              <a:r>
                <a:rPr lang="en-US" altLang="zh-TW" dirty="0"/>
                <a:t>Right now(2021)</a:t>
              </a:r>
            </a:p>
            <a:p>
              <a:r>
                <a:rPr lang="en-US" altLang="zh-TW" dirty="0"/>
                <a:t>The Grasshopper add on for Visual Studio can only run with Rhino 6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zh-TW" altLang="en-US" dirty="0"/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91BDFA4-D49B-4CA6-8960-86553B57CFAF}"/>
              </a:ext>
            </a:extLst>
          </p:cNvPr>
          <p:cNvSpPr txBox="1"/>
          <p:nvPr/>
        </p:nvSpPr>
        <p:spPr>
          <a:xfrm>
            <a:off x="8851037" y="4722920"/>
            <a:ext cx="231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For more detail go to </a:t>
            </a:r>
            <a:r>
              <a:rPr lang="en-US" altLang="zh-TW" dirty="0">
                <a:hlinkClick r:id="rId3"/>
              </a:rPr>
              <a:t>“here”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039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BDE0AF1-6D85-477A-B4F6-BBDD3294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489" y="641821"/>
            <a:ext cx="8783022" cy="5749356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EFB765F8-8480-4316-AB8C-8AC6DC01C38B}"/>
              </a:ext>
            </a:extLst>
          </p:cNvPr>
          <p:cNvSpPr/>
          <p:nvPr/>
        </p:nvSpPr>
        <p:spPr>
          <a:xfrm>
            <a:off x="5682343" y="3965510"/>
            <a:ext cx="3405673" cy="17168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42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1E82A-FF0E-497E-A0AA-784F796E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Main structure of the Grasshopper C#</a:t>
            </a:r>
            <a:endParaRPr lang="zh-TW" altLang="en-US" b="1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E146D19-5FE4-462E-8DE3-A28782AFA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664" y="1481776"/>
            <a:ext cx="6291014" cy="5011099"/>
          </a:xfr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EF395427-A4EE-4838-B8CA-57EE9E249567}"/>
              </a:ext>
            </a:extLst>
          </p:cNvPr>
          <p:cNvSpPr/>
          <p:nvPr/>
        </p:nvSpPr>
        <p:spPr>
          <a:xfrm>
            <a:off x="1530220" y="3429000"/>
            <a:ext cx="4450702" cy="4618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03E064A-F091-475F-B935-687316C899AA}"/>
              </a:ext>
            </a:extLst>
          </p:cNvPr>
          <p:cNvSpPr/>
          <p:nvPr/>
        </p:nvSpPr>
        <p:spPr>
          <a:xfrm>
            <a:off x="1449820" y="2576406"/>
            <a:ext cx="1808285" cy="62843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C39F2E1-608B-4413-881C-FB32FEDE3E04}"/>
              </a:ext>
            </a:extLst>
          </p:cNvPr>
          <p:cNvSpPr/>
          <p:nvPr/>
        </p:nvSpPr>
        <p:spPr>
          <a:xfrm>
            <a:off x="1530220" y="3890865"/>
            <a:ext cx="4450702" cy="4618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F636C2EE-0276-4812-97DB-0776AF270EEA}"/>
              </a:ext>
            </a:extLst>
          </p:cNvPr>
          <p:cNvSpPr/>
          <p:nvPr/>
        </p:nvSpPr>
        <p:spPr>
          <a:xfrm>
            <a:off x="1530220" y="4386991"/>
            <a:ext cx="4450702" cy="4618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5024911-346E-4F8D-ADE8-82B7611BBB0A}"/>
              </a:ext>
            </a:extLst>
          </p:cNvPr>
          <p:cNvSpPr/>
          <p:nvPr/>
        </p:nvSpPr>
        <p:spPr>
          <a:xfrm>
            <a:off x="1530220" y="4848856"/>
            <a:ext cx="4450702" cy="8801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26445E7-F790-4B16-AC4C-5E55A9EB8DE2}"/>
              </a:ext>
            </a:extLst>
          </p:cNvPr>
          <p:cNvSpPr txBox="1"/>
          <p:nvPr/>
        </p:nvSpPr>
        <p:spPr>
          <a:xfrm>
            <a:off x="7693322" y="1495598"/>
            <a:ext cx="320040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0.</a:t>
            </a:r>
            <a:r>
              <a:rPr lang="en-US" altLang="zh-TW" dirty="0"/>
              <a:t>This section will decide which section your designing component will appear(mostly string nothing tricky)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CB7C033-0868-4A97-A206-0DE1C04EDB90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flipH="1">
            <a:off x="3258105" y="2095763"/>
            <a:ext cx="4435217" cy="7948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2469275-A7CA-460A-A244-73D854127D9B}"/>
              </a:ext>
            </a:extLst>
          </p:cNvPr>
          <p:cNvSpPr txBox="1"/>
          <p:nvPr/>
        </p:nvSpPr>
        <p:spPr>
          <a:xfrm>
            <a:off x="7693322" y="2751525"/>
            <a:ext cx="32004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 </a:t>
            </a:r>
            <a:r>
              <a:rPr lang="en-US" altLang="zh-TW" dirty="0"/>
              <a:t>Here is the input section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87BC13D-9DF2-4B01-9623-8DA4E1AF80BD}"/>
              </a:ext>
            </a:extLst>
          </p:cNvPr>
          <p:cNvCxnSpPr>
            <a:cxnSpLocks/>
            <a:stCxn id="17" idx="1"/>
            <a:endCxn id="6" idx="3"/>
          </p:cNvCxnSpPr>
          <p:nvPr/>
        </p:nvCxnSpPr>
        <p:spPr>
          <a:xfrm flipH="1">
            <a:off x="5980922" y="2936191"/>
            <a:ext cx="1712400" cy="723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93160BA-52B9-47D6-ADCF-4218463A1F30}"/>
              </a:ext>
            </a:extLst>
          </p:cNvPr>
          <p:cNvSpPr txBox="1"/>
          <p:nvPr/>
        </p:nvSpPr>
        <p:spPr>
          <a:xfrm>
            <a:off x="7693322" y="3205877"/>
            <a:ext cx="32004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 </a:t>
            </a:r>
            <a:r>
              <a:rPr lang="en-US" altLang="zh-TW" dirty="0"/>
              <a:t>Here is the output section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9C0D8E0C-70F8-45F9-95DC-7E479E60534C}"/>
              </a:ext>
            </a:extLst>
          </p:cNvPr>
          <p:cNvCxnSpPr>
            <a:cxnSpLocks/>
            <a:stCxn id="22" idx="1"/>
            <a:endCxn id="8" idx="3"/>
          </p:cNvCxnSpPr>
          <p:nvPr/>
        </p:nvCxnSpPr>
        <p:spPr>
          <a:xfrm flipH="1">
            <a:off x="5980922" y="3390543"/>
            <a:ext cx="1712400" cy="731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2F163B7-D262-4914-B0BF-9B3CCA7D35EE}"/>
              </a:ext>
            </a:extLst>
          </p:cNvPr>
          <p:cNvSpPr txBox="1"/>
          <p:nvPr/>
        </p:nvSpPr>
        <p:spPr>
          <a:xfrm>
            <a:off x="7693322" y="3607864"/>
            <a:ext cx="32004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3. </a:t>
            </a:r>
            <a:r>
              <a:rPr lang="en-US" altLang="zh-TW" dirty="0"/>
              <a:t>Here is the main action section(where all the magic </a:t>
            </a:r>
            <a:r>
              <a:rPr lang="en-US" altLang="zh-TW" dirty="0" err="1"/>
              <a:t>happend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EA6BE198-7737-4A62-9B36-D39CCB2C3C75}"/>
              </a:ext>
            </a:extLst>
          </p:cNvPr>
          <p:cNvCxnSpPr>
            <a:cxnSpLocks/>
            <a:stCxn id="29" idx="1"/>
            <a:endCxn id="9" idx="3"/>
          </p:cNvCxnSpPr>
          <p:nvPr/>
        </p:nvCxnSpPr>
        <p:spPr>
          <a:xfrm flipH="1">
            <a:off x="5980922" y="4069529"/>
            <a:ext cx="1712400" cy="548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35919D2-51F7-46CA-BB23-2604589B5883}"/>
              </a:ext>
            </a:extLst>
          </p:cNvPr>
          <p:cNvSpPr txBox="1"/>
          <p:nvPr/>
        </p:nvSpPr>
        <p:spPr>
          <a:xfrm>
            <a:off x="7693322" y="4576150"/>
            <a:ext cx="32004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4. </a:t>
            </a:r>
            <a:r>
              <a:rPr lang="en-US" altLang="zh-TW" dirty="0"/>
              <a:t>This section given access to change and assign icon.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597DAEE-D8DA-4B7B-96DC-C0A8EDF03931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5980922" y="4899316"/>
            <a:ext cx="1712400" cy="389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99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4ABC4-A37E-4163-AAEE-885FA383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4881"/>
          </a:xfrm>
        </p:spPr>
        <p:txBody>
          <a:bodyPr/>
          <a:lstStyle/>
          <a:p>
            <a:pPr algn="ctr"/>
            <a:r>
              <a:rPr lang="en-US" altLang="zh-TW" b="1" dirty="0"/>
              <a:t>1~2 Section: Input /Output Section </a:t>
            </a:r>
            <a:endParaRPr lang="zh-TW" altLang="en-US" b="1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5F3C333-2997-425E-B397-3BDD0473A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85" y="1690688"/>
            <a:ext cx="11371934" cy="114057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3993163-AE9A-4608-AE08-D7EC898FAB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240" t="34967" r="32653" b="53469"/>
          <a:stretch/>
        </p:blipFill>
        <p:spPr>
          <a:xfrm>
            <a:off x="6465714" y="3170452"/>
            <a:ext cx="5359614" cy="1446245"/>
          </a:xfrm>
          <a:prstGeom prst="rect">
            <a:avLst/>
          </a:prstGeom>
          <a:ln>
            <a:solidFill>
              <a:srgbClr val="FF0000"/>
            </a:solidFill>
          </a:ln>
          <a:effectLst>
            <a:softEdge rad="112500"/>
          </a:effectLst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C656230C-6256-4269-955C-5EB1BB0446C1}"/>
              </a:ext>
            </a:extLst>
          </p:cNvPr>
          <p:cNvSpPr/>
          <p:nvPr/>
        </p:nvSpPr>
        <p:spPr>
          <a:xfrm>
            <a:off x="5619565" y="2118049"/>
            <a:ext cx="2041864" cy="50086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A3F3B0B-77B6-464F-A074-2E6BF4B2F80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6640497" y="2618913"/>
            <a:ext cx="2505024" cy="5515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DD9F689F-38CC-4103-B19A-B49EB62E3784}"/>
              </a:ext>
            </a:extLst>
          </p:cNvPr>
          <p:cNvCxnSpPr>
            <a:endCxn id="10" idx="1"/>
          </p:cNvCxnSpPr>
          <p:nvPr/>
        </p:nvCxnSpPr>
        <p:spPr>
          <a:xfrm>
            <a:off x="2530136" y="2361460"/>
            <a:ext cx="3089429" cy="702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C45F34B-30F9-4AA1-ADA8-E92641618E52}"/>
              </a:ext>
            </a:extLst>
          </p:cNvPr>
          <p:cNvSpPr txBox="1"/>
          <p:nvPr/>
        </p:nvSpPr>
        <p:spPr>
          <a:xfrm>
            <a:off x="431019" y="3370354"/>
            <a:ext cx="186431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Full title of the component</a:t>
            </a:r>
            <a:endParaRPr lang="zh-TW" altLang="en-US" sz="1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7897EC2-D0AB-41A5-9D43-30834188FD3B}"/>
              </a:ext>
            </a:extLst>
          </p:cNvPr>
          <p:cNvSpPr txBox="1"/>
          <p:nvPr/>
        </p:nvSpPr>
        <p:spPr>
          <a:xfrm>
            <a:off x="2295330" y="3370353"/>
            <a:ext cx="186431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Nick name of the component</a:t>
            </a:r>
            <a:endParaRPr lang="zh-TW" altLang="en-US" sz="1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6518326-C537-43A4-8DD5-F584C3A8278D}"/>
              </a:ext>
            </a:extLst>
          </p:cNvPr>
          <p:cNvSpPr txBox="1"/>
          <p:nvPr/>
        </p:nvSpPr>
        <p:spPr>
          <a:xfrm>
            <a:off x="4159641" y="3370353"/>
            <a:ext cx="186431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Description for component</a:t>
            </a:r>
            <a:endParaRPr lang="zh-TW" altLang="en-US" sz="1400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0F38DEF-1CEB-480A-86EA-7374B1818F36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1363175" y="2584761"/>
            <a:ext cx="1809170" cy="7855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614B2DE-5EEE-42A9-BED2-2BEA3BEA3C38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3227486" y="2584761"/>
            <a:ext cx="877014" cy="7855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5EAA8AA7-77BB-4F2E-B3E3-9B573F8B0384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5055037" y="2584761"/>
            <a:ext cx="36760" cy="7855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8889116-637F-4BA8-8B20-4EBE186284BF}"/>
              </a:ext>
            </a:extLst>
          </p:cNvPr>
          <p:cNvSpPr txBox="1"/>
          <p:nvPr/>
        </p:nvSpPr>
        <p:spPr>
          <a:xfrm>
            <a:off x="6880194" y="4616697"/>
            <a:ext cx="3275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Changing Data type through </a:t>
            </a:r>
          </a:p>
          <a:p>
            <a:r>
              <a:rPr lang="en-US" altLang="zh-TW" b="1" dirty="0"/>
              <a:t> </a:t>
            </a:r>
            <a:r>
              <a:rPr lang="en-US" altLang="zh-TW" b="1" dirty="0" err="1"/>
              <a:t>GH_ParaAccess.item</a:t>
            </a:r>
            <a:endParaRPr lang="en-US" altLang="zh-TW" b="1" dirty="0"/>
          </a:p>
          <a:p>
            <a:r>
              <a:rPr lang="en-US" altLang="zh-TW" b="1" dirty="0"/>
              <a:t>	           .list</a:t>
            </a:r>
          </a:p>
          <a:p>
            <a:r>
              <a:rPr lang="en-US" altLang="zh-TW" b="1" dirty="0"/>
              <a:t>   	           .tree</a:t>
            </a:r>
            <a:endParaRPr lang="zh-TW" altLang="en-US" b="1" dirty="0"/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FA7C4C60-B152-48A3-BCF9-264663046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" y="4616697"/>
            <a:ext cx="6288854" cy="865910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D2A91BA0-48F9-4BFB-B423-F01376F66BCC}"/>
              </a:ext>
            </a:extLst>
          </p:cNvPr>
          <p:cNvSpPr txBox="1"/>
          <p:nvPr/>
        </p:nvSpPr>
        <p:spPr>
          <a:xfrm>
            <a:off x="30332" y="4264427"/>
            <a:ext cx="16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/>
              <a:t>Output section</a:t>
            </a:r>
            <a:endParaRPr lang="zh-TW" altLang="en-US" b="1" i="1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A1471D8-BBBB-4C57-8CFB-E03C01F6C497}"/>
              </a:ext>
            </a:extLst>
          </p:cNvPr>
          <p:cNvSpPr txBox="1"/>
          <p:nvPr/>
        </p:nvSpPr>
        <p:spPr>
          <a:xfrm>
            <a:off x="332806" y="1306286"/>
            <a:ext cx="16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/>
              <a:t>Input section</a:t>
            </a:r>
            <a:endParaRPr lang="zh-TW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394597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D9CAF-3E61-4577-B4AD-D667EA13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3 section: Solve Instance Section</a:t>
            </a:r>
            <a:endParaRPr lang="zh-TW" altLang="en-US" b="1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A3E6E75-6165-4BBC-B184-8313BE94B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28" y="1777807"/>
            <a:ext cx="7496175" cy="4038600"/>
          </a:xfr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A41327C4-EC29-4E54-9002-9F341440225E}"/>
              </a:ext>
            </a:extLst>
          </p:cNvPr>
          <p:cNvSpPr/>
          <p:nvPr/>
        </p:nvSpPr>
        <p:spPr>
          <a:xfrm>
            <a:off x="594804" y="3719743"/>
            <a:ext cx="3320248" cy="97080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3CEC370-C0D1-45F5-9836-297090B482F7}"/>
              </a:ext>
            </a:extLst>
          </p:cNvPr>
          <p:cNvSpPr/>
          <p:nvPr/>
        </p:nvSpPr>
        <p:spPr>
          <a:xfrm>
            <a:off x="594804" y="4777667"/>
            <a:ext cx="6782540" cy="77087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0E9ED0B-6FF7-4E15-AA12-FFB6AF8FCD42}"/>
              </a:ext>
            </a:extLst>
          </p:cNvPr>
          <p:cNvSpPr txBox="1"/>
          <p:nvPr/>
        </p:nvSpPr>
        <p:spPr>
          <a:xfrm>
            <a:off x="8228860" y="1690688"/>
            <a:ext cx="312494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successfully get data from reference a/b it will return Boolean value to tell whether its successful or not.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BDB7BC07-DF5C-4646-80A4-0EDBB236FCF9}"/>
              </a:ext>
            </a:extLst>
          </p:cNvPr>
          <p:cNvSpPr/>
          <p:nvPr/>
        </p:nvSpPr>
        <p:spPr>
          <a:xfrm>
            <a:off x="683582" y="2943597"/>
            <a:ext cx="4385568" cy="48540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5C67D69-9130-4EDE-968D-5654CD95454A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 flipV="1">
            <a:off x="5069150" y="2290853"/>
            <a:ext cx="3159710" cy="8954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7CEDC43-61C5-4CA5-8A77-E1ED1EAC345E}"/>
              </a:ext>
            </a:extLst>
          </p:cNvPr>
          <p:cNvSpPr txBox="1"/>
          <p:nvPr/>
        </p:nvSpPr>
        <p:spPr>
          <a:xfrm>
            <a:off x="8228860" y="3086536"/>
            <a:ext cx="312494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both input return “True”, then the program will start to execute what ever you type in this section.</a:t>
            </a:r>
            <a:endParaRPr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AD5765B-F7E0-49FB-8D0E-AD160AA67991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3915052" y="3686701"/>
            <a:ext cx="4313808" cy="5184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25832D1-AFE7-41F8-8A36-727530B88E93}"/>
              </a:ext>
            </a:extLst>
          </p:cNvPr>
          <p:cNvSpPr txBox="1"/>
          <p:nvPr/>
        </p:nvSpPr>
        <p:spPr>
          <a:xfrm>
            <a:off x="8228860" y="4562940"/>
            <a:ext cx="312494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If the input data has any problem it will return what ever string that you type in here.   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03571D1-9650-4AB6-87B9-2342F949EE44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 flipV="1">
            <a:off x="7377344" y="5163105"/>
            <a:ext cx="85151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26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8781F-F710-4D7A-8A76-0B664EA7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3655"/>
            <a:ext cx="5128296" cy="974664"/>
          </a:xfrm>
        </p:spPr>
        <p:txBody>
          <a:bodyPr/>
          <a:lstStyle/>
          <a:p>
            <a:pPr algn="ctr"/>
            <a:r>
              <a:rPr lang="en-US" altLang="zh-TW" b="1" dirty="0"/>
              <a:t>4. Icon section</a:t>
            </a:r>
            <a:endParaRPr lang="zh-TW" altLang="en-US" b="1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0CD419C-C03C-4B88-B24E-7AF585E9A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73" b="61482"/>
          <a:stretch/>
        </p:blipFill>
        <p:spPr>
          <a:xfrm>
            <a:off x="50645" y="1448092"/>
            <a:ext cx="12125803" cy="2655757"/>
          </a:xfr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C8940E0-0252-402E-874E-E53E2FF67C67}"/>
              </a:ext>
            </a:extLst>
          </p:cNvPr>
          <p:cNvSpPr/>
          <p:nvPr/>
        </p:nvSpPr>
        <p:spPr>
          <a:xfrm>
            <a:off x="10394302" y="2332653"/>
            <a:ext cx="1782146" cy="10963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EAAEE66-5C0C-42C2-860F-1CAEC34E2E47}"/>
              </a:ext>
            </a:extLst>
          </p:cNvPr>
          <p:cNvSpPr/>
          <p:nvPr/>
        </p:nvSpPr>
        <p:spPr>
          <a:xfrm>
            <a:off x="133194" y="1800921"/>
            <a:ext cx="4074821" cy="16280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2B46326-1C44-431D-B59B-2DB286B85CF3}"/>
              </a:ext>
            </a:extLst>
          </p:cNvPr>
          <p:cNvSpPr txBox="1"/>
          <p:nvPr/>
        </p:nvSpPr>
        <p:spPr>
          <a:xfrm>
            <a:off x="10486739" y="776308"/>
            <a:ext cx="127838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Hit property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16FC568-427E-43BC-BF92-39FE23679497}"/>
              </a:ext>
            </a:extLst>
          </p:cNvPr>
          <p:cNvCxnSpPr>
            <a:stCxn id="9" idx="2"/>
          </p:cNvCxnSpPr>
          <p:nvPr/>
        </p:nvCxnSpPr>
        <p:spPr>
          <a:xfrm flipH="1">
            <a:off x="10910656" y="1422639"/>
            <a:ext cx="215276" cy="1192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6272C13-E541-4A80-A8E4-6CB7BF30A700}"/>
              </a:ext>
            </a:extLst>
          </p:cNvPr>
          <p:cNvSpPr txBox="1"/>
          <p:nvPr/>
        </p:nvSpPr>
        <p:spPr>
          <a:xfrm>
            <a:off x="4932895" y="2992788"/>
            <a:ext cx="48527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resources</a:t>
            </a:r>
            <a:r>
              <a:rPr lang="zh-TW" altLang="en-US" b="1" dirty="0">
                <a:solidFill>
                  <a:srgbClr val="FF0000"/>
                </a:solidFill>
              </a:rPr>
              <a:t>→</a:t>
            </a:r>
            <a:r>
              <a:rPr lang="en-US" altLang="zh-TW" b="1" dirty="0">
                <a:solidFill>
                  <a:srgbClr val="FF0000"/>
                </a:solidFill>
              </a:rPr>
              <a:t>add </a:t>
            </a:r>
            <a:r>
              <a:rPr lang="en-US" altLang="zh-TW" b="1" dirty="0" err="1">
                <a:solidFill>
                  <a:srgbClr val="FF0000"/>
                </a:solidFill>
              </a:rPr>
              <a:t>Resource→NewImage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b="1" dirty="0">
                <a:solidFill>
                  <a:srgbClr val="FF0000"/>
                </a:solidFill>
              </a:rPr>
              <a:t>Or 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Add Existing File.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31DED4FB-98AD-4BA4-901B-11D10EE5FA61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4208015" y="2614961"/>
            <a:ext cx="724880" cy="839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B050DDD-840C-45D8-B6C6-406DCA265045}"/>
              </a:ext>
            </a:extLst>
          </p:cNvPr>
          <p:cNvSpPr txBox="1"/>
          <p:nvPr/>
        </p:nvSpPr>
        <p:spPr>
          <a:xfrm>
            <a:off x="6343808" y="4731100"/>
            <a:ext cx="424352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After Add icon into resources, change this section to the Following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D213B16-AFA6-464C-BA45-364D2A00477B}"/>
              </a:ext>
            </a:extLst>
          </p:cNvPr>
          <p:cNvCxnSpPr>
            <a:cxnSpLocks/>
            <a:stCxn id="25" idx="3"/>
            <a:endCxn id="18" idx="1"/>
          </p:cNvCxnSpPr>
          <p:nvPr/>
        </p:nvCxnSpPr>
        <p:spPr>
          <a:xfrm flipV="1">
            <a:off x="5548544" y="5054266"/>
            <a:ext cx="795264" cy="742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>
            <a:extLst>
              <a:ext uri="{FF2B5EF4-FFF2-40B4-BE49-F238E27FC236}">
                <a16:creationId xmlns:a16="http://schemas.microsoft.com/office/drawing/2014/main" id="{C37BF205-1D2E-4C8E-B9A7-8EA2C71272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27" t="14622"/>
          <a:stretch/>
        </p:blipFill>
        <p:spPr>
          <a:xfrm>
            <a:off x="7212355" y="116376"/>
            <a:ext cx="1873706" cy="17916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AE20E9-334D-4570-9A72-1B8E5304C396}"/>
              </a:ext>
            </a:extLst>
          </p:cNvPr>
          <p:cNvCxnSpPr>
            <a:cxnSpLocks/>
          </p:cNvCxnSpPr>
          <p:nvPr/>
        </p:nvCxnSpPr>
        <p:spPr>
          <a:xfrm flipH="1" flipV="1">
            <a:off x="8365385" y="1719317"/>
            <a:ext cx="248263" cy="1450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圖片 32">
            <a:extLst>
              <a:ext uri="{FF2B5EF4-FFF2-40B4-BE49-F238E27FC236}">
                <a16:creationId xmlns:a16="http://schemas.microsoft.com/office/drawing/2014/main" id="{9E3E2664-2B8B-4677-898E-2BE868933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4910357"/>
            <a:ext cx="4838700" cy="1476375"/>
          </a:xfrm>
          <a:prstGeom prst="rect">
            <a:avLst/>
          </a:prstGeom>
        </p:spPr>
      </p:pic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AC3448D7-DADA-413A-A403-5E0D8BBF59E6}"/>
              </a:ext>
            </a:extLst>
          </p:cNvPr>
          <p:cNvSpPr/>
          <p:nvPr/>
        </p:nvSpPr>
        <p:spPr>
          <a:xfrm>
            <a:off x="578557" y="5672831"/>
            <a:ext cx="4969987" cy="2485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08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EB6F9B-C223-47DE-8B47-DE2C7D9E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D9CFAE9-8E07-44FF-A3E7-1BEDF7DDB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2314" b="46276"/>
          <a:stretch/>
        </p:blipFill>
        <p:spPr>
          <a:xfrm>
            <a:off x="2135154" y="3156135"/>
            <a:ext cx="7204788" cy="32166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FE6528C-7B42-47EA-A476-899C542EA849}"/>
              </a:ext>
            </a:extLst>
          </p:cNvPr>
          <p:cNvSpPr txBox="1"/>
          <p:nvPr/>
        </p:nvSpPr>
        <p:spPr>
          <a:xfrm>
            <a:off x="2135154" y="1427584"/>
            <a:ext cx="3687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Got to hit debug, then it will go set up Rhino6, then open GH  automatically, for more setting detail go </a:t>
            </a:r>
            <a:r>
              <a:rPr lang="en-US" altLang="zh-TW" dirty="0">
                <a:hlinkClick r:id="rId3"/>
              </a:rPr>
              <a:t>“here”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3754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286</Words>
  <Application>Microsoft Office PowerPoint</Application>
  <PresentationFormat>寬螢幕</PresentationFormat>
  <Paragraphs>39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C# Secondary Developing</vt:lpstr>
      <vt:lpstr>Tool to use </vt:lpstr>
      <vt:lpstr>PowerPoint 簡報</vt:lpstr>
      <vt:lpstr>Main structure of the Grasshopper C#</vt:lpstr>
      <vt:lpstr>1~2 Section: Input /Output Section </vt:lpstr>
      <vt:lpstr>3 section: Solve Instance Section</vt:lpstr>
      <vt:lpstr>4. Icon section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Secondary Developing</dc:title>
  <dc:creator>洋鑫先進製造</dc:creator>
  <cp:lastModifiedBy>洋鑫先進製造</cp:lastModifiedBy>
  <cp:revision>21</cp:revision>
  <dcterms:created xsi:type="dcterms:W3CDTF">2021-05-11T06:37:07Z</dcterms:created>
  <dcterms:modified xsi:type="dcterms:W3CDTF">2021-05-11T08:07:02Z</dcterms:modified>
</cp:coreProperties>
</file>