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58" r:id="rId4"/>
    <p:sldId id="260" r:id="rId5"/>
    <p:sldId id="259" r:id="rId6"/>
    <p:sldId id="267" r:id="rId7"/>
    <p:sldId id="262" r:id="rId8"/>
    <p:sldId id="263" r:id="rId9"/>
    <p:sldId id="265" r:id="rId10"/>
    <p:sldId id="268" r:id="rId11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50E4E6-0B81-4C03-8387-5EC80651EC38}" v="180" dt="2024-01-26T11:54:23.4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>
        <p:scale>
          <a:sx n="40" d="100"/>
          <a:sy n="40" d="100"/>
        </p:scale>
        <p:origin x="3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fie Kramshøi Nielsen" userId="42ca7d68-939f-47f3-8bc4-7a951ca02d3b" providerId="ADAL" clId="{2050E4E6-0B81-4C03-8387-5EC80651EC38}"/>
    <pc:docChg chg="custSel addSld delSld modSld sldOrd">
      <pc:chgData name="Sofie Kramshøi Nielsen" userId="42ca7d68-939f-47f3-8bc4-7a951ca02d3b" providerId="ADAL" clId="{2050E4E6-0B81-4C03-8387-5EC80651EC38}" dt="2024-01-26T11:56:00.514" v="298" actId="47"/>
      <pc:docMkLst>
        <pc:docMk/>
      </pc:docMkLst>
      <pc:sldChg chg="modSp">
        <pc:chgData name="Sofie Kramshøi Nielsen" userId="42ca7d68-939f-47f3-8bc4-7a951ca02d3b" providerId="ADAL" clId="{2050E4E6-0B81-4C03-8387-5EC80651EC38}" dt="2024-01-26T08:57:14.786" v="10" actId="2711"/>
        <pc:sldMkLst>
          <pc:docMk/>
          <pc:sldMk cId="1886010958" sldId="258"/>
        </pc:sldMkLst>
        <pc:graphicFrameChg chg="mod">
          <ac:chgData name="Sofie Kramshøi Nielsen" userId="42ca7d68-939f-47f3-8bc4-7a951ca02d3b" providerId="ADAL" clId="{2050E4E6-0B81-4C03-8387-5EC80651EC38}" dt="2024-01-26T08:57:14.786" v="10" actId="2711"/>
          <ac:graphicFrameMkLst>
            <pc:docMk/>
            <pc:sldMk cId="1886010958" sldId="258"/>
            <ac:graphicFrameMk id="13" creationId="{D117285E-65C4-22D2-9D31-DCE04E3D8078}"/>
          </ac:graphicFrameMkLst>
        </pc:graphicFrameChg>
      </pc:sldChg>
      <pc:sldChg chg="modSp mod">
        <pc:chgData name="Sofie Kramshøi Nielsen" userId="42ca7d68-939f-47f3-8bc4-7a951ca02d3b" providerId="ADAL" clId="{2050E4E6-0B81-4C03-8387-5EC80651EC38}" dt="2024-01-26T11:48:47.076" v="201" actId="313"/>
        <pc:sldMkLst>
          <pc:docMk/>
          <pc:sldMk cId="2829540671" sldId="259"/>
        </pc:sldMkLst>
        <pc:spChg chg="mod">
          <ac:chgData name="Sofie Kramshøi Nielsen" userId="42ca7d68-939f-47f3-8bc4-7a951ca02d3b" providerId="ADAL" clId="{2050E4E6-0B81-4C03-8387-5EC80651EC38}" dt="2024-01-26T11:48:47.076" v="201" actId="313"/>
          <ac:spMkLst>
            <pc:docMk/>
            <pc:sldMk cId="2829540671" sldId="259"/>
            <ac:spMk id="3" creationId="{6DF89617-27A9-E926-D635-48171CBCD377}"/>
          </ac:spMkLst>
        </pc:spChg>
      </pc:sldChg>
      <pc:sldChg chg="modSp mod">
        <pc:chgData name="Sofie Kramshøi Nielsen" userId="42ca7d68-939f-47f3-8bc4-7a951ca02d3b" providerId="ADAL" clId="{2050E4E6-0B81-4C03-8387-5EC80651EC38}" dt="2024-01-26T11:47:59.419" v="197" actId="20577"/>
        <pc:sldMkLst>
          <pc:docMk/>
          <pc:sldMk cId="2658194167" sldId="260"/>
        </pc:sldMkLst>
        <pc:spChg chg="mod">
          <ac:chgData name="Sofie Kramshøi Nielsen" userId="42ca7d68-939f-47f3-8bc4-7a951ca02d3b" providerId="ADAL" clId="{2050E4E6-0B81-4C03-8387-5EC80651EC38}" dt="2024-01-26T08:57:49.716" v="17" actId="20577"/>
          <ac:spMkLst>
            <pc:docMk/>
            <pc:sldMk cId="2658194167" sldId="260"/>
            <ac:spMk id="2" creationId="{31D1D683-3768-906E-8B4A-E96CBB4D83E7}"/>
          </ac:spMkLst>
        </pc:spChg>
        <pc:graphicFrameChg chg="mod">
          <ac:chgData name="Sofie Kramshøi Nielsen" userId="42ca7d68-939f-47f3-8bc4-7a951ca02d3b" providerId="ADAL" clId="{2050E4E6-0B81-4C03-8387-5EC80651EC38}" dt="2024-01-26T11:47:59.419" v="197" actId="20577"/>
          <ac:graphicFrameMkLst>
            <pc:docMk/>
            <pc:sldMk cId="2658194167" sldId="260"/>
            <ac:graphicFrameMk id="11" creationId="{02162D49-88B3-746F-3471-AA137BCEDF7F}"/>
          </ac:graphicFrameMkLst>
        </pc:graphicFrameChg>
      </pc:sldChg>
      <pc:sldChg chg="del ord">
        <pc:chgData name="Sofie Kramshøi Nielsen" userId="42ca7d68-939f-47f3-8bc4-7a951ca02d3b" providerId="ADAL" clId="{2050E4E6-0B81-4C03-8387-5EC80651EC38}" dt="2024-01-26T11:56:00.514" v="298" actId="47"/>
        <pc:sldMkLst>
          <pc:docMk/>
          <pc:sldMk cId="999173866" sldId="261"/>
        </pc:sldMkLst>
      </pc:sldChg>
      <pc:sldChg chg="addSp delSp modSp mod">
        <pc:chgData name="Sofie Kramshøi Nielsen" userId="42ca7d68-939f-47f3-8bc4-7a951ca02d3b" providerId="ADAL" clId="{2050E4E6-0B81-4C03-8387-5EC80651EC38}" dt="2024-01-26T11:55:42.273" v="297" actId="313"/>
        <pc:sldMkLst>
          <pc:docMk/>
          <pc:sldMk cId="4170608986" sldId="263"/>
        </pc:sldMkLst>
        <pc:spChg chg="mod">
          <ac:chgData name="Sofie Kramshøi Nielsen" userId="42ca7d68-939f-47f3-8bc4-7a951ca02d3b" providerId="ADAL" clId="{2050E4E6-0B81-4C03-8387-5EC80651EC38}" dt="2024-01-26T11:52:13.720" v="257" actId="1037"/>
          <ac:spMkLst>
            <pc:docMk/>
            <pc:sldMk cId="4170608986" sldId="263"/>
            <ac:spMk id="2" creationId="{D777B7B5-67CB-7216-F2DF-ECE6CDBD970E}"/>
          </ac:spMkLst>
        </pc:spChg>
        <pc:spChg chg="mod">
          <ac:chgData name="Sofie Kramshøi Nielsen" userId="42ca7d68-939f-47f3-8bc4-7a951ca02d3b" providerId="ADAL" clId="{2050E4E6-0B81-4C03-8387-5EC80651EC38}" dt="2024-01-26T11:55:42.273" v="297" actId="313"/>
          <ac:spMkLst>
            <pc:docMk/>
            <pc:sldMk cId="4170608986" sldId="263"/>
            <ac:spMk id="3" creationId="{7AA33F2D-4A4D-9507-850D-905C0DC4B6EB}"/>
          </ac:spMkLst>
        </pc:spChg>
        <pc:spChg chg="add mod">
          <ac:chgData name="Sofie Kramshøi Nielsen" userId="42ca7d68-939f-47f3-8bc4-7a951ca02d3b" providerId="ADAL" clId="{2050E4E6-0B81-4C03-8387-5EC80651EC38}" dt="2024-01-26T11:52:49.386" v="261" actId="1038"/>
          <ac:spMkLst>
            <pc:docMk/>
            <pc:sldMk cId="4170608986" sldId="263"/>
            <ac:spMk id="6" creationId="{3381E00A-AD3A-1735-C74C-98F97A3CBA5A}"/>
          </ac:spMkLst>
        </pc:spChg>
        <pc:spChg chg="add mod">
          <ac:chgData name="Sofie Kramshøi Nielsen" userId="42ca7d68-939f-47f3-8bc4-7a951ca02d3b" providerId="ADAL" clId="{2050E4E6-0B81-4C03-8387-5EC80651EC38}" dt="2024-01-26T11:54:37.284" v="286" actId="1035"/>
          <ac:spMkLst>
            <pc:docMk/>
            <pc:sldMk cId="4170608986" sldId="263"/>
            <ac:spMk id="8" creationId="{92F164A0-6674-602B-F12F-37979828067E}"/>
          </ac:spMkLst>
        </pc:spChg>
        <pc:spChg chg="add mod">
          <ac:chgData name="Sofie Kramshøi Nielsen" userId="42ca7d68-939f-47f3-8bc4-7a951ca02d3b" providerId="ADAL" clId="{2050E4E6-0B81-4C03-8387-5EC80651EC38}" dt="2024-01-26T11:54:37.284" v="286" actId="1035"/>
          <ac:spMkLst>
            <pc:docMk/>
            <pc:sldMk cId="4170608986" sldId="263"/>
            <ac:spMk id="12" creationId="{0FD88839-8B5A-AAAB-6C31-3F524E8F0021}"/>
          </ac:spMkLst>
        </pc:spChg>
        <pc:picChg chg="add mod">
          <ac:chgData name="Sofie Kramshøi Nielsen" userId="42ca7d68-939f-47f3-8bc4-7a951ca02d3b" providerId="ADAL" clId="{2050E4E6-0B81-4C03-8387-5EC80651EC38}" dt="2024-01-26T11:52:33.901" v="259" actId="1076"/>
          <ac:picMkLst>
            <pc:docMk/>
            <pc:sldMk cId="4170608986" sldId="263"/>
            <ac:picMk id="5" creationId="{1176E9E1-F945-EEFD-782B-3EDB05221D2A}"/>
          </ac:picMkLst>
        </pc:picChg>
        <pc:picChg chg="add mod">
          <ac:chgData name="Sofie Kramshøi Nielsen" userId="42ca7d68-939f-47f3-8bc4-7a951ca02d3b" providerId="ADAL" clId="{2050E4E6-0B81-4C03-8387-5EC80651EC38}" dt="2024-01-26T11:54:37.284" v="286" actId="1035"/>
          <ac:picMkLst>
            <pc:docMk/>
            <pc:sldMk cId="4170608986" sldId="263"/>
            <ac:picMk id="7" creationId="{E791127D-FF50-44D4-CCB9-BCBBFA5CD718}"/>
          </ac:picMkLst>
        </pc:picChg>
        <pc:picChg chg="add mod">
          <ac:chgData name="Sofie Kramshøi Nielsen" userId="42ca7d68-939f-47f3-8bc4-7a951ca02d3b" providerId="ADAL" clId="{2050E4E6-0B81-4C03-8387-5EC80651EC38}" dt="2024-01-26T11:54:37.284" v="286" actId="1035"/>
          <ac:picMkLst>
            <pc:docMk/>
            <pc:sldMk cId="4170608986" sldId="263"/>
            <ac:picMk id="10" creationId="{760B4FD8-10EC-B8D2-A6FA-96ED55D7446D}"/>
          </ac:picMkLst>
        </pc:picChg>
        <pc:picChg chg="del">
          <ac:chgData name="Sofie Kramshøi Nielsen" userId="42ca7d68-939f-47f3-8bc4-7a951ca02d3b" providerId="ADAL" clId="{2050E4E6-0B81-4C03-8387-5EC80651EC38}" dt="2024-01-26T11:51:59.132" v="202" actId="478"/>
          <ac:picMkLst>
            <pc:docMk/>
            <pc:sldMk cId="4170608986" sldId="263"/>
            <ac:picMk id="14" creationId="{104F7338-8C6F-DC9F-2EE2-4A3D8E7BA9B4}"/>
          </ac:picMkLst>
        </pc:picChg>
        <pc:picChg chg="add mod">
          <ac:chgData name="Sofie Kramshøi Nielsen" userId="42ca7d68-939f-47f3-8bc4-7a951ca02d3b" providerId="ADAL" clId="{2050E4E6-0B81-4C03-8387-5EC80651EC38}" dt="2024-01-26T11:54:37.284" v="286" actId="1035"/>
          <ac:picMkLst>
            <pc:docMk/>
            <pc:sldMk cId="4170608986" sldId="263"/>
            <ac:picMk id="15" creationId="{C21A1A86-88BB-A59D-8F0B-CCAE0097BFD5}"/>
          </ac:picMkLst>
        </pc:picChg>
        <pc:cxnChg chg="add mod">
          <ac:chgData name="Sofie Kramshøi Nielsen" userId="42ca7d68-939f-47f3-8bc4-7a951ca02d3b" providerId="ADAL" clId="{2050E4E6-0B81-4C03-8387-5EC80651EC38}" dt="2024-01-26T11:52:33.901" v="259" actId="1076"/>
          <ac:cxnSpMkLst>
            <pc:docMk/>
            <pc:sldMk cId="4170608986" sldId="263"/>
            <ac:cxnSpMk id="4" creationId="{7E38ECDC-AB8B-316D-85F6-A0826AE551E2}"/>
          </ac:cxnSpMkLst>
        </pc:cxnChg>
        <pc:cxnChg chg="add mod">
          <ac:chgData name="Sofie Kramshøi Nielsen" userId="42ca7d68-939f-47f3-8bc4-7a951ca02d3b" providerId="ADAL" clId="{2050E4E6-0B81-4C03-8387-5EC80651EC38}" dt="2024-01-26T11:54:37.284" v="286" actId="1035"/>
          <ac:cxnSpMkLst>
            <pc:docMk/>
            <pc:sldMk cId="4170608986" sldId="263"/>
            <ac:cxnSpMk id="9" creationId="{D5E03406-AA5F-EDFA-8215-E3B0FC11355B}"/>
          </ac:cxnSpMkLst>
        </pc:cxnChg>
        <pc:cxnChg chg="add mod">
          <ac:chgData name="Sofie Kramshøi Nielsen" userId="42ca7d68-939f-47f3-8bc4-7a951ca02d3b" providerId="ADAL" clId="{2050E4E6-0B81-4C03-8387-5EC80651EC38}" dt="2024-01-26T11:54:37.284" v="286" actId="1035"/>
          <ac:cxnSpMkLst>
            <pc:docMk/>
            <pc:sldMk cId="4170608986" sldId="263"/>
            <ac:cxnSpMk id="11" creationId="{3A279DE2-A48B-0C42-2B51-BA587F23A929}"/>
          </ac:cxnSpMkLst>
        </pc:cxnChg>
        <pc:cxnChg chg="add mod">
          <ac:chgData name="Sofie Kramshøi Nielsen" userId="42ca7d68-939f-47f3-8bc4-7a951ca02d3b" providerId="ADAL" clId="{2050E4E6-0B81-4C03-8387-5EC80651EC38}" dt="2024-01-26T11:54:47.511" v="287" actId="14100"/>
          <ac:cxnSpMkLst>
            <pc:docMk/>
            <pc:sldMk cId="4170608986" sldId="263"/>
            <ac:cxnSpMk id="16" creationId="{CCE512F7-EE89-028F-8331-D0050D921C97}"/>
          </ac:cxnSpMkLst>
        </pc:cxnChg>
      </pc:sldChg>
      <pc:sldChg chg="add del">
        <pc:chgData name="Sofie Kramshøi Nielsen" userId="42ca7d68-939f-47f3-8bc4-7a951ca02d3b" providerId="ADAL" clId="{2050E4E6-0B81-4C03-8387-5EC80651EC38}" dt="2024-01-26T08:55:28.229" v="1"/>
        <pc:sldMkLst>
          <pc:docMk/>
          <pc:sldMk cId="1854178339" sldId="269"/>
        </pc:sldMkLst>
      </pc:sldChg>
      <pc:sldChg chg="modSp add mod">
        <pc:chgData name="Sofie Kramshøi Nielsen" userId="42ca7d68-939f-47f3-8bc4-7a951ca02d3b" providerId="ADAL" clId="{2050E4E6-0B81-4C03-8387-5EC80651EC38}" dt="2024-01-26T08:55:40.552" v="4" actId="20577"/>
        <pc:sldMkLst>
          <pc:docMk/>
          <pc:sldMk cId="3241105289" sldId="269"/>
        </pc:sldMkLst>
        <pc:spChg chg="mod">
          <ac:chgData name="Sofie Kramshøi Nielsen" userId="42ca7d68-939f-47f3-8bc4-7a951ca02d3b" providerId="ADAL" clId="{2050E4E6-0B81-4C03-8387-5EC80651EC38}" dt="2024-01-26T08:55:40.552" v="4" actId="20577"/>
          <ac:spMkLst>
            <pc:docMk/>
            <pc:sldMk cId="3241105289" sldId="269"/>
            <ac:spMk id="3" creationId="{38091ED3-C99C-1C20-BEA4-551C03DB68C9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python.org/downloads/" TargetMode="Externa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python.org/downloads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16A9E0-768A-4570-B7E3-0BC6216A9F01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21308D-50D8-459D-8513-C798FDEDD029}">
      <dgm:prSet/>
      <dgm:spPr/>
      <dgm:t>
        <a:bodyPr/>
        <a:lstStyle/>
        <a:p>
          <a:r>
            <a:rPr lang="en-US" b="1"/>
            <a:t>Verify Python Installation</a:t>
          </a:r>
          <a:endParaRPr lang="en-US"/>
        </a:p>
      </dgm:t>
    </dgm:pt>
    <dgm:pt modelId="{119B1576-09B6-4F35-84DC-3E811CE71EB5}" type="parTrans" cxnId="{36E03F33-4860-49AE-BF87-2B19CEFC4536}">
      <dgm:prSet/>
      <dgm:spPr/>
      <dgm:t>
        <a:bodyPr/>
        <a:lstStyle/>
        <a:p>
          <a:endParaRPr lang="en-US"/>
        </a:p>
      </dgm:t>
    </dgm:pt>
    <dgm:pt modelId="{E1AC6A6F-9537-429C-9F60-D0655602B2E2}" type="sibTrans" cxnId="{36E03F33-4860-49AE-BF87-2B19CEFC4536}">
      <dgm:prSet/>
      <dgm:spPr/>
      <dgm:t>
        <a:bodyPr/>
        <a:lstStyle/>
        <a:p>
          <a:endParaRPr lang="en-US"/>
        </a:p>
      </dgm:t>
    </dgm:pt>
    <dgm:pt modelId="{6971A476-5FCA-4C72-B8E7-E0135934F49D}">
      <dgm:prSet/>
      <dgm:spPr/>
      <dgm:t>
        <a:bodyPr/>
        <a:lstStyle/>
        <a:p>
          <a:r>
            <a:rPr lang="en-US"/>
            <a:t>Open the Terminal app (you can find it using Spotlight with Cmd + Space and typing "Terminal").</a:t>
          </a:r>
        </a:p>
      </dgm:t>
    </dgm:pt>
    <dgm:pt modelId="{B731B374-567B-4398-B987-2D735F97E0F3}" type="parTrans" cxnId="{ECB57F42-FF2C-4003-925F-22DB972353ED}">
      <dgm:prSet/>
      <dgm:spPr/>
      <dgm:t>
        <a:bodyPr/>
        <a:lstStyle/>
        <a:p>
          <a:endParaRPr lang="en-US"/>
        </a:p>
      </dgm:t>
    </dgm:pt>
    <dgm:pt modelId="{8ACA9C13-128E-4618-8906-DDE893041ECA}" type="sibTrans" cxnId="{ECB57F42-FF2C-4003-925F-22DB972353ED}">
      <dgm:prSet/>
      <dgm:spPr/>
      <dgm:t>
        <a:bodyPr/>
        <a:lstStyle/>
        <a:p>
          <a:endParaRPr lang="en-US"/>
        </a:p>
      </dgm:t>
    </dgm:pt>
    <dgm:pt modelId="{2AB84B83-4CA4-4921-9BFE-E8765A857BDA}">
      <dgm:prSet/>
      <dgm:spPr/>
      <dgm:t>
        <a:bodyPr/>
        <a:lstStyle/>
        <a:p>
          <a:r>
            <a:rPr lang="en-US" dirty="0"/>
            <a:t>Type :</a:t>
          </a:r>
        </a:p>
        <a:p>
          <a:r>
            <a:rPr lang="en-US" dirty="0"/>
            <a:t>python3 --version </a:t>
          </a:r>
        </a:p>
        <a:p>
          <a:r>
            <a:rPr lang="en-US" dirty="0"/>
            <a:t>and press Enter. This should display the version of Python if it's installed correctly.</a:t>
          </a:r>
        </a:p>
      </dgm:t>
    </dgm:pt>
    <dgm:pt modelId="{457B9267-7A7E-4BCF-B9FF-12D30805D5DD}" type="parTrans" cxnId="{197CCB11-6E20-46B4-BE75-BF2124D34027}">
      <dgm:prSet/>
      <dgm:spPr/>
      <dgm:t>
        <a:bodyPr/>
        <a:lstStyle/>
        <a:p>
          <a:endParaRPr lang="en-US"/>
        </a:p>
      </dgm:t>
    </dgm:pt>
    <dgm:pt modelId="{D69153A2-CA06-4990-B586-828429CEE7BC}" type="sibTrans" cxnId="{197CCB11-6E20-46B4-BE75-BF2124D34027}">
      <dgm:prSet/>
      <dgm:spPr/>
      <dgm:t>
        <a:bodyPr/>
        <a:lstStyle/>
        <a:p>
          <a:endParaRPr lang="en-US"/>
        </a:p>
      </dgm:t>
    </dgm:pt>
    <dgm:pt modelId="{F2D1D719-179E-664D-B789-9312B73055AB}" type="pres">
      <dgm:prSet presAssocID="{A716A9E0-768A-4570-B7E3-0BC6216A9F01}" presName="Name0" presStyleCnt="0">
        <dgm:presLayoutVars>
          <dgm:dir/>
          <dgm:resizeHandles val="exact"/>
        </dgm:presLayoutVars>
      </dgm:prSet>
      <dgm:spPr/>
    </dgm:pt>
    <dgm:pt modelId="{989DF55F-A674-C846-8B40-15CEB7F42719}" type="pres">
      <dgm:prSet presAssocID="{7921308D-50D8-459D-8513-C798FDEDD029}" presName="node" presStyleLbl="node1" presStyleIdx="0" presStyleCnt="3">
        <dgm:presLayoutVars>
          <dgm:bulletEnabled val="1"/>
        </dgm:presLayoutVars>
      </dgm:prSet>
      <dgm:spPr/>
    </dgm:pt>
    <dgm:pt modelId="{8E329F3F-BB70-B342-BC14-60F7FD75B77C}" type="pres">
      <dgm:prSet presAssocID="{E1AC6A6F-9537-429C-9F60-D0655602B2E2}" presName="sibTrans" presStyleLbl="sibTrans1D1" presStyleIdx="0" presStyleCnt="2"/>
      <dgm:spPr/>
    </dgm:pt>
    <dgm:pt modelId="{412057AA-804C-9A4A-AB35-69637343381C}" type="pres">
      <dgm:prSet presAssocID="{E1AC6A6F-9537-429C-9F60-D0655602B2E2}" presName="connectorText" presStyleLbl="sibTrans1D1" presStyleIdx="0" presStyleCnt="2"/>
      <dgm:spPr/>
    </dgm:pt>
    <dgm:pt modelId="{3F60AB45-9211-0A45-A08A-2E4BBEC3D264}" type="pres">
      <dgm:prSet presAssocID="{6971A476-5FCA-4C72-B8E7-E0135934F49D}" presName="node" presStyleLbl="node1" presStyleIdx="1" presStyleCnt="3">
        <dgm:presLayoutVars>
          <dgm:bulletEnabled val="1"/>
        </dgm:presLayoutVars>
      </dgm:prSet>
      <dgm:spPr/>
    </dgm:pt>
    <dgm:pt modelId="{04D12782-74D9-5F48-AA48-E88348EB85C1}" type="pres">
      <dgm:prSet presAssocID="{8ACA9C13-128E-4618-8906-DDE893041ECA}" presName="sibTrans" presStyleLbl="sibTrans1D1" presStyleIdx="1" presStyleCnt="2"/>
      <dgm:spPr/>
    </dgm:pt>
    <dgm:pt modelId="{CD381719-34B8-6A4F-8261-919AD60D1148}" type="pres">
      <dgm:prSet presAssocID="{8ACA9C13-128E-4618-8906-DDE893041ECA}" presName="connectorText" presStyleLbl="sibTrans1D1" presStyleIdx="1" presStyleCnt="2"/>
      <dgm:spPr/>
    </dgm:pt>
    <dgm:pt modelId="{16E6BC7E-B287-EB4D-B5CF-F50D2774DAB8}" type="pres">
      <dgm:prSet presAssocID="{2AB84B83-4CA4-4921-9BFE-E8765A857BDA}" presName="node" presStyleLbl="node1" presStyleIdx="2" presStyleCnt="3">
        <dgm:presLayoutVars>
          <dgm:bulletEnabled val="1"/>
        </dgm:presLayoutVars>
      </dgm:prSet>
      <dgm:spPr/>
    </dgm:pt>
  </dgm:ptLst>
  <dgm:cxnLst>
    <dgm:cxn modelId="{197CCB11-6E20-46B4-BE75-BF2124D34027}" srcId="{A716A9E0-768A-4570-B7E3-0BC6216A9F01}" destId="{2AB84B83-4CA4-4921-9BFE-E8765A857BDA}" srcOrd="2" destOrd="0" parTransId="{457B9267-7A7E-4BCF-B9FF-12D30805D5DD}" sibTransId="{D69153A2-CA06-4990-B586-828429CEE7BC}"/>
    <dgm:cxn modelId="{36E03F33-4860-49AE-BF87-2B19CEFC4536}" srcId="{A716A9E0-768A-4570-B7E3-0BC6216A9F01}" destId="{7921308D-50D8-459D-8513-C798FDEDD029}" srcOrd="0" destOrd="0" parTransId="{119B1576-09B6-4F35-84DC-3E811CE71EB5}" sibTransId="{E1AC6A6F-9537-429C-9F60-D0655602B2E2}"/>
    <dgm:cxn modelId="{C8F2A33B-3AD8-9D4A-B765-930AB8D6CCBE}" type="presOf" srcId="{A716A9E0-768A-4570-B7E3-0BC6216A9F01}" destId="{F2D1D719-179E-664D-B789-9312B73055AB}" srcOrd="0" destOrd="0" presId="urn:microsoft.com/office/officeart/2016/7/layout/RepeatingBendingProcessNew"/>
    <dgm:cxn modelId="{1464BB61-F390-A741-AD01-852E40D9D0A8}" type="presOf" srcId="{8ACA9C13-128E-4618-8906-DDE893041ECA}" destId="{CD381719-34B8-6A4F-8261-919AD60D1148}" srcOrd="1" destOrd="0" presId="urn:microsoft.com/office/officeart/2016/7/layout/RepeatingBendingProcessNew"/>
    <dgm:cxn modelId="{ECB57F42-FF2C-4003-925F-22DB972353ED}" srcId="{A716A9E0-768A-4570-B7E3-0BC6216A9F01}" destId="{6971A476-5FCA-4C72-B8E7-E0135934F49D}" srcOrd="1" destOrd="0" parTransId="{B731B374-567B-4398-B987-2D735F97E0F3}" sibTransId="{8ACA9C13-128E-4618-8906-DDE893041ECA}"/>
    <dgm:cxn modelId="{7C73FD71-6E33-6B48-99B5-E8E6A9CCD01D}" type="presOf" srcId="{6971A476-5FCA-4C72-B8E7-E0135934F49D}" destId="{3F60AB45-9211-0A45-A08A-2E4BBEC3D264}" srcOrd="0" destOrd="0" presId="urn:microsoft.com/office/officeart/2016/7/layout/RepeatingBendingProcessNew"/>
    <dgm:cxn modelId="{190E8D8A-F6B1-0C46-879A-57298360D1C2}" type="presOf" srcId="{E1AC6A6F-9537-429C-9F60-D0655602B2E2}" destId="{412057AA-804C-9A4A-AB35-69637343381C}" srcOrd="1" destOrd="0" presId="urn:microsoft.com/office/officeart/2016/7/layout/RepeatingBendingProcessNew"/>
    <dgm:cxn modelId="{8369BBB8-2515-9946-AFA3-5A680491BFEA}" type="presOf" srcId="{2AB84B83-4CA4-4921-9BFE-E8765A857BDA}" destId="{16E6BC7E-B287-EB4D-B5CF-F50D2774DAB8}" srcOrd="0" destOrd="0" presId="urn:microsoft.com/office/officeart/2016/7/layout/RepeatingBendingProcessNew"/>
    <dgm:cxn modelId="{396AC2C4-EEA8-684D-A3B6-94EA5872F882}" type="presOf" srcId="{E1AC6A6F-9537-429C-9F60-D0655602B2E2}" destId="{8E329F3F-BB70-B342-BC14-60F7FD75B77C}" srcOrd="0" destOrd="0" presId="urn:microsoft.com/office/officeart/2016/7/layout/RepeatingBendingProcessNew"/>
    <dgm:cxn modelId="{B54320D1-B187-AE46-B7D1-07E1A9045450}" type="presOf" srcId="{8ACA9C13-128E-4618-8906-DDE893041ECA}" destId="{04D12782-74D9-5F48-AA48-E88348EB85C1}" srcOrd="0" destOrd="0" presId="urn:microsoft.com/office/officeart/2016/7/layout/RepeatingBendingProcessNew"/>
    <dgm:cxn modelId="{FF5090E9-23D4-F04E-8357-214A1DAC6EC6}" type="presOf" srcId="{7921308D-50D8-459D-8513-C798FDEDD029}" destId="{989DF55F-A674-C846-8B40-15CEB7F42719}" srcOrd="0" destOrd="0" presId="urn:microsoft.com/office/officeart/2016/7/layout/RepeatingBendingProcessNew"/>
    <dgm:cxn modelId="{6A1C0FE4-CE9A-CD4D-A69F-64760FC52A47}" type="presParOf" srcId="{F2D1D719-179E-664D-B789-9312B73055AB}" destId="{989DF55F-A674-C846-8B40-15CEB7F42719}" srcOrd="0" destOrd="0" presId="urn:microsoft.com/office/officeart/2016/7/layout/RepeatingBendingProcessNew"/>
    <dgm:cxn modelId="{73A44B48-E6AB-F143-B431-A8B404A8CA7D}" type="presParOf" srcId="{F2D1D719-179E-664D-B789-9312B73055AB}" destId="{8E329F3F-BB70-B342-BC14-60F7FD75B77C}" srcOrd="1" destOrd="0" presId="urn:microsoft.com/office/officeart/2016/7/layout/RepeatingBendingProcessNew"/>
    <dgm:cxn modelId="{1B9EE330-EF44-284E-9583-1E8A8CC43215}" type="presParOf" srcId="{8E329F3F-BB70-B342-BC14-60F7FD75B77C}" destId="{412057AA-804C-9A4A-AB35-69637343381C}" srcOrd="0" destOrd="0" presId="urn:microsoft.com/office/officeart/2016/7/layout/RepeatingBendingProcessNew"/>
    <dgm:cxn modelId="{06B35333-9930-1F4D-8716-3BCDAC993588}" type="presParOf" srcId="{F2D1D719-179E-664D-B789-9312B73055AB}" destId="{3F60AB45-9211-0A45-A08A-2E4BBEC3D264}" srcOrd="2" destOrd="0" presId="urn:microsoft.com/office/officeart/2016/7/layout/RepeatingBendingProcessNew"/>
    <dgm:cxn modelId="{634DB1AB-CF07-2942-8314-D7DE4662947E}" type="presParOf" srcId="{F2D1D719-179E-664D-B789-9312B73055AB}" destId="{04D12782-74D9-5F48-AA48-E88348EB85C1}" srcOrd="3" destOrd="0" presId="urn:microsoft.com/office/officeart/2016/7/layout/RepeatingBendingProcessNew"/>
    <dgm:cxn modelId="{68B37609-7C2C-AC49-995A-A027D725E75C}" type="presParOf" srcId="{04D12782-74D9-5F48-AA48-E88348EB85C1}" destId="{CD381719-34B8-6A4F-8261-919AD60D1148}" srcOrd="0" destOrd="0" presId="urn:microsoft.com/office/officeart/2016/7/layout/RepeatingBendingProcessNew"/>
    <dgm:cxn modelId="{BE05D266-7144-9F48-9AF1-C9786C1FD555}" type="presParOf" srcId="{F2D1D719-179E-664D-B789-9312B73055AB}" destId="{16E6BC7E-B287-EB4D-B5CF-F50D2774DAB8}" srcOrd="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1BB38C-DE08-4708-8582-0B2846B151D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3E9823-80F6-4362-9211-E0CF94CDB7FD}">
      <dgm:prSet/>
      <dgm:spPr/>
      <dgm:t>
        <a:bodyPr/>
        <a:lstStyle/>
        <a:p>
          <a:r>
            <a:rPr lang="en-US" b="1"/>
            <a:t>Download Python</a:t>
          </a:r>
          <a:endParaRPr lang="en-US"/>
        </a:p>
      </dgm:t>
    </dgm:pt>
    <dgm:pt modelId="{B131B2E5-7537-466F-A439-2C9587327827}" type="parTrans" cxnId="{FDB95668-6E1A-44A9-A84D-70DD008A23BB}">
      <dgm:prSet/>
      <dgm:spPr/>
      <dgm:t>
        <a:bodyPr/>
        <a:lstStyle/>
        <a:p>
          <a:endParaRPr lang="en-US"/>
        </a:p>
      </dgm:t>
    </dgm:pt>
    <dgm:pt modelId="{9269C618-4FB3-4F80-97B6-1F2B233B4454}" type="sibTrans" cxnId="{FDB95668-6E1A-44A9-A84D-70DD008A23BB}">
      <dgm:prSet/>
      <dgm:spPr/>
      <dgm:t>
        <a:bodyPr/>
        <a:lstStyle/>
        <a:p>
          <a:endParaRPr lang="en-US"/>
        </a:p>
      </dgm:t>
    </dgm:pt>
    <dgm:pt modelId="{E54DF84B-0585-4F4E-9B71-2F1439829C4B}">
      <dgm:prSet/>
      <dgm:spPr/>
      <dgm:t>
        <a:bodyPr/>
        <a:lstStyle/>
        <a:p>
          <a:r>
            <a:rPr lang="en-US"/>
            <a:t>Go to the official Python website at </a:t>
          </a:r>
          <a:r>
            <a:rPr lang="en-US">
              <a:hlinkClick xmlns:r="http://schemas.openxmlformats.org/officeDocument/2006/relationships" r:id="rId1"/>
            </a:rPr>
            <a:t>https://www.python.org/downloads/</a:t>
          </a:r>
          <a:endParaRPr lang="en-US"/>
        </a:p>
      </dgm:t>
    </dgm:pt>
    <dgm:pt modelId="{CAA813A1-3700-4DE3-AC32-C919AE4E6222}" type="parTrans" cxnId="{D51E7367-00F1-454A-BD65-17C4430B3414}">
      <dgm:prSet/>
      <dgm:spPr/>
      <dgm:t>
        <a:bodyPr/>
        <a:lstStyle/>
        <a:p>
          <a:endParaRPr lang="en-US"/>
        </a:p>
      </dgm:t>
    </dgm:pt>
    <dgm:pt modelId="{15A72417-28AE-4014-B6E5-BE63DB38C05B}" type="sibTrans" cxnId="{D51E7367-00F1-454A-BD65-17C4430B3414}">
      <dgm:prSet/>
      <dgm:spPr/>
      <dgm:t>
        <a:bodyPr/>
        <a:lstStyle/>
        <a:p>
          <a:endParaRPr lang="en-US"/>
        </a:p>
      </dgm:t>
    </dgm:pt>
    <dgm:pt modelId="{DC3BDF8E-752D-490D-BCE5-1A67BEF14E6A}">
      <dgm:prSet/>
      <dgm:spPr/>
      <dgm:t>
        <a:bodyPr/>
        <a:lstStyle/>
        <a:p>
          <a:r>
            <a:rPr lang="en-US" dirty="0"/>
            <a:t>Click on the download link for the latest Python version for macOS.</a:t>
          </a:r>
        </a:p>
      </dgm:t>
    </dgm:pt>
    <dgm:pt modelId="{5AA4DC0D-F9A2-4C20-86ED-F79069041AC9}" type="parTrans" cxnId="{26B3ED27-53C2-401D-88BE-E0A5F9BA75BF}">
      <dgm:prSet/>
      <dgm:spPr/>
      <dgm:t>
        <a:bodyPr/>
        <a:lstStyle/>
        <a:p>
          <a:endParaRPr lang="en-US"/>
        </a:p>
      </dgm:t>
    </dgm:pt>
    <dgm:pt modelId="{286B808A-9116-40B9-843D-17893CB0FB89}" type="sibTrans" cxnId="{26B3ED27-53C2-401D-88BE-E0A5F9BA75BF}">
      <dgm:prSet/>
      <dgm:spPr/>
      <dgm:t>
        <a:bodyPr/>
        <a:lstStyle/>
        <a:p>
          <a:endParaRPr lang="en-US"/>
        </a:p>
      </dgm:t>
    </dgm:pt>
    <dgm:pt modelId="{E69B7577-53C6-4B6E-AE54-FD02C3A2F672}">
      <dgm:prSet/>
      <dgm:spPr/>
      <dgm:t>
        <a:bodyPr/>
        <a:lstStyle/>
        <a:p>
          <a:r>
            <a:rPr lang="en-US" b="1"/>
            <a:t>Install Python</a:t>
          </a:r>
          <a:endParaRPr lang="en-US"/>
        </a:p>
      </dgm:t>
    </dgm:pt>
    <dgm:pt modelId="{4BC323FF-B1B4-4892-AB27-433BB66AEBD7}" type="parTrans" cxnId="{71A03A26-4CAB-4F24-956F-5A9B5C6D9069}">
      <dgm:prSet/>
      <dgm:spPr/>
      <dgm:t>
        <a:bodyPr/>
        <a:lstStyle/>
        <a:p>
          <a:endParaRPr lang="en-US"/>
        </a:p>
      </dgm:t>
    </dgm:pt>
    <dgm:pt modelId="{9F766E14-9FD2-452C-B47F-B21E8B3F3527}" type="sibTrans" cxnId="{71A03A26-4CAB-4F24-956F-5A9B5C6D9069}">
      <dgm:prSet/>
      <dgm:spPr/>
      <dgm:t>
        <a:bodyPr/>
        <a:lstStyle/>
        <a:p>
          <a:endParaRPr lang="en-US"/>
        </a:p>
      </dgm:t>
    </dgm:pt>
    <dgm:pt modelId="{6519D94A-D969-4735-9AB9-E4832D660364}">
      <dgm:prSet/>
      <dgm:spPr/>
      <dgm:t>
        <a:bodyPr/>
        <a:lstStyle/>
        <a:p>
          <a:r>
            <a:rPr lang="en-US"/>
            <a:t>Open the downloaded .pkg file to start the installation.</a:t>
          </a:r>
        </a:p>
      </dgm:t>
    </dgm:pt>
    <dgm:pt modelId="{D6AA9584-8EDA-4CB3-B52D-ED1D46ECB9E3}" type="parTrans" cxnId="{E3FBA348-9BC7-454A-B230-252BC2F5C390}">
      <dgm:prSet/>
      <dgm:spPr/>
      <dgm:t>
        <a:bodyPr/>
        <a:lstStyle/>
        <a:p>
          <a:endParaRPr lang="en-US"/>
        </a:p>
      </dgm:t>
    </dgm:pt>
    <dgm:pt modelId="{AFCCC5E0-5DCE-46A3-BC0A-9DC0255FDF3D}" type="sibTrans" cxnId="{E3FBA348-9BC7-454A-B230-252BC2F5C390}">
      <dgm:prSet/>
      <dgm:spPr/>
      <dgm:t>
        <a:bodyPr/>
        <a:lstStyle/>
        <a:p>
          <a:endParaRPr lang="en-US"/>
        </a:p>
      </dgm:t>
    </dgm:pt>
    <dgm:pt modelId="{50FCC0F4-1622-45C6-9B55-16D3E879D000}">
      <dgm:prSet/>
      <dgm:spPr/>
      <dgm:t>
        <a:bodyPr/>
        <a:lstStyle/>
        <a:p>
          <a:r>
            <a:rPr lang="en-US" dirty="0"/>
            <a:t>Follow the installation instructions.</a:t>
          </a:r>
        </a:p>
      </dgm:t>
    </dgm:pt>
    <dgm:pt modelId="{7F4A6230-988D-446C-801F-08DD613C82E8}" type="parTrans" cxnId="{88A748B9-9D3F-48AE-BFC7-A1FD81D34852}">
      <dgm:prSet/>
      <dgm:spPr/>
      <dgm:t>
        <a:bodyPr/>
        <a:lstStyle/>
        <a:p>
          <a:endParaRPr lang="en-US"/>
        </a:p>
      </dgm:t>
    </dgm:pt>
    <dgm:pt modelId="{933C6BBF-FEE7-4528-89D5-B051DF7676FD}" type="sibTrans" cxnId="{88A748B9-9D3F-48AE-BFC7-A1FD81D34852}">
      <dgm:prSet/>
      <dgm:spPr/>
      <dgm:t>
        <a:bodyPr/>
        <a:lstStyle/>
        <a:p>
          <a:endParaRPr lang="en-US"/>
        </a:p>
      </dgm:t>
    </dgm:pt>
    <dgm:pt modelId="{F3A5D252-73BC-43D4-BA9C-F8B30DD2987F}">
      <dgm:prSet/>
      <dgm:spPr/>
      <dgm:t>
        <a:bodyPr/>
        <a:lstStyle/>
        <a:p>
          <a:r>
            <a:rPr lang="en-US" b="1"/>
            <a:t>Verify Python Installation</a:t>
          </a:r>
          <a:endParaRPr lang="en-US"/>
        </a:p>
      </dgm:t>
    </dgm:pt>
    <dgm:pt modelId="{428EA139-8C8D-4E99-83F5-56394194CDC5}" type="parTrans" cxnId="{702A7B5E-9D93-4CA7-8E85-6B80CBDEBA03}">
      <dgm:prSet/>
      <dgm:spPr/>
      <dgm:t>
        <a:bodyPr/>
        <a:lstStyle/>
        <a:p>
          <a:endParaRPr lang="en-US"/>
        </a:p>
      </dgm:t>
    </dgm:pt>
    <dgm:pt modelId="{C68C1AEF-862E-4786-AF12-E338870EE547}" type="sibTrans" cxnId="{702A7B5E-9D93-4CA7-8E85-6B80CBDEBA03}">
      <dgm:prSet/>
      <dgm:spPr/>
      <dgm:t>
        <a:bodyPr/>
        <a:lstStyle/>
        <a:p>
          <a:endParaRPr lang="en-US"/>
        </a:p>
      </dgm:t>
    </dgm:pt>
    <dgm:pt modelId="{8A041ABB-690F-48A2-BE9C-215EC9051D81}">
      <dgm:prSet/>
      <dgm:spPr/>
      <dgm:t>
        <a:bodyPr/>
        <a:lstStyle/>
        <a:p>
          <a:r>
            <a:rPr lang="en-US"/>
            <a:t>Open the Terminal app (you can find it using Spotlight with Cmd + Space and typing "Terminal").</a:t>
          </a:r>
        </a:p>
      </dgm:t>
    </dgm:pt>
    <dgm:pt modelId="{1349E210-6072-4640-906E-2951E34B4C7A}" type="parTrans" cxnId="{D5E9B9BA-0D33-4A1D-9073-30B613251DDF}">
      <dgm:prSet/>
      <dgm:spPr/>
      <dgm:t>
        <a:bodyPr/>
        <a:lstStyle/>
        <a:p>
          <a:endParaRPr lang="en-US"/>
        </a:p>
      </dgm:t>
    </dgm:pt>
    <dgm:pt modelId="{91A7D1E2-4BC1-4897-B147-C34FEE39C040}" type="sibTrans" cxnId="{D5E9B9BA-0D33-4A1D-9073-30B613251DDF}">
      <dgm:prSet/>
      <dgm:spPr/>
      <dgm:t>
        <a:bodyPr/>
        <a:lstStyle/>
        <a:p>
          <a:endParaRPr lang="en-US"/>
        </a:p>
      </dgm:t>
    </dgm:pt>
    <dgm:pt modelId="{6E46AD38-F73C-4561-BC85-E6802D847EB0}">
      <dgm:prSet/>
      <dgm:spPr/>
      <dgm:t>
        <a:bodyPr/>
        <a:lstStyle/>
        <a:p>
          <a:r>
            <a:rPr lang="en-US" dirty="0"/>
            <a:t>Type:						           python3 --version		                                                    and press Enter. This should display the version of Python if it's installed correctly.</a:t>
          </a:r>
        </a:p>
      </dgm:t>
    </dgm:pt>
    <dgm:pt modelId="{A067340E-D829-4357-BC4A-67B296F27416}" type="parTrans" cxnId="{7525E789-B828-4A48-89F7-7A7C56388AC0}">
      <dgm:prSet/>
      <dgm:spPr/>
      <dgm:t>
        <a:bodyPr/>
        <a:lstStyle/>
        <a:p>
          <a:endParaRPr lang="en-US"/>
        </a:p>
      </dgm:t>
    </dgm:pt>
    <dgm:pt modelId="{816CB5C8-996E-4714-A970-41D6D147F5DC}" type="sibTrans" cxnId="{7525E789-B828-4A48-89F7-7A7C56388AC0}">
      <dgm:prSet/>
      <dgm:spPr/>
      <dgm:t>
        <a:bodyPr/>
        <a:lstStyle/>
        <a:p>
          <a:endParaRPr lang="en-US"/>
        </a:p>
      </dgm:t>
    </dgm:pt>
    <dgm:pt modelId="{310F494E-BD94-4B23-BA57-3035930725C8}">
      <dgm:prSet/>
      <dgm:spPr/>
      <dgm:t>
        <a:bodyPr/>
        <a:lstStyle/>
        <a:p>
          <a:r>
            <a:rPr lang="en-US" dirty="0"/>
            <a:t>If prompted, tick the box saying “Add python.exe to PATH</a:t>
          </a:r>
        </a:p>
      </dgm:t>
    </dgm:pt>
    <dgm:pt modelId="{B26EA33B-FC62-48B1-9777-969F2E66B8CB}" type="parTrans" cxnId="{1560600C-C1C5-4F29-833F-77505152F017}">
      <dgm:prSet/>
      <dgm:spPr/>
      <dgm:t>
        <a:bodyPr/>
        <a:lstStyle/>
        <a:p>
          <a:endParaRPr lang="da-DK"/>
        </a:p>
      </dgm:t>
    </dgm:pt>
    <dgm:pt modelId="{86027F9A-C106-40E2-9C97-8BFA4FADD233}" type="sibTrans" cxnId="{1560600C-C1C5-4F29-833F-77505152F017}">
      <dgm:prSet/>
      <dgm:spPr/>
      <dgm:t>
        <a:bodyPr/>
        <a:lstStyle/>
        <a:p>
          <a:endParaRPr lang="da-DK"/>
        </a:p>
      </dgm:t>
    </dgm:pt>
    <dgm:pt modelId="{B85C205C-3A7E-BD43-A1EB-FAB803A2C4D3}" type="pres">
      <dgm:prSet presAssocID="{E81BB38C-DE08-4708-8582-0B2846B151DF}" presName="linear" presStyleCnt="0">
        <dgm:presLayoutVars>
          <dgm:dir/>
          <dgm:animLvl val="lvl"/>
          <dgm:resizeHandles val="exact"/>
        </dgm:presLayoutVars>
      </dgm:prSet>
      <dgm:spPr/>
    </dgm:pt>
    <dgm:pt modelId="{8ADDA735-F516-1C49-8008-CCAE88EA8A77}" type="pres">
      <dgm:prSet presAssocID="{B73E9823-80F6-4362-9211-E0CF94CDB7FD}" presName="parentLin" presStyleCnt="0"/>
      <dgm:spPr/>
    </dgm:pt>
    <dgm:pt modelId="{E28FABBE-ACF7-674F-BA58-3578E9229030}" type="pres">
      <dgm:prSet presAssocID="{B73E9823-80F6-4362-9211-E0CF94CDB7FD}" presName="parentLeftMargin" presStyleLbl="node1" presStyleIdx="0" presStyleCnt="3"/>
      <dgm:spPr/>
    </dgm:pt>
    <dgm:pt modelId="{1D7F0C8A-FA6B-AD47-9A31-9DB617A25306}" type="pres">
      <dgm:prSet presAssocID="{B73E9823-80F6-4362-9211-E0CF94CDB7F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A7FA9B7-434C-C046-B45C-38B99533DCB7}" type="pres">
      <dgm:prSet presAssocID="{B73E9823-80F6-4362-9211-E0CF94CDB7FD}" presName="negativeSpace" presStyleCnt="0"/>
      <dgm:spPr/>
    </dgm:pt>
    <dgm:pt modelId="{12394DCF-C382-B14C-9292-478FE6BE1F39}" type="pres">
      <dgm:prSet presAssocID="{B73E9823-80F6-4362-9211-E0CF94CDB7FD}" presName="childText" presStyleLbl="conFgAcc1" presStyleIdx="0" presStyleCnt="3">
        <dgm:presLayoutVars>
          <dgm:bulletEnabled val="1"/>
        </dgm:presLayoutVars>
      </dgm:prSet>
      <dgm:spPr/>
    </dgm:pt>
    <dgm:pt modelId="{166D6C5C-4EAE-1048-BCD0-27930BD54728}" type="pres">
      <dgm:prSet presAssocID="{9269C618-4FB3-4F80-97B6-1F2B233B4454}" presName="spaceBetweenRectangles" presStyleCnt="0"/>
      <dgm:spPr/>
    </dgm:pt>
    <dgm:pt modelId="{2319F3D5-5A52-574E-9652-0B60535EE4D3}" type="pres">
      <dgm:prSet presAssocID="{E69B7577-53C6-4B6E-AE54-FD02C3A2F672}" presName="parentLin" presStyleCnt="0"/>
      <dgm:spPr/>
    </dgm:pt>
    <dgm:pt modelId="{3644F68A-99B3-D443-B9C0-A69A9B1C087B}" type="pres">
      <dgm:prSet presAssocID="{E69B7577-53C6-4B6E-AE54-FD02C3A2F672}" presName="parentLeftMargin" presStyleLbl="node1" presStyleIdx="0" presStyleCnt="3"/>
      <dgm:spPr/>
    </dgm:pt>
    <dgm:pt modelId="{3C96A148-7D5B-794C-89FA-435A4E9C92A7}" type="pres">
      <dgm:prSet presAssocID="{E69B7577-53C6-4B6E-AE54-FD02C3A2F67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179F9C7-F0E3-1742-B26F-0065F319D0B4}" type="pres">
      <dgm:prSet presAssocID="{E69B7577-53C6-4B6E-AE54-FD02C3A2F672}" presName="negativeSpace" presStyleCnt="0"/>
      <dgm:spPr/>
    </dgm:pt>
    <dgm:pt modelId="{E484D0A1-7DF5-5D49-84E7-3F16F6FD2600}" type="pres">
      <dgm:prSet presAssocID="{E69B7577-53C6-4B6E-AE54-FD02C3A2F672}" presName="childText" presStyleLbl="conFgAcc1" presStyleIdx="1" presStyleCnt="3">
        <dgm:presLayoutVars>
          <dgm:bulletEnabled val="1"/>
        </dgm:presLayoutVars>
      </dgm:prSet>
      <dgm:spPr/>
    </dgm:pt>
    <dgm:pt modelId="{3C320AB2-6372-E645-AC34-6096C78587DC}" type="pres">
      <dgm:prSet presAssocID="{9F766E14-9FD2-452C-B47F-B21E8B3F3527}" presName="spaceBetweenRectangles" presStyleCnt="0"/>
      <dgm:spPr/>
    </dgm:pt>
    <dgm:pt modelId="{FA4A8984-B159-1C44-B0F5-7F73A933B6AD}" type="pres">
      <dgm:prSet presAssocID="{F3A5D252-73BC-43D4-BA9C-F8B30DD2987F}" presName="parentLin" presStyleCnt="0"/>
      <dgm:spPr/>
    </dgm:pt>
    <dgm:pt modelId="{E4BE7583-6BBF-C84A-BCD7-8F517B6EAF80}" type="pres">
      <dgm:prSet presAssocID="{F3A5D252-73BC-43D4-BA9C-F8B30DD2987F}" presName="parentLeftMargin" presStyleLbl="node1" presStyleIdx="1" presStyleCnt="3"/>
      <dgm:spPr/>
    </dgm:pt>
    <dgm:pt modelId="{0A0A5648-6B04-9B4D-AB85-9B61ACF3E7F0}" type="pres">
      <dgm:prSet presAssocID="{F3A5D252-73BC-43D4-BA9C-F8B30DD2987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D96ECCF-DD97-C844-A6C6-D56CC334E9F7}" type="pres">
      <dgm:prSet presAssocID="{F3A5D252-73BC-43D4-BA9C-F8B30DD2987F}" presName="negativeSpace" presStyleCnt="0"/>
      <dgm:spPr/>
    </dgm:pt>
    <dgm:pt modelId="{BEFD2D12-58BC-5A4F-B1C8-210B384414C6}" type="pres">
      <dgm:prSet presAssocID="{F3A5D252-73BC-43D4-BA9C-F8B30DD2987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560600C-C1C5-4F29-833F-77505152F017}" srcId="{E69B7577-53C6-4B6E-AE54-FD02C3A2F672}" destId="{310F494E-BD94-4B23-BA57-3035930725C8}" srcOrd="2" destOrd="0" parTransId="{B26EA33B-FC62-48B1-9777-969F2E66B8CB}" sibTransId="{86027F9A-C106-40E2-9C97-8BFA4FADD233}"/>
    <dgm:cxn modelId="{9A50C817-4D12-C245-8CEA-FF85ED2AB2E3}" type="presOf" srcId="{8A041ABB-690F-48A2-BE9C-215EC9051D81}" destId="{BEFD2D12-58BC-5A4F-B1C8-210B384414C6}" srcOrd="0" destOrd="0" presId="urn:microsoft.com/office/officeart/2005/8/layout/list1"/>
    <dgm:cxn modelId="{71A03A26-4CAB-4F24-956F-5A9B5C6D9069}" srcId="{E81BB38C-DE08-4708-8582-0B2846B151DF}" destId="{E69B7577-53C6-4B6E-AE54-FD02C3A2F672}" srcOrd="1" destOrd="0" parTransId="{4BC323FF-B1B4-4892-AB27-433BB66AEBD7}" sibTransId="{9F766E14-9FD2-452C-B47F-B21E8B3F3527}"/>
    <dgm:cxn modelId="{26B3ED27-53C2-401D-88BE-E0A5F9BA75BF}" srcId="{B73E9823-80F6-4362-9211-E0CF94CDB7FD}" destId="{DC3BDF8E-752D-490D-BCE5-1A67BEF14E6A}" srcOrd="1" destOrd="0" parTransId="{5AA4DC0D-F9A2-4C20-86ED-F79069041AC9}" sibTransId="{286B808A-9116-40B9-843D-17893CB0FB89}"/>
    <dgm:cxn modelId="{150FB22B-A7A2-9948-9EE6-3A5AFFC51C27}" type="presOf" srcId="{E69B7577-53C6-4B6E-AE54-FD02C3A2F672}" destId="{3C96A148-7D5B-794C-89FA-435A4E9C92A7}" srcOrd="1" destOrd="0" presId="urn:microsoft.com/office/officeart/2005/8/layout/list1"/>
    <dgm:cxn modelId="{F6B6B838-2066-3B45-87B1-FA82AEA25B1F}" type="presOf" srcId="{50FCC0F4-1622-45C6-9B55-16D3E879D000}" destId="{E484D0A1-7DF5-5D49-84E7-3F16F6FD2600}" srcOrd="0" destOrd="1" presId="urn:microsoft.com/office/officeart/2005/8/layout/list1"/>
    <dgm:cxn modelId="{F91BB339-A12B-3B42-94DE-3969788CFF71}" type="presOf" srcId="{6E46AD38-F73C-4561-BC85-E6802D847EB0}" destId="{BEFD2D12-58BC-5A4F-B1C8-210B384414C6}" srcOrd="0" destOrd="1" presId="urn:microsoft.com/office/officeart/2005/8/layout/list1"/>
    <dgm:cxn modelId="{A5B9A43E-887F-764C-8C00-63AF4234F986}" type="presOf" srcId="{E69B7577-53C6-4B6E-AE54-FD02C3A2F672}" destId="{3644F68A-99B3-D443-B9C0-A69A9B1C087B}" srcOrd="0" destOrd="0" presId="urn:microsoft.com/office/officeart/2005/8/layout/list1"/>
    <dgm:cxn modelId="{702A7B5E-9D93-4CA7-8E85-6B80CBDEBA03}" srcId="{E81BB38C-DE08-4708-8582-0B2846B151DF}" destId="{F3A5D252-73BC-43D4-BA9C-F8B30DD2987F}" srcOrd="2" destOrd="0" parTransId="{428EA139-8C8D-4E99-83F5-56394194CDC5}" sibTransId="{C68C1AEF-862E-4786-AF12-E338870EE547}"/>
    <dgm:cxn modelId="{10BB9F63-98F5-B145-B383-F89D28A1BAC5}" type="presOf" srcId="{F3A5D252-73BC-43D4-BA9C-F8B30DD2987F}" destId="{0A0A5648-6B04-9B4D-AB85-9B61ACF3E7F0}" srcOrd="1" destOrd="0" presId="urn:microsoft.com/office/officeart/2005/8/layout/list1"/>
    <dgm:cxn modelId="{907A9C64-2527-B142-AA06-4DFAFD6C5B60}" type="presOf" srcId="{E54DF84B-0585-4F4E-9B71-2F1439829C4B}" destId="{12394DCF-C382-B14C-9292-478FE6BE1F39}" srcOrd="0" destOrd="0" presId="urn:microsoft.com/office/officeart/2005/8/layout/list1"/>
    <dgm:cxn modelId="{24468265-D4C5-AE4F-99B1-044FDDEF2ED7}" type="presOf" srcId="{6519D94A-D969-4735-9AB9-E4832D660364}" destId="{E484D0A1-7DF5-5D49-84E7-3F16F6FD2600}" srcOrd="0" destOrd="0" presId="urn:microsoft.com/office/officeart/2005/8/layout/list1"/>
    <dgm:cxn modelId="{D51E7367-00F1-454A-BD65-17C4430B3414}" srcId="{B73E9823-80F6-4362-9211-E0CF94CDB7FD}" destId="{E54DF84B-0585-4F4E-9B71-2F1439829C4B}" srcOrd="0" destOrd="0" parTransId="{CAA813A1-3700-4DE3-AC32-C919AE4E6222}" sibTransId="{15A72417-28AE-4014-B6E5-BE63DB38C05B}"/>
    <dgm:cxn modelId="{FDB95668-6E1A-44A9-A84D-70DD008A23BB}" srcId="{E81BB38C-DE08-4708-8582-0B2846B151DF}" destId="{B73E9823-80F6-4362-9211-E0CF94CDB7FD}" srcOrd="0" destOrd="0" parTransId="{B131B2E5-7537-466F-A439-2C9587327827}" sibTransId="{9269C618-4FB3-4F80-97B6-1F2B233B4454}"/>
    <dgm:cxn modelId="{E3FBA348-9BC7-454A-B230-252BC2F5C390}" srcId="{E69B7577-53C6-4B6E-AE54-FD02C3A2F672}" destId="{6519D94A-D969-4735-9AB9-E4832D660364}" srcOrd="0" destOrd="0" parTransId="{D6AA9584-8EDA-4CB3-B52D-ED1D46ECB9E3}" sibTransId="{AFCCC5E0-5DCE-46A3-BC0A-9DC0255FDF3D}"/>
    <dgm:cxn modelId="{7525E789-B828-4A48-89F7-7A7C56388AC0}" srcId="{F3A5D252-73BC-43D4-BA9C-F8B30DD2987F}" destId="{6E46AD38-F73C-4561-BC85-E6802D847EB0}" srcOrd="1" destOrd="0" parTransId="{A067340E-D829-4357-BC4A-67B296F27416}" sibTransId="{816CB5C8-996E-4714-A970-41D6D147F5DC}"/>
    <dgm:cxn modelId="{2830E09C-F955-3C46-A638-44774DAE4680}" type="presOf" srcId="{E81BB38C-DE08-4708-8582-0B2846B151DF}" destId="{B85C205C-3A7E-BD43-A1EB-FAB803A2C4D3}" srcOrd="0" destOrd="0" presId="urn:microsoft.com/office/officeart/2005/8/layout/list1"/>
    <dgm:cxn modelId="{976A5EB5-72EB-2B49-8F5D-D2546B214EC6}" type="presOf" srcId="{B73E9823-80F6-4362-9211-E0CF94CDB7FD}" destId="{1D7F0C8A-FA6B-AD47-9A31-9DB617A25306}" srcOrd="1" destOrd="0" presId="urn:microsoft.com/office/officeart/2005/8/layout/list1"/>
    <dgm:cxn modelId="{88A748B9-9D3F-48AE-BFC7-A1FD81D34852}" srcId="{E69B7577-53C6-4B6E-AE54-FD02C3A2F672}" destId="{50FCC0F4-1622-45C6-9B55-16D3E879D000}" srcOrd="1" destOrd="0" parTransId="{7F4A6230-988D-446C-801F-08DD613C82E8}" sibTransId="{933C6BBF-FEE7-4528-89D5-B051DF7676FD}"/>
    <dgm:cxn modelId="{D5E9B9BA-0D33-4A1D-9073-30B613251DDF}" srcId="{F3A5D252-73BC-43D4-BA9C-F8B30DD2987F}" destId="{8A041ABB-690F-48A2-BE9C-215EC9051D81}" srcOrd="0" destOrd="0" parTransId="{1349E210-6072-4640-906E-2951E34B4C7A}" sibTransId="{91A7D1E2-4BC1-4897-B147-C34FEE39C040}"/>
    <dgm:cxn modelId="{A27D54C2-E47C-4246-B817-D3DF9451119E}" type="presOf" srcId="{DC3BDF8E-752D-490D-BCE5-1A67BEF14E6A}" destId="{12394DCF-C382-B14C-9292-478FE6BE1F39}" srcOrd="0" destOrd="1" presId="urn:microsoft.com/office/officeart/2005/8/layout/list1"/>
    <dgm:cxn modelId="{61CE43D4-3F60-3443-95B3-0EBB51023C43}" type="presOf" srcId="{B73E9823-80F6-4362-9211-E0CF94CDB7FD}" destId="{E28FABBE-ACF7-674F-BA58-3578E9229030}" srcOrd="0" destOrd="0" presId="urn:microsoft.com/office/officeart/2005/8/layout/list1"/>
    <dgm:cxn modelId="{52B810DF-DDAE-1549-8BD3-0AFE8975F549}" type="presOf" srcId="{F3A5D252-73BC-43D4-BA9C-F8B30DD2987F}" destId="{E4BE7583-6BBF-C84A-BCD7-8F517B6EAF80}" srcOrd="0" destOrd="0" presId="urn:microsoft.com/office/officeart/2005/8/layout/list1"/>
    <dgm:cxn modelId="{2C2A26F0-C40F-4504-A473-B4508A43A695}" type="presOf" srcId="{310F494E-BD94-4B23-BA57-3035930725C8}" destId="{E484D0A1-7DF5-5D49-84E7-3F16F6FD2600}" srcOrd="0" destOrd="2" presId="urn:microsoft.com/office/officeart/2005/8/layout/list1"/>
    <dgm:cxn modelId="{27474FAF-96E0-8047-9D0F-FBAC37C7B21F}" type="presParOf" srcId="{B85C205C-3A7E-BD43-A1EB-FAB803A2C4D3}" destId="{8ADDA735-F516-1C49-8008-CCAE88EA8A77}" srcOrd="0" destOrd="0" presId="urn:microsoft.com/office/officeart/2005/8/layout/list1"/>
    <dgm:cxn modelId="{BBD4987A-9918-3441-B87D-354C7F02F879}" type="presParOf" srcId="{8ADDA735-F516-1C49-8008-CCAE88EA8A77}" destId="{E28FABBE-ACF7-674F-BA58-3578E9229030}" srcOrd="0" destOrd="0" presId="urn:microsoft.com/office/officeart/2005/8/layout/list1"/>
    <dgm:cxn modelId="{91059D25-7392-2C47-B231-9CD7FFDE2DE2}" type="presParOf" srcId="{8ADDA735-F516-1C49-8008-CCAE88EA8A77}" destId="{1D7F0C8A-FA6B-AD47-9A31-9DB617A25306}" srcOrd="1" destOrd="0" presId="urn:microsoft.com/office/officeart/2005/8/layout/list1"/>
    <dgm:cxn modelId="{BE971FD8-2C52-2A4E-AF82-BC0F6E59C9D2}" type="presParOf" srcId="{B85C205C-3A7E-BD43-A1EB-FAB803A2C4D3}" destId="{BA7FA9B7-434C-C046-B45C-38B99533DCB7}" srcOrd="1" destOrd="0" presId="urn:microsoft.com/office/officeart/2005/8/layout/list1"/>
    <dgm:cxn modelId="{EF05B913-864A-EA49-9225-E3611FD0609B}" type="presParOf" srcId="{B85C205C-3A7E-BD43-A1EB-FAB803A2C4D3}" destId="{12394DCF-C382-B14C-9292-478FE6BE1F39}" srcOrd="2" destOrd="0" presId="urn:microsoft.com/office/officeart/2005/8/layout/list1"/>
    <dgm:cxn modelId="{532393F8-0AFE-6145-9BBE-01DD9BDA09AE}" type="presParOf" srcId="{B85C205C-3A7E-BD43-A1EB-FAB803A2C4D3}" destId="{166D6C5C-4EAE-1048-BCD0-27930BD54728}" srcOrd="3" destOrd="0" presId="urn:microsoft.com/office/officeart/2005/8/layout/list1"/>
    <dgm:cxn modelId="{D8BBDD1C-AC0D-F146-92D4-0DEC30F5A722}" type="presParOf" srcId="{B85C205C-3A7E-BD43-A1EB-FAB803A2C4D3}" destId="{2319F3D5-5A52-574E-9652-0B60535EE4D3}" srcOrd="4" destOrd="0" presId="urn:microsoft.com/office/officeart/2005/8/layout/list1"/>
    <dgm:cxn modelId="{A513D849-89DD-2642-BCF7-61BC19E06A75}" type="presParOf" srcId="{2319F3D5-5A52-574E-9652-0B60535EE4D3}" destId="{3644F68A-99B3-D443-B9C0-A69A9B1C087B}" srcOrd="0" destOrd="0" presId="urn:microsoft.com/office/officeart/2005/8/layout/list1"/>
    <dgm:cxn modelId="{474C35CA-4FE7-E349-82E6-7CB273F5ECE6}" type="presParOf" srcId="{2319F3D5-5A52-574E-9652-0B60535EE4D3}" destId="{3C96A148-7D5B-794C-89FA-435A4E9C92A7}" srcOrd="1" destOrd="0" presId="urn:microsoft.com/office/officeart/2005/8/layout/list1"/>
    <dgm:cxn modelId="{181059DD-6DD2-C343-AC9E-682DD15DA2CC}" type="presParOf" srcId="{B85C205C-3A7E-BD43-A1EB-FAB803A2C4D3}" destId="{7179F9C7-F0E3-1742-B26F-0065F319D0B4}" srcOrd="5" destOrd="0" presId="urn:microsoft.com/office/officeart/2005/8/layout/list1"/>
    <dgm:cxn modelId="{E5E0B418-C344-B742-AB52-5F448182D84D}" type="presParOf" srcId="{B85C205C-3A7E-BD43-A1EB-FAB803A2C4D3}" destId="{E484D0A1-7DF5-5D49-84E7-3F16F6FD2600}" srcOrd="6" destOrd="0" presId="urn:microsoft.com/office/officeart/2005/8/layout/list1"/>
    <dgm:cxn modelId="{8CE1AA8A-99BC-6F4A-9998-7705CD20A871}" type="presParOf" srcId="{B85C205C-3A7E-BD43-A1EB-FAB803A2C4D3}" destId="{3C320AB2-6372-E645-AC34-6096C78587DC}" srcOrd="7" destOrd="0" presId="urn:microsoft.com/office/officeart/2005/8/layout/list1"/>
    <dgm:cxn modelId="{C8396D72-2FAC-4947-9E6B-96156A697296}" type="presParOf" srcId="{B85C205C-3A7E-BD43-A1EB-FAB803A2C4D3}" destId="{FA4A8984-B159-1C44-B0F5-7F73A933B6AD}" srcOrd="8" destOrd="0" presId="urn:microsoft.com/office/officeart/2005/8/layout/list1"/>
    <dgm:cxn modelId="{D3F0D8E5-4691-514F-94C0-7FC59D204B24}" type="presParOf" srcId="{FA4A8984-B159-1C44-B0F5-7F73A933B6AD}" destId="{E4BE7583-6BBF-C84A-BCD7-8F517B6EAF80}" srcOrd="0" destOrd="0" presId="urn:microsoft.com/office/officeart/2005/8/layout/list1"/>
    <dgm:cxn modelId="{7358A7BD-FF53-2D49-9089-5954A529DE8A}" type="presParOf" srcId="{FA4A8984-B159-1C44-B0F5-7F73A933B6AD}" destId="{0A0A5648-6B04-9B4D-AB85-9B61ACF3E7F0}" srcOrd="1" destOrd="0" presId="urn:microsoft.com/office/officeart/2005/8/layout/list1"/>
    <dgm:cxn modelId="{C33FD051-AC28-2040-8D6C-100CA1B7CB94}" type="presParOf" srcId="{B85C205C-3A7E-BD43-A1EB-FAB803A2C4D3}" destId="{5D96ECCF-DD97-C844-A6C6-D56CC334E9F7}" srcOrd="9" destOrd="0" presId="urn:microsoft.com/office/officeart/2005/8/layout/list1"/>
    <dgm:cxn modelId="{0EFEC04B-DE0F-0C48-B394-E142E2CB5ACB}" type="presParOf" srcId="{B85C205C-3A7E-BD43-A1EB-FAB803A2C4D3}" destId="{BEFD2D12-58BC-5A4F-B1C8-210B384414C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329F3F-BB70-B342-BC14-60F7FD75B77C}">
      <dsp:nvSpPr>
        <dsp:cNvPr id="0" name=""/>
        <dsp:cNvSpPr/>
      </dsp:nvSpPr>
      <dsp:spPr>
        <a:xfrm>
          <a:off x="2460822" y="677732"/>
          <a:ext cx="5238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387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08897" y="720680"/>
        <a:ext cx="27723" cy="5544"/>
      </dsp:txXfrm>
    </dsp:sp>
    <dsp:sp modelId="{989DF55F-A674-C846-8B40-15CEB7F42719}">
      <dsp:nvSpPr>
        <dsp:cNvPr id="0" name=""/>
        <dsp:cNvSpPr/>
      </dsp:nvSpPr>
      <dsp:spPr>
        <a:xfrm>
          <a:off x="51867" y="225"/>
          <a:ext cx="2410755" cy="14464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29" tIns="123997" rIns="118129" bIns="123997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Verify Python Installation</a:t>
          </a:r>
          <a:endParaRPr lang="en-US" sz="1400" kern="1200"/>
        </a:p>
      </dsp:txBody>
      <dsp:txXfrm>
        <a:off x="51867" y="225"/>
        <a:ext cx="2410755" cy="1446453"/>
      </dsp:txXfrm>
    </dsp:sp>
    <dsp:sp modelId="{04D12782-74D9-5F48-AA48-E88348EB85C1}">
      <dsp:nvSpPr>
        <dsp:cNvPr id="0" name=""/>
        <dsp:cNvSpPr/>
      </dsp:nvSpPr>
      <dsp:spPr>
        <a:xfrm>
          <a:off x="1257245" y="1444879"/>
          <a:ext cx="2965228" cy="523873"/>
        </a:xfrm>
        <a:custGeom>
          <a:avLst/>
          <a:gdLst/>
          <a:ahLst/>
          <a:cxnLst/>
          <a:rect l="0" t="0" r="0" b="0"/>
          <a:pathLst>
            <a:path>
              <a:moveTo>
                <a:pt x="2965228" y="0"/>
              </a:moveTo>
              <a:lnTo>
                <a:pt x="2965228" y="279036"/>
              </a:lnTo>
              <a:lnTo>
                <a:pt x="0" y="279036"/>
              </a:lnTo>
              <a:lnTo>
                <a:pt x="0" y="523873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64443" y="1704043"/>
        <a:ext cx="150831" cy="5544"/>
      </dsp:txXfrm>
    </dsp:sp>
    <dsp:sp modelId="{3F60AB45-9211-0A45-A08A-2E4BBEC3D264}">
      <dsp:nvSpPr>
        <dsp:cNvPr id="0" name=""/>
        <dsp:cNvSpPr/>
      </dsp:nvSpPr>
      <dsp:spPr>
        <a:xfrm>
          <a:off x="3017096" y="225"/>
          <a:ext cx="2410755" cy="14464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29" tIns="123997" rIns="118129" bIns="123997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Open the Terminal app (you can find it using Spotlight with Cmd + Space and typing "Terminal").</a:t>
          </a:r>
        </a:p>
      </dsp:txBody>
      <dsp:txXfrm>
        <a:off x="3017096" y="225"/>
        <a:ext cx="2410755" cy="1446453"/>
      </dsp:txXfrm>
    </dsp:sp>
    <dsp:sp modelId="{16E6BC7E-B287-EB4D-B5CF-F50D2774DAB8}">
      <dsp:nvSpPr>
        <dsp:cNvPr id="0" name=""/>
        <dsp:cNvSpPr/>
      </dsp:nvSpPr>
      <dsp:spPr>
        <a:xfrm>
          <a:off x="51867" y="2001152"/>
          <a:ext cx="2410755" cy="14464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29" tIns="123997" rIns="118129" bIns="123997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Type :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python3 --version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and press Enter. This should display the version of Python if it's installed correctly.</a:t>
          </a:r>
        </a:p>
      </dsp:txBody>
      <dsp:txXfrm>
        <a:off x="51867" y="2001152"/>
        <a:ext cx="2410755" cy="14464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394DCF-C382-B14C-9292-478FE6BE1F39}">
      <dsp:nvSpPr>
        <dsp:cNvPr id="0" name=""/>
        <dsp:cNvSpPr/>
      </dsp:nvSpPr>
      <dsp:spPr>
        <a:xfrm>
          <a:off x="0" y="312014"/>
          <a:ext cx="4840010" cy="1039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5639" tIns="249936" rIns="375639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Go to the official Python website at </a:t>
          </a:r>
          <a:r>
            <a:rPr lang="en-US" sz="1200" kern="1200">
              <a:hlinkClick xmlns:r="http://schemas.openxmlformats.org/officeDocument/2006/relationships" r:id="rId1"/>
            </a:rPr>
            <a:t>https://www.python.org/downloads/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Click on the download link for the latest Python version for macOS.</a:t>
          </a:r>
        </a:p>
      </dsp:txBody>
      <dsp:txXfrm>
        <a:off x="0" y="312014"/>
        <a:ext cx="4840010" cy="1039500"/>
      </dsp:txXfrm>
    </dsp:sp>
    <dsp:sp modelId="{1D7F0C8A-FA6B-AD47-9A31-9DB617A25306}">
      <dsp:nvSpPr>
        <dsp:cNvPr id="0" name=""/>
        <dsp:cNvSpPr/>
      </dsp:nvSpPr>
      <dsp:spPr>
        <a:xfrm>
          <a:off x="242000" y="134894"/>
          <a:ext cx="3388007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59" tIns="0" rIns="128059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Download Python</a:t>
          </a:r>
          <a:endParaRPr lang="en-US" sz="1200" kern="1200"/>
        </a:p>
      </dsp:txBody>
      <dsp:txXfrm>
        <a:off x="259293" y="152187"/>
        <a:ext cx="3353421" cy="319654"/>
      </dsp:txXfrm>
    </dsp:sp>
    <dsp:sp modelId="{E484D0A1-7DF5-5D49-84E7-3F16F6FD2600}">
      <dsp:nvSpPr>
        <dsp:cNvPr id="0" name=""/>
        <dsp:cNvSpPr/>
      </dsp:nvSpPr>
      <dsp:spPr>
        <a:xfrm>
          <a:off x="0" y="1593434"/>
          <a:ext cx="4840010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5639" tIns="249936" rIns="375639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Open the downloaded .pkg file to start the installation.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Follow the installation instructions.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If prompted, tick the box saying “Add python.exe to PATH</a:t>
          </a:r>
        </a:p>
      </dsp:txBody>
      <dsp:txXfrm>
        <a:off x="0" y="1593434"/>
        <a:ext cx="4840010" cy="907200"/>
      </dsp:txXfrm>
    </dsp:sp>
    <dsp:sp modelId="{3C96A148-7D5B-794C-89FA-435A4E9C92A7}">
      <dsp:nvSpPr>
        <dsp:cNvPr id="0" name=""/>
        <dsp:cNvSpPr/>
      </dsp:nvSpPr>
      <dsp:spPr>
        <a:xfrm>
          <a:off x="242000" y="1416314"/>
          <a:ext cx="3388007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59" tIns="0" rIns="128059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Install Python</a:t>
          </a:r>
          <a:endParaRPr lang="en-US" sz="1200" kern="1200"/>
        </a:p>
      </dsp:txBody>
      <dsp:txXfrm>
        <a:off x="259293" y="1433607"/>
        <a:ext cx="3353421" cy="319654"/>
      </dsp:txXfrm>
    </dsp:sp>
    <dsp:sp modelId="{BEFD2D12-58BC-5A4F-B1C8-210B384414C6}">
      <dsp:nvSpPr>
        <dsp:cNvPr id="0" name=""/>
        <dsp:cNvSpPr/>
      </dsp:nvSpPr>
      <dsp:spPr>
        <a:xfrm>
          <a:off x="0" y="2742554"/>
          <a:ext cx="4840010" cy="1398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5639" tIns="249936" rIns="375639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Open the Terminal app (you can find it using Spotlight with Cmd + Space and typing "Terminal").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Type:						           python3 --version		                                                    and press Enter. This should display the version of Python if it's installed correctly.</a:t>
          </a:r>
        </a:p>
      </dsp:txBody>
      <dsp:txXfrm>
        <a:off x="0" y="2742554"/>
        <a:ext cx="4840010" cy="1398600"/>
      </dsp:txXfrm>
    </dsp:sp>
    <dsp:sp modelId="{0A0A5648-6B04-9B4D-AB85-9B61ACF3E7F0}">
      <dsp:nvSpPr>
        <dsp:cNvPr id="0" name=""/>
        <dsp:cNvSpPr/>
      </dsp:nvSpPr>
      <dsp:spPr>
        <a:xfrm>
          <a:off x="242000" y="2565434"/>
          <a:ext cx="3388007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59" tIns="0" rIns="128059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Verify Python Installation</a:t>
          </a:r>
          <a:endParaRPr lang="en-US" sz="1200" kern="1200"/>
        </a:p>
      </dsp:txBody>
      <dsp:txXfrm>
        <a:off x="259293" y="2582727"/>
        <a:ext cx="3353421" cy="319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7688C-5F8E-E183-248E-C1606308C3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13BACE-685E-FE13-FEBB-D7733AB8E5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CA369-DDA9-BF14-63EB-69F932446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F1ED-D22A-8646-9329-CE927C7DEE27}" type="datetimeFigureOut">
              <a:rPr lang="en-DK" smtClean="0"/>
              <a:t>01/26/2024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4C65C-1087-C23D-BC5A-977AB80BB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FC48-03FA-5DD8-DBD9-C78327853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F5F9-2143-3346-8F3C-18FBF714D93B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70381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52A51-A164-AB33-3157-E86B4E9D0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2772FC-120A-74C6-CDD2-50D03776B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CF033-18C1-5CF7-6DAE-AF1890F9E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F1ED-D22A-8646-9329-CE927C7DEE27}" type="datetimeFigureOut">
              <a:rPr lang="en-DK" smtClean="0"/>
              <a:t>01/26/2024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DD7D0-559A-586F-E1D8-05F90E3F6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2EF45-37BF-C5AC-E2CF-0ADCCCE28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F5F9-2143-3346-8F3C-18FBF714D93B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15870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DE7439-23C4-3DDF-317D-3DD1995888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9B7836-3100-B6B3-D201-A251078A94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63DCE-8F36-E2D5-7F41-DF0487657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F1ED-D22A-8646-9329-CE927C7DEE27}" type="datetimeFigureOut">
              <a:rPr lang="en-DK" smtClean="0"/>
              <a:t>01/26/2024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893E4-CDCC-48D3-F8A8-BD2338501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51F81-C059-3DFC-F25D-7D9EFA660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F5F9-2143-3346-8F3C-18FBF714D93B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31832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50FAE-B24B-7473-685B-CC7864AAA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96400-82DD-B442-B5FF-8838CD2B8F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F47CB-5EF2-3841-E715-60197AE96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F1ED-D22A-8646-9329-CE927C7DEE27}" type="datetimeFigureOut">
              <a:rPr lang="en-DK" smtClean="0"/>
              <a:t>01/26/2024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2E20E-1134-3F40-0309-BC2F6E25A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4A540-C665-3C18-914F-E58F1E7CF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F5F9-2143-3346-8F3C-18FBF714D93B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46349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6DEED-854A-4A4A-B0AD-60AE1BA41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49062-D554-C70F-9D5E-DA7F7B6AE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2AB50-61D8-1ACC-1582-B894C29E4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F1ED-D22A-8646-9329-CE927C7DEE27}" type="datetimeFigureOut">
              <a:rPr lang="en-DK" smtClean="0"/>
              <a:t>01/26/2024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D0D32-6136-CC85-FAEF-0CAB1C591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97530-F783-F3EB-5677-FCDDAFFC4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F5F9-2143-3346-8F3C-18FBF714D93B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8944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385ED-302A-3E99-F9B2-65920BE5F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CBC90-AA9A-24FD-F97A-4FD5991D4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7919A-F58C-A021-F556-55E7B3D84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F1ED-D22A-8646-9329-CE927C7DEE27}" type="datetimeFigureOut">
              <a:rPr lang="en-DK" smtClean="0"/>
              <a:t>01/26/2024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15AC7-3D4A-0B9C-A1D4-27B6C51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D4A28-1718-C18D-1FBA-08EEB357F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F5F9-2143-3346-8F3C-18FBF714D93B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09605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0A357-E28F-A2A2-8547-72F007160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B5F5A-85F1-7F7C-B3A7-60879E130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533C84-29FB-C264-92BB-C56C2413E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06677B-B465-A942-AE72-8CC370150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F1ED-D22A-8646-9329-CE927C7DEE27}" type="datetimeFigureOut">
              <a:rPr lang="en-DK" smtClean="0"/>
              <a:t>01/26/2024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760F9-2927-2974-57BA-F2C5D5453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441B5E-4D75-875B-62AA-784D23BFE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F5F9-2143-3346-8F3C-18FBF714D93B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99091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9ABE1-DCD3-C14C-7B7E-A021DB1A0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BC9E3-50F2-A4C8-F37B-1993F81B6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95695C-F977-B3BA-6019-97C007B75B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378F67-3632-D37E-7F5A-D035A34BEB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E43E10-01BD-64FB-8820-679591C1E5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85942F-1200-4365-9380-0E4F8ACC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F1ED-D22A-8646-9329-CE927C7DEE27}" type="datetimeFigureOut">
              <a:rPr lang="en-DK" smtClean="0"/>
              <a:t>01/26/2024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D672CA-06B2-DDE3-C74F-344FE5716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B01DFB-5923-815D-946D-B582CAF0C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F5F9-2143-3346-8F3C-18FBF714D93B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41791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CFDB9-D127-4B3E-EF4F-6D1BDF7B9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CA6551-9413-3E3D-D981-C6DD430B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F1ED-D22A-8646-9329-CE927C7DEE27}" type="datetimeFigureOut">
              <a:rPr lang="en-DK" smtClean="0"/>
              <a:t>01/26/2024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634D41-D558-5402-1468-EE8DECEB8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F25390-2EF6-3D53-ABC5-8167DD85C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F5F9-2143-3346-8F3C-18FBF714D93B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4819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22BD7D-908F-690A-4019-6F9399D28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F1ED-D22A-8646-9329-CE927C7DEE27}" type="datetimeFigureOut">
              <a:rPr lang="en-DK" smtClean="0"/>
              <a:t>01/26/2024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0DC779-6153-8F8A-224A-80914F6F6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14AB8-9271-1152-0579-674A6AD3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F5F9-2143-3346-8F3C-18FBF714D93B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54406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331E-2D73-0A01-587A-14A90263C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AF5D4-9D7B-50B1-F623-9A77A937B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62DBB-07E4-6F59-93B7-4D9414468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B97B4D-8244-D689-48EA-C94D460D3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F1ED-D22A-8646-9329-CE927C7DEE27}" type="datetimeFigureOut">
              <a:rPr lang="en-DK" smtClean="0"/>
              <a:t>01/26/2024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9A6448-8C77-0C99-D570-979CADF83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F5CD8-7D09-F11F-1C4C-5C6BF6EF5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F5F9-2143-3346-8F3C-18FBF714D93B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68276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6C4ED-E904-3230-8BED-1BDB9C6F0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B29E51-5F11-32F0-9A37-3C97749394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A55F22-DA4B-FB68-A334-E6B08171F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668BFD-1A4F-FD92-9C0D-39C72DC8E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F1ED-D22A-8646-9329-CE927C7DEE27}" type="datetimeFigureOut">
              <a:rPr lang="en-DK" smtClean="0"/>
              <a:t>01/26/2024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7306BF-0D73-B458-9E14-B83FA34FE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56B64-B524-3983-6D3A-435C7B9C2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F5F9-2143-3346-8F3C-18FBF714D93B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17935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32D847-3423-32D1-DA06-899CD69D5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F8470-DE2A-2C9E-3B86-F4DF2EECB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B1F9-DD3F-9A71-C06B-ADD6F5006C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FF1ED-D22A-8646-9329-CE927C7DEE27}" type="datetimeFigureOut">
              <a:rPr lang="en-DK" smtClean="0"/>
              <a:t>01/26/2024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56414-8506-6A7F-65BD-CEFFA02BE8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A3C81-0BD4-E835-1D84-5BE2DBFF25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DF5F9-2143-3346-8F3C-18FBF714D93B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54743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brew.sh/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itustudent.itu.dk/Campus-Life/IT-Service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" TargetMode="External"/><Relationship Id="rId2" Type="http://schemas.openxmlformats.org/officeDocument/2006/relationships/hyperlink" Target="https://code.visualstudio.com/docs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853F6C80-A4CC-186A-5C03-7FC2929888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5981" b="97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868AF0-971C-454E-AFDF-5CB228E3C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Installing Python and Visual Studio Code on MacOS</a:t>
            </a:r>
          </a:p>
        </p:txBody>
      </p:sp>
    </p:spTree>
    <p:extLst>
      <p:ext uri="{BB962C8B-B14F-4D97-AF65-F5344CB8AC3E}">
        <p14:creationId xmlns:p14="http://schemas.microsoft.com/office/powerpoint/2010/main" val="5570726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30E5-B084-5BC2-27BD-E541E824A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Additional notes on Homebrew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F18D7F-EC82-FB86-C2B6-338C18CA4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Additional Notes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Python via Homebrew vs System Python</a:t>
            </a:r>
            <a:r>
              <a:rPr lang="en-GB" dirty="0"/>
              <a:t>: macOS comes with a system version of Python. However, it's recommended to use the version installed via Homebrew as it is more up-to-date and does not interfere with the system Python.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Using Pip</a:t>
            </a:r>
            <a:r>
              <a:rPr lang="en-GB" dirty="0"/>
              <a:t>: Homebrew's Python installation includes pip, Python's package manager. You can use it to install Python packages.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Additional Resources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Homebrew Documentation</a:t>
            </a:r>
            <a:r>
              <a:rPr lang="en-GB" dirty="0"/>
              <a:t>: </a:t>
            </a:r>
            <a:r>
              <a:rPr lang="en-GB" dirty="0">
                <a:hlinkClick r:id="rId2"/>
              </a:rPr>
              <a:t>https://</a:t>
            </a:r>
            <a:r>
              <a:rPr lang="en-GB" dirty="0" err="1">
                <a:hlinkClick r:id="rId2"/>
              </a:rPr>
              <a:t>docs.brew.sh</a:t>
            </a:r>
            <a:r>
              <a:rPr lang="en-GB" dirty="0">
                <a:hlinkClick r:id="rId2"/>
              </a:rPr>
              <a:t>/</a:t>
            </a:r>
            <a:endParaRPr lang="en-GB" dirty="0"/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541867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68667-4A44-3268-1B9F-DA76F040C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Before</a:t>
            </a:r>
            <a:r>
              <a:rPr lang="da-DK" dirty="0"/>
              <a:t> installation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91ED3-C99C-1C20-BEA4-551C03DB68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Make a folder for </a:t>
            </a:r>
            <a:r>
              <a:rPr lang="da-DK" dirty="0" err="1"/>
              <a:t>your</a:t>
            </a:r>
            <a:r>
              <a:rPr lang="da-DK" dirty="0"/>
              <a:t> future </a:t>
            </a:r>
            <a:r>
              <a:rPr lang="da-DK" dirty="0" err="1"/>
              <a:t>Jupyter</a:t>
            </a:r>
            <a:r>
              <a:rPr lang="da-DK" dirty="0"/>
              <a:t> notebook files – for </a:t>
            </a:r>
            <a:r>
              <a:rPr lang="da-DK" dirty="0" err="1"/>
              <a:t>instance</a:t>
            </a:r>
            <a:r>
              <a:rPr lang="da-DK" dirty="0"/>
              <a:t> in the same folder as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lecture</a:t>
            </a:r>
            <a:r>
              <a:rPr lang="da-DK" dirty="0"/>
              <a:t> notes etc.</a:t>
            </a:r>
          </a:p>
        </p:txBody>
      </p:sp>
    </p:spTree>
    <p:extLst>
      <p:ext uri="{BB962C8B-B14F-4D97-AF65-F5344CB8AC3E}">
        <p14:creationId xmlns:p14="http://schemas.microsoft.com/office/powerpoint/2010/main" val="3241105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82002-6E63-C9E1-D485-1CB9AD9BC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2" y="741391"/>
            <a:ext cx="5479719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/>
              <a:t>Check If you have an existing Python installation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00216087-9E46-C017-0E55-7A4CB12750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64" r="45936" b="-1"/>
          <a:stretch/>
        </p:blipFill>
        <p:spPr>
          <a:xfrm>
            <a:off x="7270812" y="10"/>
            <a:ext cx="4921187" cy="68579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8CE57D37-C2D0-066B-1AE3-6F4244344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24DCA44-89CF-872A-903F-96C50780E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B0CC4F5-AC85-FFFA-7EB5-33C4FCE90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3" name="Text Placeholder 2">
            <a:extLst>
              <a:ext uri="{FF2B5EF4-FFF2-40B4-BE49-F238E27FC236}">
                <a16:creationId xmlns:a16="http://schemas.microsoft.com/office/drawing/2014/main" id="{D117285E-65C4-22D2-9D31-DCE04E3D80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943290"/>
              </p:ext>
            </p:extLst>
          </p:nvPr>
        </p:nvGraphicFramePr>
        <p:xfrm>
          <a:off x="876692" y="2533476"/>
          <a:ext cx="5479719" cy="3447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86010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D1D683-3768-906E-8B4A-E96CBB4D8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Install Python on Mac </a:t>
            </a:r>
          </a:p>
        </p:txBody>
      </p:sp>
      <p:pic>
        <p:nvPicPr>
          <p:cNvPr id="5" name="Picture 4" descr="Yellow python">
            <a:extLst>
              <a:ext uri="{FF2B5EF4-FFF2-40B4-BE49-F238E27FC236}">
                <a16:creationId xmlns:a16="http://schemas.microsoft.com/office/drawing/2014/main" id="{C95FCBD9-B915-C0EB-9C78-C65460FEA0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43" r="24877" b="-2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graphicFrame>
        <p:nvGraphicFramePr>
          <p:cNvPr id="11" name="Text Placeholder 2">
            <a:extLst>
              <a:ext uri="{FF2B5EF4-FFF2-40B4-BE49-F238E27FC236}">
                <a16:creationId xmlns:a16="http://schemas.microsoft.com/office/drawing/2014/main" id="{02162D49-88B3-746F-3471-AA137BCEDF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2722687"/>
              </p:ext>
            </p:extLst>
          </p:nvPr>
        </p:nvGraphicFramePr>
        <p:xfrm>
          <a:off x="6513788" y="1948287"/>
          <a:ext cx="4840010" cy="4276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8194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051B47-91B5-6ED9-4D31-0C595CBBD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Install Homebrew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89617-27A9-E926-D635-48171CBCD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400" b="1" dirty="0"/>
              <a:t>Installing Homebrew on Mac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/>
              <a:t>Open the Terminal</a:t>
            </a:r>
            <a:endParaRPr lang="en-US" sz="1400" dirty="0"/>
          </a:p>
          <a:p>
            <a:pPr marL="742950" lvl="1"/>
            <a:r>
              <a:rPr lang="en-US" sz="1400" dirty="0"/>
              <a:t>You can find the Terminal app using Spotlight (</a:t>
            </a:r>
            <a:r>
              <a:rPr lang="en-US" sz="1400" dirty="0" err="1"/>
              <a:t>Cmd</a:t>
            </a:r>
            <a:r>
              <a:rPr lang="en-US" sz="1400" dirty="0"/>
              <a:t> + Space) and typing "Terminal".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/>
              <a:t>Install Homebrew</a:t>
            </a:r>
            <a:endParaRPr lang="en-US" sz="1400" dirty="0"/>
          </a:p>
          <a:p>
            <a:pPr marL="742950" lvl="1"/>
            <a:r>
              <a:rPr lang="en-US" sz="1400" dirty="0"/>
              <a:t>In the Terminal, paste the following command (this is the official installation script from Homebrew):</a:t>
            </a:r>
          </a:p>
          <a:p>
            <a:pPr lvl="2"/>
            <a:r>
              <a:rPr lang="en-US" sz="1400" dirty="0"/>
              <a:t>/bin/bash -c "$(curl –</a:t>
            </a:r>
            <a:r>
              <a:rPr lang="en-US" sz="1400" dirty="0" err="1"/>
              <a:t>fsSL</a:t>
            </a:r>
            <a:r>
              <a:rPr lang="en-US" sz="1400" dirty="0"/>
              <a:t> https://</a:t>
            </a:r>
            <a:r>
              <a:rPr lang="en-US" sz="1400" dirty="0" err="1"/>
              <a:t>raw.githubusercontent.com</a:t>
            </a:r>
            <a:r>
              <a:rPr lang="en-US" sz="1400" dirty="0"/>
              <a:t>/Homebrew/install/HEAD/</a:t>
            </a:r>
            <a:r>
              <a:rPr lang="en-US" sz="1400" dirty="0" err="1"/>
              <a:t>install.sh</a:t>
            </a:r>
            <a:r>
              <a:rPr lang="en-US" sz="1400" dirty="0"/>
              <a:t>)" </a:t>
            </a:r>
          </a:p>
          <a:p>
            <a:pPr lvl="1"/>
            <a:r>
              <a:rPr lang="en-US" sz="1400" dirty="0"/>
              <a:t>Press Enter to execute the command.</a:t>
            </a:r>
          </a:p>
          <a:p>
            <a:pPr lvl="1"/>
            <a:r>
              <a:rPr lang="en-US" sz="1400" dirty="0"/>
              <a:t>Follow the on-screen instructions to complete the installation.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/>
              <a:t>Verify Homebrew Installation</a:t>
            </a:r>
            <a:endParaRPr lang="en-US" sz="1400" dirty="0"/>
          </a:p>
          <a:p>
            <a:pPr lvl="1"/>
            <a:r>
              <a:rPr lang="en-US" sz="1400" dirty="0"/>
              <a:t>After installation, type “brew doctor” in the Terminal and press Enter.</a:t>
            </a:r>
          </a:p>
          <a:p>
            <a:pPr lvl="1"/>
            <a:r>
              <a:rPr lang="en-US" sz="1400" dirty="0"/>
              <a:t>This command checks for any issues with the Homebrew installation. It should say “Your system is ready to brew” if everything is fine.</a:t>
            </a:r>
          </a:p>
          <a:p>
            <a:pPr marL="114300" indent="-342900">
              <a:buFont typeface="+mj-lt"/>
              <a:buAutoNum type="arabicPeriod"/>
            </a:pPr>
            <a:r>
              <a:rPr lang="en-US" sz="1400" b="1" dirty="0"/>
              <a:t>Add Homebrew to PATH (if necessary)</a:t>
            </a:r>
            <a:endParaRPr lang="en-US" sz="1400" dirty="0"/>
          </a:p>
          <a:p>
            <a:pPr lvl="1"/>
            <a:r>
              <a:rPr lang="en-US" sz="1400" dirty="0"/>
              <a:t>The installation script typically takes care of this, but if you can’t run brew commands, you may need to add Homebrew to your PATH.</a:t>
            </a:r>
          </a:p>
          <a:p>
            <a:pPr lvl="1"/>
            <a:r>
              <a:rPr lang="en-US" sz="1400" dirty="0"/>
              <a:t>You can do this by adding the following line to your .</a:t>
            </a:r>
            <a:r>
              <a:rPr lang="en-US" sz="1400" dirty="0" err="1"/>
              <a:t>zshrc</a:t>
            </a:r>
            <a:r>
              <a:rPr lang="en-US" sz="1400" dirty="0"/>
              <a:t> file (for </a:t>
            </a:r>
            <a:r>
              <a:rPr lang="en-US" sz="1400" dirty="0" err="1"/>
              <a:t>zsh</a:t>
            </a:r>
            <a:r>
              <a:rPr lang="en-US" sz="1400" dirty="0"/>
              <a:t>, the default shell in macOS):</a:t>
            </a:r>
          </a:p>
          <a:p>
            <a:pPr lvl="2"/>
            <a:r>
              <a:rPr lang="en-US" sz="1400" dirty="0"/>
              <a:t>echo 'eval "$(/opt/homebrew/bin/brew </a:t>
            </a:r>
            <a:r>
              <a:rPr lang="en-US" sz="1400" dirty="0" err="1"/>
              <a:t>shellenv</a:t>
            </a:r>
            <a:r>
              <a:rPr lang="en-US" sz="1400" dirty="0"/>
              <a:t>)"' &gt;&gt; /Users/$(</a:t>
            </a:r>
            <a:r>
              <a:rPr lang="en-US" sz="1400" dirty="0" err="1"/>
              <a:t>whoami</a:t>
            </a:r>
            <a:r>
              <a:rPr lang="en-US" sz="1400" dirty="0"/>
              <a:t>)/.</a:t>
            </a:r>
            <a:r>
              <a:rPr lang="en-US" sz="1400" dirty="0" err="1"/>
              <a:t>zshrc</a:t>
            </a:r>
            <a:r>
              <a:rPr lang="en-US" sz="1400" dirty="0"/>
              <a:t> eval "$(/opt/homebrew/bin/brew </a:t>
            </a:r>
            <a:r>
              <a:rPr lang="en-US" sz="1400" dirty="0" err="1"/>
              <a:t>shellenv</a:t>
            </a:r>
            <a:r>
              <a:rPr lang="en-US" sz="1400" dirty="0"/>
              <a:t>)" </a:t>
            </a:r>
          </a:p>
        </p:txBody>
      </p:sp>
    </p:spTree>
    <p:extLst>
      <p:ext uri="{BB962C8B-B14F-4D97-AF65-F5344CB8AC3E}">
        <p14:creationId xmlns:p14="http://schemas.microsoft.com/office/powerpoint/2010/main" val="2829540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E852A2-1A5E-7BAD-A47D-9BA4D8734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Updating Homebrew and Installing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4F099-1D5C-2921-95CE-94BDD8B68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4923" y="2405894"/>
            <a:ext cx="5315189" cy="35350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628650" indent="-342900">
              <a:buFont typeface="+mj-lt"/>
              <a:buAutoNum type="arabicPeriod"/>
            </a:pPr>
            <a:r>
              <a:rPr lang="en-US" sz="1400" b="1" dirty="0"/>
              <a:t>Installing Python via Homebrew and Updating Homebrew</a:t>
            </a:r>
            <a:endParaRPr lang="en-US" sz="1400" dirty="0"/>
          </a:p>
          <a:p>
            <a:pPr lvl="1"/>
            <a:r>
              <a:rPr lang="en-US" sz="1400" dirty="0"/>
              <a:t>Before installing Python, it's a good practice to update Homebrew. In the Terminal, type:</a:t>
            </a:r>
          </a:p>
          <a:p>
            <a:pPr lvl="2"/>
            <a:r>
              <a:rPr lang="en-US" sz="1400" dirty="0"/>
              <a:t>brew update </a:t>
            </a:r>
          </a:p>
          <a:p>
            <a:pPr marL="628650" indent="-342900">
              <a:buFont typeface="+mj-lt"/>
              <a:buAutoNum type="arabicPeriod"/>
            </a:pPr>
            <a:r>
              <a:rPr lang="en-US" sz="1400" b="1" dirty="0"/>
              <a:t>Install Python</a:t>
            </a:r>
            <a:endParaRPr lang="en-US" sz="1400" dirty="0"/>
          </a:p>
          <a:p>
            <a:pPr lvl="1"/>
            <a:r>
              <a:rPr lang="en-US" sz="1400" dirty="0"/>
              <a:t>Now, to install Python, use the command:</a:t>
            </a:r>
          </a:p>
          <a:p>
            <a:pPr lvl="2"/>
            <a:r>
              <a:rPr lang="en-US" sz="1400" dirty="0"/>
              <a:t>brew install python </a:t>
            </a:r>
          </a:p>
          <a:p>
            <a:pPr lvl="1"/>
            <a:r>
              <a:rPr lang="en-US" sz="1400" dirty="0"/>
              <a:t>This will download and install the latest version of Python.</a:t>
            </a:r>
          </a:p>
          <a:p>
            <a:pPr marL="628650" indent="-342900">
              <a:buFont typeface="+mj-lt"/>
              <a:buAutoNum type="arabicPeriod"/>
            </a:pPr>
            <a:r>
              <a:rPr lang="en-US" sz="1400" b="1" dirty="0"/>
              <a:t>Verify Python Installation</a:t>
            </a:r>
            <a:endParaRPr lang="en-US" sz="1400" dirty="0"/>
          </a:p>
          <a:p>
            <a:pPr lvl="1"/>
            <a:r>
              <a:rPr lang="en-US" sz="1400" dirty="0"/>
              <a:t>Once the installation is complete, you can verify it by typing:</a:t>
            </a:r>
          </a:p>
          <a:p>
            <a:pPr lvl="2"/>
            <a:r>
              <a:rPr lang="en-US" sz="1400" dirty="0"/>
              <a:t>python3 --version </a:t>
            </a:r>
          </a:p>
          <a:p>
            <a:pPr lvl="1"/>
            <a:r>
              <a:rPr lang="en-US" sz="1400" dirty="0"/>
              <a:t>This should display the installed version of Python.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PY">
            <a:extLst>
              <a:ext uri="{FF2B5EF4-FFF2-40B4-BE49-F238E27FC236}">
                <a16:creationId xmlns:a16="http://schemas.microsoft.com/office/drawing/2014/main" id="{015BDEE3-7179-3608-9B60-F46185F08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5967" y="1359681"/>
            <a:ext cx="4170530" cy="417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93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948798-366D-1056-821E-FFB0AB173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/>
              <a:t>Downloading and Installing Visual Studio Code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CE8C250D-69B3-7F55-832F-78F410C060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" r="40119" b="-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E63C2-E3C5-FFE0-95C2-B0EE35945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13788" y="2333297"/>
            <a:ext cx="4840010" cy="384366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100" b="1" u="sng" dirty="0"/>
              <a:t>Installing Visual Studio Code (VS Code) on Mac</a:t>
            </a:r>
          </a:p>
          <a:p>
            <a:pPr marL="514350"/>
            <a:r>
              <a:rPr lang="en-US" sz="1100" b="1" dirty="0"/>
              <a:t>Download VS Code for Mac</a:t>
            </a:r>
            <a:endParaRPr lang="en-US" sz="1100" dirty="0"/>
          </a:p>
          <a:p>
            <a:pPr lvl="1"/>
            <a:r>
              <a:rPr lang="en-US" sz="1100" dirty="0"/>
              <a:t>Visit the official Visual Studio Code website at </a:t>
            </a:r>
            <a:r>
              <a:rPr lang="en-US" sz="1100" dirty="0">
                <a:hlinkClick r:id="rId3"/>
              </a:rPr>
              <a:t>https://code.visualstudio.com/</a:t>
            </a:r>
            <a:r>
              <a:rPr lang="en-US" sz="1100" dirty="0"/>
              <a:t> or use </a:t>
            </a:r>
            <a:r>
              <a:rPr lang="en-US" sz="1100" dirty="0">
                <a:hlinkClick r:id="rId4"/>
              </a:rPr>
              <a:t>ITU-Services</a:t>
            </a:r>
            <a:endParaRPr lang="en-US" sz="1100" dirty="0"/>
          </a:p>
          <a:p>
            <a:pPr lvl="1"/>
            <a:r>
              <a:rPr lang="en-US" sz="1100" dirty="0"/>
              <a:t>Click on the “Download for Mac” button. It will download a .zip file.</a:t>
            </a:r>
          </a:p>
          <a:p>
            <a:pPr marL="514350">
              <a:buFont typeface="+mj-lt"/>
              <a:buAutoNum type="arabicPeriod"/>
            </a:pPr>
            <a:r>
              <a:rPr lang="en-US" sz="1100" b="1" dirty="0"/>
              <a:t>Install VS Code</a:t>
            </a:r>
            <a:endParaRPr lang="en-US" sz="1100" dirty="0"/>
          </a:p>
          <a:p>
            <a:pPr lvl="1"/>
            <a:r>
              <a:rPr lang="en-US" sz="1100" dirty="0"/>
              <a:t>Open the downloaded .zip file. This will extract the application.</a:t>
            </a:r>
          </a:p>
          <a:p>
            <a:pPr lvl="1"/>
            <a:r>
              <a:rPr lang="en-US" sz="1100" dirty="0"/>
              <a:t>Drag the Visual Studio Code app to the Applications folder, so it's available in the Launchpad.</a:t>
            </a:r>
          </a:p>
          <a:p>
            <a:pPr marL="514350">
              <a:buFont typeface="+mj-lt"/>
              <a:buAutoNum type="arabicPeriod"/>
            </a:pPr>
            <a:r>
              <a:rPr lang="en-US" sz="1100" b="1" dirty="0"/>
              <a:t>Launch VS Code</a:t>
            </a:r>
            <a:endParaRPr lang="en-US" sz="1100" dirty="0"/>
          </a:p>
          <a:p>
            <a:pPr lvl="1"/>
            <a:r>
              <a:rPr lang="en-US" sz="1100" dirty="0"/>
              <a:t>Open the Launchpad and click on the Visual Studio Code app.</a:t>
            </a:r>
          </a:p>
          <a:p>
            <a:pPr marL="514350">
              <a:buFont typeface="+mj-lt"/>
              <a:buAutoNum type="arabicPeriod"/>
            </a:pPr>
            <a:r>
              <a:rPr lang="en-US" sz="1100" b="1" dirty="0"/>
              <a:t>(Optional) Install Command Line Tools</a:t>
            </a:r>
            <a:endParaRPr lang="en-US" sz="1100" dirty="0"/>
          </a:p>
          <a:p>
            <a:pPr lvl="1"/>
            <a:r>
              <a:rPr lang="en-US" sz="1100" dirty="0"/>
              <a:t>Open VS Code.</a:t>
            </a:r>
          </a:p>
          <a:p>
            <a:pPr lvl="1"/>
            <a:r>
              <a:rPr lang="en-US" sz="1100" dirty="0"/>
              <a:t>Press </a:t>
            </a:r>
            <a:r>
              <a:rPr lang="en-US" sz="1100" dirty="0" err="1"/>
              <a:t>Cmd</a:t>
            </a:r>
            <a:r>
              <a:rPr lang="en-US" sz="1100" dirty="0"/>
              <a:t> + Shift + P to open the Command Palette.</a:t>
            </a:r>
          </a:p>
          <a:p>
            <a:pPr lvl="1"/>
            <a:r>
              <a:rPr lang="en-US" sz="1100" dirty="0"/>
              <a:t>Type Shell Command: Install 'code' command in PATH and select it.</a:t>
            </a:r>
          </a:p>
          <a:p>
            <a:pPr lvl="1"/>
            <a:r>
              <a:rPr lang="en-US" sz="1100" dirty="0"/>
              <a:t>This allows you to launch VS Code from the terminal by typing code.</a:t>
            </a:r>
          </a:p>
        </p:txBody>
      </p:sp>
    </p:spTree>
    <p:extLst>
      <p:ext uri="{BB962C8B-B14F-4D97-AF65-F5344CB8AC3E}">
        <p14:creationId xmlns:p14="http://schemas.microsoft.com/office/powerpoint/2010/main" val="3943439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77B7B5-67CB-7216-F2DF-ECE6CDBD9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926" y="365125"/>
            <a:ext cx="4840010" cy="18073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Configure Python in VS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33F2D-4A4D-9507-850D-905C0DC4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707" y="1865870"/>
            <a:ext cx="5237229" cy="4992130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b="1" dirty="0"/>
              <a:t>Setting up Python in VS Code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/>
              <a:t>Open VS Code</a:t>
            </a:r>
            <a:endParaRPr lang="en-US" sz="1400" dirty="0"/>
          </a:p>
          <a:p>
            <a:pPr lvl="1"/>
            <a:r>
              <a:rPr lang="en-US" sz="1400" dirty="0"/>
              <a:t>Launch Visual Studio Code.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/>
              <a:t>Install the Python Extension</a:t>
            </a:r>
            <a:endParaRPr lang="en-US" sz="1400" dirty="0"/>
          </a:p>
          <a:p>
            <a:pPr lvl="1"/>
            <a:r>
              <a:rPr lang="en-US" sz="1400" dirty="0"/>
              <a:t>Click on the Extensions view icon on the Sidebar or press </a:t>
            </a:r>
            <a:r>
              <a:rPr lang="en-US" sz="1400" dirty="0" err="1"/>
              <a:t>Cmd</a:t>
            </a:r>
            <a:r>
              <a:rPr lang="en-US" sz="1400" dirty="0"/>
              <a:t> + Shift + X.</a:t>
            </a:r>
          </a:p>
          <a:p>
            <a:pPr lvl="1"/>
            <a:r>
              <a:rPr lang="en-US" sz="1400" dirty="0"/>
              <a:t>Search for Python and select the one published by Microsoft.</a:t>
            </a:r>
          </a:p>
          <a:p>
            <a:pPr lvl="1"/>
            <a:r>
              <a:rPr lang="en-US" sz="1400" dirty="0"/>
              <a:t>Click Install.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/>
              <a:t>Select Python Interpreter</a:t>
            </a:r>
            <a:endParaRPr lang="en-US" sz="1400" dirty="0"/>
          </a:p>
          <a:p>
            <a:pPr lvl="1"/>
            <a:r>
              <a:rPr lang="en-US" sz="1400" dirty="0"/>
              <a:t>Once the extension is installed, navigate to the “files”-tab</a:t>
            </a:r>
          </a:p>
          <a:p>
            <a:pPr lvl="1"/>
            <a:r>
              <a:rPr lang="en-US" sz="1400" dirty="0"/>
              <a:t>Click on the “Open Folder” button and choose the folder you made in the beginning</a:t>
            </a:r>
          </a:p>
          <a:p>
            <a:pPr lvl="1"/>
            <a:r>
              <a:rPr lang="en-US" sz="1400" dirty="0"/>
              <a:t>Make a new python file in the folder by clicking the file+-icon</a:t>
            </a:r>
          </a:p>
          <a:p>
            <a:pPr lvl="1"/>
            <a:r>
              <a:rPr lang="en-US" sz="1400" dirty="0"/>
              <a:t>Name the file anything you like, but remember to end it with .</a:t>
            </a:r>
            <a:r>
              <a:rPr lang="en-US" sz="1400" dirty="0" err="1"/>
              <a:t>py</a:t>
            </a:r>
            <a:endParaRPr lang="en-US" sz="1400" dirty="0"/>
          </a:p>
          <a:p>
            <a:pPr lvl="1"/>
            <a:r>
              <a:rPr lang="en-US" sz="1400" dirty="0"/>
              <a:t>A prompt may appear asking you to select a Python interpreter. If not, open the Command Palette (Ctrl + Shift + P) and type Python: Select Interpreter.</a:t>
            </a:r>
          </a:p>
          <a:p>
            <a:pPr lvl="1"/>
            <a:r>
              <a:rPr lang="en-US" sz="1400" dirty="0"/>
              <a:t>Choose the Python version you installed earlier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/>
              <a:t>Test Python Setup</a:t>
            </a:r>
            <a:endParaRPr lang="en-US" sz="1400" dirty="0"/>
          </a:p>
          <a:p>
            <a:pPr lvl="1"/>
            <a:r>
              <a:rPr lang="en-US" sz="1400" dirty="0"/>
              <a:t>In your new file you can now test your python setup</a:t>
            </a:r>
          </a:p>
          <a:p>
            <a:pPr lvl="1"/>
            <a:r>
              <a:rPr lang="en-US" sz="1400" dirty="0"/>
              <a:t>Type a simple Python command, like print("Hello, world!").</a:t>
            </a:r>
          </a:p>
          <a:p>
            <a:pPr lvl="1"/>
            <a:r>
              <a:rPr lang="en-US" sz="1400" dirty="0"/>
              <a:t>Right-click in the file and select Run Python File in Terminal to execute the script. The terminal in the bottom should now print “Hello World!”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E38ECDC-AB8B-316D-85F6-A0826AE551E2}"/>
              </a:ext>
            </a:extLst>
          </p:cNvPr>
          <p:cNvCxnSpPr>
            <a:cxnSpLocks/>
          </p:cNvCxnSpPr>
          <p:nvPr/>
        </p:nvCxnSpPr>
        <p:spPr>
          <a:xfrm flipV="1">
            <a:off x="3036882" y="2451315"/>
            <a:ext cx="3698969" cy="3483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14">
            <a:extLst>
              <a:ext uri="{FF2B5EF4-FFF2-40B4-BE49-F238E27FC236}">
                <a16:creationId xmlns:a16="http://schemas.microsoft.com/office/drawing/2014/main" id="{1176E9E1-F945-EEFD-782B-3EDB05221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244" y="252057"/>
            <a:ext cx="2567832" cy="2917991"/>
          </a:xfrm>
          <a:prstGeom prst="rect">
            <a:avLst/>
          </a:prstGeom>
        </p:spPr>
      </p:pic>
      <p:sp>
        <p:nvSpPr>
          <p:cNvPr id="6" name="Oval 16">
            <a:extLst>
              <a:ext uri="{FF2B5EF4-FFF2-40B4-BE49-F238E27FC236}">
                <a16:creationId xmlns:a16="http://schemas.microsoft.com/office/drawing/2014/main" id="{3381E00A-AD3A-1735-C74C-98F97A3CBA5A}"/>
              </a:ext>
            </a:extLst>
          </p:cNvPr>
          <p:cNvSpPr/>
          <p:nvPr/>
        </p:nvSpPr>
        <p:spPr>
          <a:xfrm>
            <a:off x="6872622" y="2260341"/>
            <a:ext cx="330284" cy="354522"/>
          </a:xfrm>
          <a:prstGeom prst="ellipse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7" name="Picture 15">
            <a:extLst>
              <a:ext uri="{FF2B5EF4-FFF2-40B4-BE49-F238E27FC236}">
                <a16:creationId xmlns:a16="http://schemas.microsoft.com/office/drawing/2014/main" id="{E791127D-FF50-44D4-CCB9-BCBBFA5CD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5881" y="145109"/>
            <a:ext cx="2567832" cy="2917991"/>
          </a:xfrm>
          <a:prstGeom prst="rect">
            <a:avLst/>
          </a:prstGeom>
        </p:spPr>
      </p:pic>
      <p:sp>
        <p:nvSpPr>
          <p:cNvPr id="8" name="Oval 17">
            <a:extLst>
              <a:ext uri="{FF2B5EF4-FFF2-40B4-BE49-F238E27FC236}">
                <a16:creationId xmlns:a16="http://schemas.microsoft.com/office/drawing/2014/main" id="{92F164A0-6674-602B-F12F-37979828067E}"/>
              </a:ext>
            </a:extLst>
          </p:cNvPr>
          <p:cNvSpPr/>
          <p:nvPr/>
        </p:nvSpPr>
        <p:spPr>
          <a:xfrm>
            <a:off x="9555782" y="510093"/>
            <a:ext cx="348343" cy="312860"/>
          </a:xfrm>
          <a:prstGeom prst="ellipse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Straight Arrow Connector 19">
            <a:extLst>
              <a:ext uri="{FF2B5EF4-FFF2-40B4-BE49-F238E27FC236}">
                <a16:creationId xmlns:a16="http://schemas.microsoft.com/office/drawing/2014/main" id="{D5E03406-AA5F-EDFA-8215-E3B0FC11355B}"/>
              </a:ext>
            </a:extLst>
          </p:cNvPr>
          <p:cNvCxnSpPr>
            <a:cxnSpLocks/>
          </p:cNvCxnSpPr>
          <p:nvPr/>
        </p:nvCxnSpPr>
        <p:spPr>
          <a:xfrm flipV="1">
            <a:off x="5196114" y="885371"/>
            <a:ext cx="4368999" cy="30033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Picture 28">
            <a:extLst>
              <a:ext uri="{FF2B5EF4-FFF2-40B4-BE49-F238E27FC236}">
                <a16:creationId xmlns:a16="http://schemas.microsoft.com/office/drawing/2014/main" id="{760B4FD8-10EC-B8D2-A6FA-96ED55D744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061" b="49100"/>
          <a:stretch/>
        </p:blipFill>
        <p:spPr>
          <a:xfrm>
            <a:off x="6696170" y="3545535"/>
            <a:ext cx="2849711" cy="1410726"/>
          </a:xfrm>
          <a:prstGeom prst="rect">
            <a:avLst/>
          </a:prstGeom>
        </p:spPr>
      </p:pic>
      <p:cxnSp>
        <p:nvCxnSpPr>
          <p:cNvPr id="11" name="Straight Arrow Connector 29">
            <a:extLst>
              <a:ext uri="{FF2B5EF4-FFF2-40B4-BE49-F238E27FC236}">
                <a16:creationId xmlns:a16="http://schemas.microsoft.com/office/drawing/2014/main" id="{3A279DE2-A48B-0C42-2B51-BA587F23A929}"/>
              </a:ext>
            </a:extLst>
          </p:cNvPr>
          <p:cNvCxnSpPr>
            <a:cxnSpLocks/>
          </p:cNvCxnSpPr>
          <p:nvPr/>
        </p:nvCxnSpPr>
        <p:spPr>
          <a:xfrm flipV="1">
            <a:off x="5423540" y="4013038"/>
            <a:ext cx="3142791" cy="4496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Oval 31">
            <a:extLst>
              <a:ext uri="{FF2B5EF4-FFF2-40B4-BE49-F238E27FC236}">
                <a16:creationId xmlns:a16="http://schemas.microsoft.com/office/drawing/2014/main" id="{0FD88839-8B5A-AAAB-6C31-3F524E8F0021}"/>
              </a:ext>
            </a:extLst>
          </p:cNvPr>
          <p:cNvSpPr/>
          <p:nvPr/>
        </p:nvSpPr>
        <p:spPr>
          <a:xfrm>
            <a:off x="8532836" y="3811711"/>
            <a:ext cx="348343" cy="312860"/>
          </a:xfrm>
          <a:prstGeom prst="ellipse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5" name="Picture 33">
            <a:extLst>
              <a:ext uri="{FF2B5EF4-FFF2-40B4-BE49-F238E27FC236}">
                <a16:creationId xmlns:a16="http://schemas.microsoft.com/office/drawing/2014/main" id="{C21A1A86-88BB-A59D-8F0B-CCAE0097B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1831" y="5222436"/>
            <a:ext cx="6426632" cy="1162397"/>
          </a:xfrm>
          <a:prstGeom prst="rect">
            <a:avLst/>
          </a:prstGeom>
        </p:spPr>
      </p:pic>
      <p:cxnSp>
        <p:nvCxnSpPr>
          <p:cNvPr id="16" name="Straight Arrow Connector 34">
            <a:extLst>
              <a:ext uri="{FF2B5EF4-FFF2-40B4-BE49-F238E27FC236}">
                <a16:creationId xmlns:a16="http://schemas.microsoft.com/office/drawing/2014/main" id="{CCE512F7-EE89-028F-8331-D0050D921C97}"/>
              </a:ext>
            </a:extLst>
          </p:cNvPr>
          <p:cNvCxnSpPr>
            <a:cxnSpLocks/>
          </p:cNvCxnSpPr>
          <p:nvPr/>
        </p:nvCxnSpPr>
        <p:spPr>
          <a:xfrm>
            <a:off x="4419600" y="5389514"/>
            <a:ext cx="2961013" cy="7906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608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4DD0C-A4D7-2B7F-E2D6-CDB5D9120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Additional Resources and Links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11479-7EE6-C8B0-8D68-75AF323B5A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VS Code Documentation</a:t>
            </a:r>
            <a:r>
              <a:rPr lang="en-GB" dirty="0"/>
              <a:t>: </a:t>
            </a:r>
            <a:r>
              <a:rPr lang="en-GB" dirty="0">
                <a:hlinkClick r:id="rId2"/>
              </a:rPr>
              <a:t>https://</a:t>
            </a:r>
            <a:r>
              <a:rPr lang="en-GB" dirty="0" err="1">
                <a:hlinkClick r:id="rId2"/>
              </a:rPr>
              <a:t>code.visualstudio.com</a:t>
            </a:r>
            <a:r>
              <a:rPr lang="en-GB" dirty="0">
                <a:hlinkClick r:id="rId2"/>
              </a:rPr>
              <a:t>/docs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Python Documentation</a:t>
            </a:r>
            <a:r>
              <a:rPr lang="en-GB" dirty="0"/>
              <a:t>: </a:t>
            </a:r>
            <a:r>
              <a:rPr lang="en-GB" dirty="0">
                <a:hlinkClick r:id="rId3"/>
              </a:rPr>
              <a:t>https://</a:t>
            </a:r>
            <a:r>
              <a:rPr lang="en-GB" dirty="0" err="1">
                <a:hlinkClick r:id="rId3"/>
              </a:rPr>
              <a:t>docs.python.org</a:t>
            </a:r>
            <a:r>
              <a:rPr lang="en-GB" dirty="0">
                <a:hlinkClick r:id="rId3"/>
              </a:rPr>
              <a:t>/3/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6997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AC1A4B75785C48AE96FEB61EEEF64D" ma:contentTypeVersion="6" ma:contentTypeDescription="Create a new document." ma:contentTypeScope="" ma:versionID="94934ba15d5c3efe9fda30ae09920b24">
  <xsd:schema xmlns:xsd="http://www.w3.org/2001/XMLSchema" xmlns:xs="http://www.w3.org/2001/XMLSchema" xmlns:p="http://schemas.microsoft.com/office/2006/metadata/properties" xmlns:ns2="5da0b4a8-5fc8-4e21-b977-79e3b1bbb774" xmlns:ns3="503130ee-d1c0-45c0-b65c-73ebc119d2d7" targetNamespace="http://schemas.microsoft.com/office/2006/metadata/properties" ma:root="true" ma:fieldsID="df218357a6f4c6ffa7971e2d798b33d8" ns2:_="" ns3:_="">
    <xsd:import namespace="5da0b4a8-5fc8-4e21-b977-79e3b1bbb774"/>
    <xsd:import namespace="503130ee-d1c0-45c0-b65c-73ebc119d2d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a0b4a8-5fc8-4e21-b977-79e3b1bbb7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3130ee-d1c0-45c0-b65c-73ebc119d2d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A8FB2BF-E6B5-449D-B144-DEB207B82B28}"/>
</file>

<file path=customXml/itemProps2.xml><?xml version="1.0" encoding="utf-8"?>
<ds:datastoreItem xmlns:ds="http://schemas.openxmlformats.org/officeDocument/2006/customXml" ds:itemID="{2EA94B3A-2F15-449D-947B-F55613597EED}"/>
</file>

<file path=customXml/itemProps3.xml><?xml version="1.0" encoding="utf-8"?>
<ds:datastoreItem xmlns:ds="http://schemas.openxmlformats.org/officeDocument/2006/customXml" ds:itemID="{AC4009D1-0D7F-4EF5-BE66-27A86FC07241}"/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998</Words>
  <Application>Microsoft Office PowerPoint</Application>
  <PresentationFormat>Widescreen</PresentationFormat>
  <Paragraphs>92</Paragraphs>
  <Slides>10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Installing Python and Visual Studio Code on MacOS</vt:lpstr>
      <vt:lpstr>Before installation</vt:lpstr>
      <vt:lpstr>Check If you have an existing Python installation</vt:lpstr>
      <vt:lpstr>Install Python on Mac </vt:lpstr>
      <vt:lpstr>Install Homebrew</vt:lpstr>
      <vt:lpstr>Updating Homebrew and Installing Python</vt:lpstr>
      <vt:lpstr>Downloading and Installing Visual Studio Code</vt:lpstr>
      <vt:lpstr>Configure Python in VS Code</vt:lpstr>
      <vt:lpstr>Additional Resources and Links</vt:lpstr>
      <vt:lpstr>Additional notes on Homebrew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Python and Visual Studio Code on MacOS</dc:title>
  <dc:creator>Martin Ponce Bazai-Aalborg</dc:creator>
  <cp:lastModifiedBy>Sofie Kramshøi Nielsen</cp:lastModifiedBy>
  <cp:revision>1</cp:revision>
  <dcterms:created xsi:type="dcterms:W3CDTF">2024-01-18T12:17:47Z</dcterms:created>
  <dcterms:modified xsi:type="dcterms:W3CDTF">2024-01-26T11:56:07Z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0x010100C2AC1A4B75785C48AE96FEB61EEEF64D</vt:lpwstr>
  </property>
</Properties>
</file>