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58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2FE5C-AB3F-4843-9673-6A7F3E2435B4}" v="8" dt="2024-01-29T09:47:56.789"/>
    <p1510:client id="{708B053F-19C9-4742-8B56-7A8B5C2A9155}" v="2" dt="2024-01-29T09:48:09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 Kramshøi Nielsen" userId="S::soni@itu.dk::42ca7d68-939f-47f3-8bc4-7a951ca02d3b" providerId="AD" clId="Web-{708B053F-19C9-4742-8B56-7A8B5C2A9155}"/>
    <pc:docChg chg="modSld">
      <pc:chgData name="Sofie Kramshøi Nielsen" userId="S::soni@itu.dk::42ca7d68-939f-47f3-8bc4-7a951ca02d3b" providerId="AD" clId="Web-{708B053F-19C9-4742-8B56-7A8B5C2A9155}" dt="2024-01-29T09:48:09.025" v="1" actId="20577"/>
      <pc:docMkLst>
        <pc:docMk/>
      </pc:docMkLst>
      <pc:sldChg chg="modSp">
        <pc:chgData name="Sofie Kramshøi Nielsen" userId="S::soni@itu.dk::42ca7d68-939f-47f3-8bc4-7a951ca02d3b" providerId="AD" clId="Web-{708B053F-19C9-4742-8B56-7A8B5C2A9155}" dt="2024-01-29T09:48:09.025" v="1" actId="20577"/>
        <pc:sldMkLst>
          <pc:docMk/>
          <pc:sldMk cId="3241105289" sldId="269"/>
        </pc:sldMkLst>
        <pc:spChg chg="mod">
          <ac:chgData name="Sofie Kramshøi Nielsen" userId="S::soni@itu.dk::42ca7d68-939f-47f3-8bc4-7a951ca02d3b" providerId="AD" clId="Web-{708B053F-19C9-4742-8B56-7A8B5C2A9155}" dt="2024-01-29T09:48:09.025" v="1" actId="20577"/>
          <ac:spMkLst>
            <pc:docMk/>
            <pc:sldMk cId="3241105289" sldId="269"/>
            <ac:spMk id="3" creationId="{38091ED3-C99C-1C20-BEA4-551C03DB68C9}"/>
          </ac:spMkLst>
        </pc:spChg>
      </pc:sldChg>
    </pc:docChg>
  </pc:docChgLst>
  <pc:docChgLst>
    <pc:chgData name="Sofie Kramshøi Nielsen" userId="42ca7d68-939f-47f3-8bc4-7a951ca02d3b" providerId="ADAL" clId="{F3BCC69D-18C8-4446-9EBB-087902D744D4}"/>
    <pc:docChg chg="undo redo custSel addSld delSld modSld sldOrd">
      <pc:chgData name="Sofie Kramshøi Nielsen" userId="42ca7d68-939f-47f3-8bc4-7a951ca02d3b" providerId="ADAL" clId="{F3BCC69D-18C8-4446-9EBB-087902D744D4}" dt="2024-01-24T07:32:32.092" v="2323" actId="14100"/>
      <pc:docMkLst>
        <pc:docMk/>
      </pc:docMkLst>
      <pc:sldChg chg="modSp mod">
        <pc:chgData name="Sofie Kramshøi Nielsen" userId="42ca7d68-939f-47f3-8bc4-7a951ca02d3b" providerId="ADAL" clId="{F3BCC69D-18C8-4446-9EBB-087902D744D4}" dt="2024-01-23T08:10:25.495" v="20" actId="20577"/>
        <pc:sldMkLst>
          <pc:docMk/>
          <pc:sldMk cId="557072622" sldId="256"/>
        </pc:sldMkLst>
        <pc:spChg chg="mod">
          <ac:chgData name="Sofie Kramshøi Nielsen" userId="42ca7d68-939f-47f3-8bc4-7a951ca02d3b" providerId="ADAL" clId="{F3BCC69D-18C8-4446-9EBB-087902D744D4}" dt="2024-01-23T08:10:25.495" v="20" actId="20577"/>
          <ac:spMkLst>
            <pc:docMk/>
            <pc:sldMk cId="557072622" sldId="256"/>
            <ac:spMk id="2" creationId="{04868AF0-971C-454E-AFDF-5CB228E3CDAD}"/>
          </ac:spMkLst>
        </pc:spChg>
      </pc:sldChg>
      <pc:sldChg chg="addSp delSp modSp mod">
        <pc:chgData name="Sofie Kramshøi Nielsen" userId="42ca7d68-939f-47f3-8bc4-7a951ca02d3b" providerId="ADAL" clId="{F3BCC69D-18C8-4446-9EBB-087902D744D4}" dt="2024-01-24T07:32:32.092" v="2323" actId="14100"/>
        <pc:sldMkLst>
          <pc:docMk/>
          <pc:sldMk cId="1886010958" sldId="258"/>
        </pc:sldMkLst>
        <pc:spChg chg="mod">
          <ac:chgData name="Sofie Kramshøi Nielsen" userId="42ca7d68-939f-47f3-8bc4-7a951ca02d3b" providerId="ADAL" clId="{F3BCC69D-18C8-4446-9EBB-087902D744D4}" dt="2024-01-23T10:52:57" v="990" actId="20577"/>
          <ac:spMkLst>
            <pc:docMk/>
            <pc:sldMk cId="1886010958" sldId="258"/>
            <ac:spMk id="2" creationId="{61482002-6E63-C9E1-D485-1CB9AD9BC470}"/>
          </ac:spMkLst>
        </pc:spChg>
        <pc:spChg chg="add mod">
          <ac:chgData name="Sofie Kramshøi Nielsen" userId="42ca7d68-939f-47f3-8bc4-7a951ca02d3b" providerId="ADAL" clId="{F3BCC69D-18C8-4446-9EBB-087902D744D4}" dt="2024-01-23T08:48:49.730" v="447" actId="1037"/>
          <ac:spMkLst>
            <pc:docMk/>
            <pc:sldMk cId="1886010958" sldId="258"/>
            <ac:spMk id="6" creationId="{C18C2BCE-05A0-124B-EC06-4486EBAF6CDF}"/>
          </ac:spMkLst>
        </pc:spChg>
        <pc:spChg chg="add mod">
          <ac:chgData name="Sofie Kramshøi Nielsen" userId="42ca7d68-939f-47f3-8bc4-7a951ca02d3b" providerId="ADAL" clId="{F3BCC69D-18C8-4446-9EBB-087902D744D4}" dt="2024-01-23T08:48:49.730" v="447" actId="1037"/>
          <ac:spMkLst>
            <pc:docMk/>
            <pc:sldMk cId="1886010958" sldId="258"/>
            <ac:spMk id="7" creationId="{4714798E-3EE4-6D40-3079-85B4613C7F16}"/>
          </ac:spMkLst>
        </pc:spChg>
        <pc:spChg chg="add mod">
          <ac:chgData name="Sofie Kramshøi Nielsen" userId="42ca7d68-939f-47f3-8bc4-7a951ca02d3b" providerId="ADAL" clId="{F3BCC69D-18C8-4446-9EBB-087902D744D4}" dt="2024-01-24T07:32:14.427" v="2320" actId="1076"/>
          <ac:spMkLst>
            <pc:docMk/>
            <pc:sldMk cId="1886010958" sldId="258"/>
            <ac:spMk id="12" creationId="{F810B454-C980-246A-52A0-89E95A9090E6}"/>
          </ac:spMkLst>
        </pc:spChg>
        <pc:spChg chg="add mod ord">
          <ac:chgData name="Sofie Kramshøi Nielsen" userId="42ca7d68-939f-47f3-8bc4-7a951ca02d3b" providerId="ADAL" clId="{F3BCC69D-18C8-4446-9EBB-087902D744D4}" dt="2024-01-23T10:54:20.150" v="998" actId="14100"/>
          <ac:spMkLst>
            <pc:docMk/>
            <pc:sldMk cId="1886010958" sldId="258"/>
            <ac:spMk id="21" creationId="{D329F279-F45B-CB83-395E-28AF4F8D64A9}"/>
          </ac:spMkLst>
        </pc:spChg>
        <pc:graphicFrameChg chg="mod">
          <ac:chgData name="Sofie Kramshøi Nielsen" userId="42ca7d68-939f-47f3-8bc4-7a951ca02d3b" providerId="ADAL" clId="{F3BCC69D-18C8-4446-9EBB-087902D744D4}" dt="2024-01-23T10:52:48.869" v="988" actId="20577"/>
          <ac:graphicFrameMkLst>
            <pc:docMk/>
            <pc:sldMk cId="1886010958" sldId="258"/>
            <ac:graphicFrameMk id="13" creationId="{D117285E-65C4-22D2-9D31-DCE04E3D8078}"/>
          </ac:graphicFrameMkLst>
        </pc:graphicFrameChg>
        <pc:picChg chg="add mod">
          <ac:chgData name="Sofie Kramshøi Nielsen" userId="42ca7d68-939f-47f3-8bc4-7a951ca02d3b" providerId="ADAL" clId="{F3BCC69D-18C8-4446-9EBB-087902D744D4}" dt="2024-01-24T07:32:14.427" v="2320" actId="1076"/>
          <ac:picMkLst>
            <pc:docMk/>
            <pc:sldMk cId="1886010958" sldId="258"/>
            <ac:picMk id="3" creationId="{399D8DFD-C86E-9237-C991-AE1CF6EE2367}"/>
          </ac:picMkLst>
        </pc:picChg>
        <pc:picChg chg="add mod">
          <ac:chgData name="Sofie Kramshøi Nielsen" userId="42ca7d68-939f-47f3-8bc4-7a951ca02d3b" providerId="ADAL" clId="{F3BCC69D-18C8-4446-9EBB-087902D744D4}" dt="2024-01-23T08:48:15.518" v="416" actId="1037"/>
          <ac:picMkLst>
            <pc:docMk/>
            <pc:sldMk cId="1886010958" sldId="258"/>
            <ac:picMk id="4" creationId="{D6C45B6C-81A6-6AA6-684B-D21B3582BF28}"/>
          </ac:picMkLst>
        </pc:picChg>
        <pc:picChg chg="del">
          <ac:chgData name="Sofie Kramshøi Nielsen" userId="42ca7d68-939f-47f3-8bc4-7a951ca02d3b" providerId="ADAL" clId="{F3BCC69D-18C8-4446-9EBB-087902D744D4}" dt="2024-01-23T08:22:18.304" v="144" actId="478"/>
          <ac:picMkLst>
            <pc:docMk/>
            <pc:sldMk cId="1886010958" sldId="258"/>
            <ac:picMk id="5" creationId="{00216087-9E46-C017-0E55-7A4CB12750B2}"/>
          </ac:picMkLst>
        </pc:picChg>
        <pc:picChg chg="add mod modCrop">
          <ac:chgData name="Sofie Kramshøi Nielsen" userId="42ca7d68-939f-47f3-8bc4-7a951ca02d3b" providerId="ADAL" clId="{F3BCC69D-18C8-4446-9EBB-087902D744D4}" dt="2024-01-23T10:54:44.074" v="1001" actId="732"/>
          <ac:picMkLst>
            <pc:docMk/>
            <pc:sldMk cId="1886010958" sldId="258"/>
            <ac:picMk id="5" creationId="{DF59BBC8-6AD1-C700-CA23-6413AEF0DEB6}"/>
          </ac:picMkLst>
        </pc:picChg>
        <pc:picChg chg="add del mod">
          <ac:chgData name="Sofie Kramshøi Nielsen" userId="42ca7d68-939f-47f3-8bc4-7a951ca02d3b" providerId="ADAL" clId="{F3BCC69D-18C8-4446-9EBB-087902D744D4}" dt="2024-01-23T10:54:00.277" v="991" actId="478"/>
          <ac:picMkLst>
            <pc:docMk/>
            <pc:sldMk cId="1886010958" sldId="258"/>
            <ac:picMk id="19" creationId="{F3821DF8-650D-0363-B949-8BCF10D8A719}"/>
          </ac:picMkLst>
        </pc:picChg>
        <pc:cxnChg chg="add mod">
          <ac:chgData name="Sofie Kramshøi Nielsen" userId="42ca7d68-939f-47f3-8bc4-7a951ca02d3b" providerId="ADAL" clId="{F3BCC69D-18C8-4446-9EBB-087902D744D4}" dt="2024-01-23T08:46:44.151" v="347" actId="14100"/>
          <ac:cxnSpMkLst>
            <pc:docMk/>
            <pc:sldMk cId="1886010958" sldId="258"/>
            <ac:cxnSpMk id="8" creationId="{E688E8F1-A7DB-BCE7-C630-94713D773768}"/>
          </ac:cxnSpMkLst>
        </pc:cxnChg>
        <pc:cxnChg chg="add mod">
          <ac:chgData name="Sofie Kramshøi Nielsen" userId="42ca7d68-939f-47f3-8bc4-7a951ca02d3b" providerId="ADAL" clId="{F3BCC69D-18C8-4446-9EBB-087902D744D4}" dt="2024-01-24T07:32:32.092" v="2323" actId="14100"/>
          <ac:cxnSpMkLst>
            <pc:docMk/>
            <pc:sldMk cId="1886010958" sldId="258"/>
            <ac:cxnSpMk id="14" creationId="{FB8DD5E3-D913-FEE7-FF7B-FEA521BFB668}"/>
          </ac:cxnSpMkLst>
        </pc:cxnChg>
        <pc:cxnChg chg="add mod">
          <ac:chgData name="Sofie Kramshøi Nielsen" userId="42ca7d68-939f-47f3-8bc4-7a951ca02d3b" providerId="ADAL" clId="{F3BCC69D-18C8-4446-9EBB-087902D744D4}" dt="2024-01-23T08:48:32.694" v="419" actId="1076"/>
          <ac:cxnSpMkLst>
            <pc:docMk/>
            <pc:sldMk cId="1886010958" sldId="258"/>
            <ac:cxnSpMk id="20" creationId="{CB26B91B-0756-DD46-4B73-30C3B4A04071}"/>
          </ac:cxnSpMkLst>
        </pc:cxnChg>
      </pc:sldChg>
      <pc:sldChg chg="del">
        <pc:chgData name="Sofie Kramshøi Nielsen" userId="42ca7d68-939f-47f3-8bc4-7a951ca02d3b" providerId="ADAL" clId="{F3BCC69D-18C8-4446-9EBB-087902D744D4}" dt="2024-01-23T10:57:54.674" v="1187" actId="47"/>
        <pc:sldMkLst>
          <pc:docMk/>
          <pc:sldMk cId="2829540671" sldId="259"/>
        </pc:sldMkLst>
      </pc:sldChg>
      <pc:sldChg chg="addSp delSp modSp mod">
        <pc:chgData name="Sofie Kramshøi Nielsen" userId="42ca7d68-939f-47f3-8bc4-7a951ca02d3b" providerId="ADAL" clId="{F3BCC69D-18C8-4446-9EBB-087902D744D4}" dt="2024-01-23T10:58:31.646" v="1212" actId="20577"/>
        <pc:sldMkLst>
          <pc:docMk/>
          <pc:sldMk cId="2658194167" sldId="260"/>
        </pc:sldMkLst>
        <pc:spChg chg="mod">
          <ac:chgData name="Sofie Kramshøi Nielsen" userId="42ca7d68-939f-47f3-8bc4-7a951ca02d3b" providerId="ADAL" clId="{F3BCC69D-18C8-4446-9EBB-087902D744D4}" dt="2024-01-23T08:59:33.675" v="586" actId="14100"/>
          <ac:spMkLst>
            <pc:docMk/>
            <pc:sldMk cId="2658194167" sldId="260"/>
            <ac:spMk id="2" creationId="{31D1D683-3768-906E-8B4A-E96CBB4D83E7}"/>
          </ac:spMkLst>
        </pc:spChg>
        <pc:spChg chg="add mod">
          <ac:chgData name="Sofie Kramshøi Nielsen" userId="42ca7d68-939f-47f3-8bc4-7a951ca02d3b" providerId="ADAL" clId="{F3BCC69D-18C8-4446-9EBB-087902D744D4}" dt="2024-01-23T10:57:19.875" v="1152" actId="1035"/>
          <ac:spMkLst>
            <pc:docMk/>
            <pc:sldMk cId="2658194167" sldId="260"/>
            <ac:spMk id="6" creationId="{526B6ADE-C49E-954B-9730-BCA1FAB33C96}"/>
          </ac:spMkLst>
        </pc:spChg>
        <pc:spChg chg="add mod">
          <ac:chgData name="Sofie Kramshøi Nielsen" userId="42ca7d68-939f-47f3-8bc4-7a951ca02d3b" providerId="ADAL" clId="{F3BCC69D-18C8-4446-9EBB-087902D744D4}" dt="2024-01-23T09:01:28.183" v="657"/>
          <ac:spMkLst>
            <pc:docMk/>
            <pc:sldMk cId="2658194167" sldId="260"/>
            <ac:spMk id="7" creationId="{23EED71F-F9B9-FFBC-90EE-4A20D031F82E}"/>
          </ac:spMkLst>
        </pc:spChg>
        <pc:spChg chg="add mod">
          <ac:chgData name="Sofie Kramshøi Nielsen" userId="42ca7d68-939f-47f3-8bc4-7a951ca02d3b" providerId="ADAL" clId="{F3BCC69D-18C8-4446-9EBB-087902D744D4}" dt="2024-01-23T10:57:29.808" v="1178" actId="1036"/>
          <ac:spMkLst>
            <pc:docMk/>
            <pc:sldMk cId="2658194167" sldId="260"/>
            <ac:spMk id="8" creationId="{3E743D2A-A712-0D84-8252-4A6E1E9720CA}"/>
          </ac:spMkLst>
        </pc:spChg>
        <pc:spChg chg="add mod">
          <ac:chgData name="Sofie Kramshøi Nielsen" userId="42ca7d68-939f-47f3-8bc4-7a951ca02d3b" providerId="ADAL" clId="{F3BCC69D-18C8-4446-9EBB-087902D744D4}" dt="2024-01-23T10:47:16.351" v="745"/>
          <ac:spMkLst>
            <pc:docMk/>
            <pc:sldMk cId="2658194167" sldId="260"/>
            <ac:spMk id="10" creationId="{94B6A0D1-2C9B-CBE3-E5AA-CF51C5BAFA6C}"/>
          </ac:spMkLst>
        </pc:spChg>
        <pc:spChg chg="add mod">
          <ac:chgData name="Sofie Kramshøi Nielsen" userId="42ca7d68-939f-47f3-8bc4-7a951ca02d3b" providerId="ADAL" clId="{F3BCC69D-18C8-4446-9EBB-087902D744D4}" dt="2024-01-23T10:47:58.589" v="809" actId="20577"/>
          <ac:spMkLst>
            <pc:docMk/>
            <pc:sldMk cId="2658194167" sldId="260"/>
            <ac:spMk id="12" creationId="{548D026E-DF33-4DE0-5358-7E73AA47331E}"/>
          </ac:spMkLst>
        </pc:spChg>
        <pc:spChg chg="add mod">
          <ac:chgData name="Sofie Kramshøi Nielsen" userId="42ca7d68-939f-47f3-8bc4-7a951ca02d3b" providerId="ADAL" clId="{F3BCC69D-18C8-4446-9EBB-087902D744D4}" dt="2024-01-23T10:47:16.351" v="745"/>
          <ac:spMkLst>
            <pc:docMk/>
            <pc:sldMk cId="2658194167" sldId="260"/>
            <ac:spMk id="13" creationId="{5C234E0B-5451-5BC2-6E47-58DF027777BB}"/>
          </ac:spMkLst>
        </pc:spChg>
        <pc:spChg chg="add mod">
          <ac:chgData name="Sofie Kramshøi Nielsen" userId="42ca7d68-939f-47f3-8bc4-7a951ca02d3b" providerId="ADAL" clId="{F3BCC69D-18C8-4446-9EBB-087902D744D4}" dt="2024-01-23T10:50:45.712" v="946" actId="5793"/>
          <ac:spMkLst>
            <pc:docMk/>
            <pc:sldMk cId="2658194167" sldId="260"/>
            <ac:spMk id="14" creationId="{B2C8B7C3-05FB-8FF4-0E4E-ACCA20B16CC0}"/>
          </ac:spMkLst>
        </pc:spChg>
        <pc:spChg chg="add mod">
          <ac:chgData name="Sofie Kramshøi Nielsen" userId="42ca7d68-939f-47f3-8bc4-7a951ca02d3b" providerId="ADAL" clId="{F3BCC69D-18C8-4446-9EBB-087902D744D4}" dt="2024-01-23T10:54:54.155" v="1002"/>
          <ac:spMkLst>
            <pc:docMk/>
            <pc:sldMk cId="2658194167" sldId="260"/>
            <ac:spMk id="17" creationId="{AE54BD51-6448-E29E-4B7A-CDC7DCC525C2}"/>
          </ac:spMkLst>
        </pc:spChg>
        <pc:spChg chg="add mod">
          <ac:chgData name="Sofie Kramshøi Nielsen" userId="42ca7d68-939f-47f3-8bc4-7a951ca02d3b" providerId="ADAL" clId="{F3BCC69D-18C8-4446-9EBB-087902D744D4}" dt="2024-01-23T10:55:17.766" v="1050" actId="20577"/>
          <ac:spMkLst>
            <pc:docMk/>
            <pc:sldMk cId="2658194167" sldId="260"/>
            <ac:spMk id="18" creationId="{CA17EFD2-21A1-CA00-1F9D-3442BB0FBC9B}"/>
          </ac:spMkLst>
        </pc:spChg>
        <pc:spChg chg="add mod">
          <ac:chgData name="Sofie Kramshøi Nielsen" userId="42ca7d68-939f-47f3-8bc4-7a951ca02d3b" providerId="ADAL" clId="{F3BCC69D-18C8-4446-9EBB-087902D744D4}" dt="2024-01-23T10:54:54.155" v="1002"/>
          <ac:spMkLst>
            <pc:docMk/>
            <pc:sldMk cId="2658194167" sldId="260"/>
            <ac:spMk id="19" creationId="{48585DB8-ED6A-BC20-B618-7F4B29C42893}"/>
          </ac:spMkLst>
        </pc:spChg>
        <pc:spChg chg="add mod">
          <ac:chgData name="Sofie Kramshøi Nielsen" userId="42ca7d68-939f-47f3-8bc4-7a951ca02d3b" providerId="ADAL" clId="{F3BCC69D-18C8-4446-9EBB-087902D744D4}" dt="2024-01-23T10:58:31.646" v="1212" actId="20577"/>
          <ac:spMkLst>
            <pc:docMk/>
            <pc:sldMk cId="2658194167" sldId="260"/>
            <ac:spMk id="20" creationId="{5923A994-FC45-EB63-3989-B99B117C9A61}"/>
          </ac:spMkLst>
        </pc:spChg>
        <pc:spChg chg="add mod">
          <ac:chgData name="Sofie Kramshøi Nielsen" userId="42ca7d68-939f-47f3-8bc4-7a951ca02d3b" providerId="ADAL" clId="{F3BCC69D-18C8-4446-9EBB-087902D744D4}" dt="2024-01-23T10:58:19.364" v="1209" actId="1038"/>
          <ac:spMkLst>
            <pc:docMk/>
            <pc:sldMk cId="2658194167" sldId="260"/>
            <ac:spMk id="23" creationId="{1896168A-B24D-36AD-0BC0-1914BBCD0E0A}"/>
          </ac:spMkLst>
        </pc:spChg>
        <pc:grpChg chg="add del mod">
          <ac:chgData name="Sofie Kramshøi Nielsen" userId="42ca7d68-939f-47f3-8bc4-7a951ca02d3b" providerId="ADAL" clId="{F3BCC69D-18C8-4446-9EBB-087902D744D4}" dt="2024-01-23T10:50:48.336" v="947" actId="478"/>
          <ac:grpSpMkLst>
            <pc:docMk/>
            <pc:sldMk cId="2658194167" sldId="260"/>
            <ac:grpSpMk id="3" creationId="{77723D8C-DFDE-721E-FA0A-8E981DE6BA35}"/>
          </ac:grpSpMkLst>
        </pc:grpChg>
        <pc:grpChg chg="add del mod">
          <ac:chgData name="Sofie Kramshøi Nielsen" userId="42ca7d68-939f-47f3-8bc4-7a951ca02d3b" providerId="ADAL" clId="{F3BCC69D-18C8-4446-9EBB-087902D744D4}" dt="2024-01-23T10:50:50.035" v="948" actId="478"/>
          <ac:grpSpMkLst>
            <pc:docMk/>
            <pc:sldMk cId="2658194167" sldId="260"/>
            <ac:grpSpMk id="7" creationId="{26A03322-4E69-3782-9145-E77C7584CE98}"/>
          </ac:grpSpMkLst>
        </pc:grpChg>
        <pc:grpChg chg="add mod">
          <ac:chgData name="Sofie Kramshøi Nielsen" userId="42ca7d68-939f-47f3-8bc4-7a951ca02d3b" providerId="ADAL" clId="{F3BCC69D-18C8-4446-9EBB-087902D744D4}" dt="2024-01-23T10:57:40.608" v="1184" actId="1035"/>
          <ac:grpSpMkLst>
            <pc:docMk/>
            <pc:sldMk cId="2658194167" sldId="260"/>
            <ac:grpSpMk id="15" creationId="{44CE77D1-0EBD-D45C-A8F0-C1A87F702CF0}"/>
          </ac:grpSpMkLst>
        </pc:grpChg>
        <pc:grpChg chg="add mod">
          <ac:chgData name="Sofie Kramshøi Nielsen" userId="42ca7d68-939f-47f3-8bc4-7a951ca02d3b" providerId="ADAL" clId="{F3BCC69D-18C8-4446-9EBB-087902D744D4}" dt="2024-01-23T10:57:40.608" v="1184" actId="1035"/>
          <ac:grpSpMkLst>
            <pc:docMk/>
            <pc:sldMk cId="2658194167" sldId="260"/>
            <ac:grpSpMk id="16" creationId="{3F8C37F9-09FD-617E-4D6E-8CBB1D5C9C2B}"/>
          </ac:grpSpMkLst>
        </pc:grpChg>
        <pc:graphicFrameChg chg="add del mod">
          <ac:chgData name="Sofie Kramshøi Nielsen" userId="42ca7d68-939f-47f3-8bc4-7a951ca02d3b" providerId="ADAL" clId="{F3BCC69D-18C8-4446-9EBB-087902D744D4}" dt="2024-01-23T10:46:42.925" v="744" actId="20577"/>
          <ac:graphicFrameMkLst>
            <pc:docMk/>
            <pc:sldMk cId="2658194167" sldId="260"/>
            <ac:graphicFrameMk id="11" creationId="{02162D49-88B3-746F-3471-AA137BCEDF7F}"/>
          </ac:graphicFrameMkLst>
        </pc:graphicFrameChg>
        <pc:picChg chg="add mod">
          <ac:chgData name="Sofie Kramshøi Nielsen" userId="42ca7d68-939f-47f3-8bc4-7a951ca02d3b" providerId="ADAL" clId="{F3BCC69D-18C8-4446-9EBB-087902D744D4}" dt="2024-01-23T10:57:13.103" v="1149" actId="1035"/>
          <ac:picMkLst>
            <pc:docMk/>
            <pc:sldMk cId="2658194167" sldId="260"/>
            <ac:picMk id="4" creationId="{A350F040-D152-8F1A-FFC8-2DD06C9B2431}"/>
          </ac:picMkLst>
        </pc:picChg>
        <pc:picChg chg="mod">
          <ac:chgData name="Sofie Kramshøi Nielsen" userId="42ca7d68-939f-47f3-8bc4-7a951ca02d3b" providerId="ADAL" clId="{F3BCC69D-18C8-4446-9EBB-087902D744D4}" dt="2024-01-23T09:01:32.275" v="659" actId="1076"/>
          <ac:picMkLst>
            <pc:docMk/>
            <pc:sldMk cId="2658194167" sldId="260"/>
            <ac:picMk id="5" creationId="{C95FCBD9-B915-C0EB-9C78-C65460FEA057}"/>
          </ac:picMkLst>
        </pc:picChg>
        <pc:picChg chg="add mod modCrop">
          <ac:chgData name="Sofie Kramshøi Nielsen" userId="42ca7d68-939f-47f3-8bc4-7a951ca02d3b" providerId="ADAL" clId="{F3BCC69D-18C8-4446-9EBB-087902D744D4}" dt="2024-01-23T10:58:19.364" v="1209" actId="1038"/>
          <ac:picMkLst>
            <pc:docMk/>
            <pc:sldMk cId="2658194167" sldId="260"/>
            <ac:picMk id="22" creationId="{FF1641C4-8370-C9B6-A5D4-484DC091E237}"/>
          </ac:picMkLst>
        </pc:picChg>
      </pc:sldChg>
      <pc:sldChg chg="addSp delSp modSp mod ord">
        <pc:chgData name="Sofie Kramshøi Nielsen" userId="42ca7d68-939f-47f3-8bc4-7a951ca02d3b" providerId="ADAL" clId="{F3BCC69D-18C8-4446-9EBB-087902D744D4}" dt="2024-01-23T11:08:51.443" v="1400" actId="14100"/>
        <pc:sldMkLst>
          <pc:docMk/>
          <pc:sldMk cId="999173866" sldId="261"/>
        </pc:sldMkLst>
        <pc:graphicFrameChg chg="mod">
          <ac:chgData name="Sofie Kramshøi Nielsen" userId="42ca7d68-939f-47f3-8bc4-7a951ca02d3b" providerId="ADAL" clId="{F3BCC69D-18C8-4446-9EBB-087902D744D4}" dt="2024-01-23T11:07:57.307" v="1320" actId="1035"/>
          <ac:graphicFrameMkLst>
            <pc:docMk/>
            <pc:sldMk cId="999173866" sldId="261"/>
            <ac:graphicFrameMk id="5" creationId="{692BC7F2-5A2C-236B-2B8D-35D52514D5FE}"/>
          </ac:graphicFrameMkLst>
        </pc:graphicFrameChg>
        <pc:picChg chg="add del mod">
          <ac:chgData name="Sofie Kramshøi Nielsen" userId="42ca7d68-939f-47f3-8bc4-7a951ca02d3b" providerId="ADAL" clId="{F3BCC69D-18C8-4446-9EBB-087902D744D4}" dt="2024-01-23T08:17:05.647" v="106" actId="478"/>
          <ac:picMkLst>
            <pc:docMk/>
            <pc:sldMk cId="999173866" sldId="261"/>
            <ac:picMk id="4" creationId="{3E0134F0-518A-32C1-0A3B-0BD3E14DC119}"/>
          </ac:picMkLst>
        </pc:picChg>
        <pc:picChg chg="add mod">
          <ac:chgData name="Sofie Kramshøi Nielsen" userId="42ca7d68-939f-47f3-8bc4-7a951ca02d3b" providerId="ADAL" clId="{F3BCC69D-18C8-4446-9EBB-087902D744D4}" dt="2024-01-23T11:08:07.229" v="1348" actId="1035"/>
          <ac:picMkLst>
            <pc:docMk/>
            <pc:sldMk cId="999173866" sldId="261"/>
            <ac:picMk id="12" creationId="{0D239895-EF3E-A4D1-1D7F-A8C0BBC48FCD}"/>
          </ac:picMkLst>
        </pc:picChg>
        <pc:cxnChg chg="add mod">
          <ac:chgData name="Sofie Kramshøi Nielsen" userId="42ca7d68-939f-47f3-8bc4-7a951ca02d3b" providerId="ADAL" clId="{F3BCC69D-18C8-4446-9EBB-087902D744D4}" dt="2024-01-23T11:08:51.443" v="1400" actId="14100"/>
          <ac:cxnSpMkLst>
            <pc:docMk/>
            <pc:sldMk cId="999173866" sldId="261"/>
            <ac:cxnSpMk id="7" creationId="{FEAA6C60-82DD-D59C-5AD7-D61E135A5B06}"/>
          </ac:cxnSpMkLst>
        </pc:cxnChg>
      </pc:sldChg>
      <pc:sldChg chg="modSp del mod ord">
        <pc:chgData name="Sofie Kramshøi Nielsen" userId="42ca7d68-939f-47f3-8bc4-7a951ca02d3b" providerId="ADAL" clId="{F3BCC69D-18C8-4446-9EBB-087902D744D4}" dt="2024-01-23T12:20:07.371" v="2292" actId="47"/>
        <pc:sldMkLst>
          <pc:docMk/>
          <pc:sldMk cId="3943439483" sldId="262"/>
        </pc:sldMkLst>
        <pc:spChg chg="mod">
          <ac:chgData name="Sofie Kramshøi Nielsen" userId="42ca7d68-939f-47f3-8bc4-7a951ca02d3b" providerId="ADAL" clId="{F3BCC69D-18C8-4446-9EBB-087902D744D4}" dt="2024-01-23T10:59:50.847" v="1246" actId="20577"/>
          <ac:spMkLst>
            <pc:docMk/>
            <pc:sldMk cId="3943439483" sldId="262"/>
            <ac:spMk id="3" creationId="{AADE63C2-E3C5-FFE0-95C2-B0EE359452E9}"/>
          </ac:spMkLst>
        </pc:spChg>
      </pc:sldChg>
      <pc:sldChg chg="addSp delSp modSp mod">
        <pc:chgData name="Sofie Kramshøi Nielsen" userId="42ca7d68-939f-47f3-8bc4-7a951ca02d3b" providerId="ADAL" clId="{F3BCC69D-18C8-4446-9EBB-087902D744D4}" dt="2024-01-23T12:19:56.465" v="2290" actId="20577"/>
        <pc:sldMkLst>
          <pc:docMk/>
          <pc:sldMk cId="4170608986" sldId="263"/>
        </pc:sldMkLst>
        <pc:spChg chg="mod">
          <ac:chgData name="Sofie Kramshøi Nielsen" userId="42ca7d68-939f-47f3-8bc4-7a951ca02d3b" providerId="ADAL" clId="{F3BCC69D-18C8-4446-9EBB-087902D744D4}" dt="2024-01-23T11:55:58.043" v="1709" actId="1076"/>
          <ac:spMkLst>
            <pc:docMk/>
            <pc:sldMk cId="4170608986" sldId="263"/>
            <ac:spMk id="2" creationId="{D777B7B5-67CB-7216-F2DF-ECE6CDBD970E}"/>
          </ac:spMkLst>
        </pc:spChg>
        <pc:spChg chg="mod">
          <ac:chgData name="Sofie Kramshøi Nielsen" userId="42ca7d68-939f-47f3-8bc4-7a951ca02d3b" providerId="ADAL" clId="{F3BCC69D-18C8-4446-9EBB-087902D744D4}" dt="2024-01-23T12:19:56.465" v="2290" actId="20577"/>
          <ac:spMkLst>
            <pc:docMk/>
            <pc:sldMk cId="4170608986" sldId="263"/>
            <ac:spMk id="3" creationId="{7AA33F2D-4A4D-9507-850D-905C0DC4B6EB}"/>
          </ac:spMkLst>
        </pc:spChg>
        <pc:spChg chg="add del mod ord">
          <ac:chgData name="Sofie Kramshøi Nielsen" userId="42ca7d68-939f-47f3-8bc4-7a951ca02d3b" providerId="ADAL" clId="{F3BCC69D-18C8-4446-9EBB-087902D744D4}" dt="2024-01-23T11:58:26.251" v="1792" actId="21"/>
          <ac:spMkLst>
            <pc:docMk/>
            <pc:sldMk cId="4170608986" sldId="263"/>
            <ac:spMk id="11" creationId="{10B64EC4-4675-9A15-1675-D8DF937589D7}"/>
          </ac:spMkLst>
        </pc:spChg>
        <pc:spChg chg="add mod">
          <ac:chgData name="Sofie Kramshøi Nielsen" userId="42ca7d68-939f-47f3-8bc4-7a951ca02d3b" providerId="ADAL" clId="{F3BCC69D-18C8-4446-9EBB-087902D744D4}" dt="2024-01-23T11:58:28.081" v="1793"/>
          <ac:spMkLst>
            <pc:docMk/>
            <pc:sldMk cId="4170608986" sldId="263"/>
            <ac:spMk id="17" creationId="{10B64EC4-4675-9A15-1675-D8DF937589D7}"/>
          </ac:spMkLst>
        </pc:spChg>
        <pc:spChg chg="add mod">
          <ac:chgData name="Sofie Kramshøi Nielsen" userId="42ca7d68-939f-47f3-8bc4-7a951ca02d3b" providerId="ADAL" clId="{F3BCC69D-18C8-4446-9EBB-087902D744D4}" dt="2024-01-23T12:00:51.452" v="1960" actId="1076"/>
          <ac:spMkLst>
            <pc:docMk/>
            <pc:sldMk cId="4170608986" sldId="263"/>
            <ac:spMk id="18" creationId="{EFDAF778-1ED3-9355-C236-1336D691BE32}"/>
          </ac:spMkLst>
        </pc:spChg>
        <pc:spChg chg="add mod">
          <ac:chgData name="Sofie Kramshøi Nielsen" userId="42ca7d68-939f-47f3-8bc4-7a951ca02d3b" providerId="ADAL" clId="{F3BCC69D-18C8-4446-9EBB-087902D744D4}" dt="2024-01-23T12:15:05.505" v="2132" actId="1076"/>
          <ac:spMkLst>
            <pc:docMk/>
            <pc:sldMk cId="4170608986" sldId="263"/>
            <ac:spMk id="32" creationId="{B8020E30-FD1A-0E41-66C5-0B77F0B244F4}"/>
          </ac:spMkLst>
        </pc:spChg>
        <pc:picChg chg="add del mod">
          <ac:chgData name="Sofie Kramshøi Nielsen" userId="42ca7d68-939f-47f3-8bc4-7a951ca02d3b" providerId="ADAL" clId="{F3BCC69D-18C8-4446-9EBB-087902D744D4}" dt="2024-01-23T11:57:18.940" v="1731" actId="478"/>
          <ac:picMkLst>
            <pc:docMk/>
            <pc:sldMk cId="4170608986" sldId="263"/>
            <ac:picMk id="10" creationId="{D3B8F39E-6287-4A3D-2189-B7FF53BA8474}"/>
          </ac:picMkLst>
        </pc:picChg>
        <pc:picChg chg="del">
          <ac:chgData name="Sofie Kramshøi Nielsen" userId="42ca7d68-939f-47f3-8bc4-7a951ca02d3b" providerId="ADAL" clId="{F3BCC69D-18C8-4446-9EBB-087902D744D4}" dt="2024-01-23T11:55:47.980" v="1707" actId="478"/>
          <ac:picMkLst>
            <pc:docMk/>
            <pc:sldMk cId="4170608986" sldId="263"/>
            <ac:picMk id="14" creationId="{104F7338-8C6F-DC9F-2EE2-4A3D8E7BA9B4}"/>
          </ac:picMkLst>
        </pc:picChg>
        <pc:picChg chg="add mod">
          <ac:chgData name="Sofie Kramshøi Nielsen" userId="42ca7d68-939f-47f3-8bc4-7a951ca02d3b" providerId="ADAL" clId="{F3BCC69D-18C8-4446-9EBB-087902D744D4}" dt="2024-01-23T11:57:27.170" v="1734" actId="1076"/>
          <ac:picMkLst>
            <pc:docMk/>
            <pc:sldMk cId="4170608986" sldId="263"/>
            <ac:picMk id="15" creationId="{8D926AEB-79DB-A30E-42C8-EA374044AB16}"/>
          </ac:picMkLst>
        </pc:picChg>
        <pc:picChg chg="add mod">
          <ac:chgData name="Sofie Kramshøi Nielsen" userId="42ca7d68-939f-47f3-8bc4-7a951ca02d3b" providerId="ADAL" clId="{F3BCC69D-18C8-4446-9EBB-087902D744D4}" dt="2024-01-23T12:00:51.452" v="1960" actId="1076"/>
          <ac:picMkLst>
            <pc:docMk/>
            <pc:sldMk cId="4170608986" sldId="263"/>
            <ac:picMk id="16" creationId="{8B5D692D-0AEB-D093-74A7-D125A72C3CB4}"/>
          </ac:picMkLst>
        </pc:picChg>
        <pc:picChg chg="add del mod">
          <ac:chgData name="Sofie Kramshøi Nielsen" userId="42ca7d68-939f-47f3-8bc4-7a951ca02d3b" providerId="ADAL" clId="{F3BCC69D-18C8-4446-9EBB-087902D744D4}" dt="2024-01-23T12:12:47.449" v="2006" actId="478"/>
          <ac:picMkLst>
            <pc:docMk/>
            <pc:sldMk cId="4170608986" sldId="263"/>
            <ac:picMk id="23" creationId="{6973F0AA-6F7D-B1E2-5531-453324283E79}"/>
          </ac:picMkLst>
        </pc:picChg>
        <pc:picChg chg="add mod modCrop">
          <ac:chgData name="Sofie Kramshøi Nielsen" userId="42ca7d68-939f-47f3-8bc4-7a951ca02d3b" providerId="ADAL" clId="{F3BCC69D-18C8-4446-9EBB-087902D744D4}" dt="2024-01-23T12:16:40.626" v="2142" actId="732"/>
          <ac:picMkLst>
            <pc:docMk/>
            <pc:sldMk cId="4170608986" sldId="263"/>
            <ac:picMk id="29" creationId="{7E5505B0-4F64-62BA-E1D5-6D14F19E8FF2}"/>
          </ac:picMkLst>
        </pc:picChg>
        <pc:picChg chg="add mod">
          <ac:chgData name="Sofie Kramshøi Nielsen" userId="42ca7d68-939f-47f3-8bc4-7a951ca02d3b" providerId="ADAL" clId="{F3BCC69D-18C8-4446-9EBB-087902D744D4}" dt="2024-01-23T12:16:46.625" v="2143" actId="14100"/>
          <ac:picMkLst>
            <pc:docMk/>
            <pc:sldMk cId="4170608986" sldId="263"/>
            <ac:picMk id="34" creationId="{F7E76EE5-B1FA-A137-85BC-6A08C85B6CE1}"/>
          </ac:picMkLst>
        </pc:picChg>
        <pc:cxnChg chg="add mod">
          <ac:chgData name="Sofie Kramshøi Nielsen" userId="42ca7d68-939f-47f3-8bc4-7a951ca02d3b" providerId="ADAL" clId="{F3BCC69D-18C8-4446-9EBB-087902D744D4}" dt="2024-01-23T12:01:12.067" v="1965" actId="14100"/>
          <ac:cxnSpMkLst>
            <pc:docMk/>
            <pc:sldMk cId="4170608986" sldId="263"/>
            <ac:cxnSpMk id="4" creationId="{FDBED9EB-07ED-969D-38B0-0857AB0EFC78}"/>
          </ac:cxnSpMkLst>
        </pc:cxnChg>
        <pc:cxnChg chg="add mod">
          <ac:chgData name="Sofie Kramshøi Nielsen" userId="42ca7d68-939f-47f3-8bc4-7a951ca02d3b" providerId="ADAL" clId="{F3BCC69D-18C8-4446-9EBB-087902D744D4}" dt="2024-01-23T12:01:04.835" v="1963" actId="14100"/>
          <ac:cxnSpMkLst>
            <pc:docMk/>
            <pc:sldMk cId="4170608986" sldId="263"/>
            <ac:cxnSpMk id="20" creationId="{BFA054B3-4F56-191E-2EDB-73401F01CF37}"/>
          </ac:cxnSpMkLst>
        </pc:cxnChg>
        <pc:cxnChg chg="add mod">
          <ac:chgData name="Sofie Kramshøi Nielsen" userId="42ca7d68-939f-47f3-8bc4-7a951ca02d3b" providerId="ADAL" clId="{F3BCC69D-18C8-4446-9EBB-087902D744D4}" dt="2024-01-23T12:14:25.651" v="2056" actId="14100"/>
          <ac:cxnSpMkLst>
            <pc:docMk/>
            <pc:sldMk cId="4170608986" sldId="263"/>
            <ac:cxnSpMk id="30" creationId="{0B0F5C5C-AABD-F48A-BA7C-C5707CC2702B}"/>
          </ac:cxnSpMkLst>
        </pc:cxnChg>
        <pc:cxnChg chg="add mod">
          <ac:chgData name="Sofie Kramshøi Nielsen" userId="42ca7d68-939f-47f3-8bc4-7a951ca02d3b" providerId="ADAL" clId="{F3BCC69D-18C8-4446-9EBB-087902D744D4}" dt="2024-01-23T12:17:00.730" v="2148" actId="14100"/>
          <ac:cxnSpMkLst>
            <pc:docMk/>
            <pc:sldMk cId="4170608986" sldId="263"/>
            <ac:cxnSpMk id="35" creationId="{507C71B4-461C-3740-CE66-0780E922DF98}"/>
          </ac:cxnSpMkLst>
        </pc:cxnChg>
      </pc:sldChg>
      <pc:sldChg chg="addSp modSp">
        <pc:chgData name="Sofie Kramshøi Nielsen" userId="42ca7d68-939f-47f3-8bc4-7a951ca02d3b" providerId="ADAL" clId="{F3BCC69D-18C8-4446-9EBB-087902D744D4}" dt="2024-01-23T12:20:50.977" v="2318"/>
        <pc:sldMkLst>
          <pc:docMk/>
          <pc:sldMk cId="1576997841" sldId="265"/>
        </pc:sldMkLst>
        <pc:cxnChg chg="add mod">
          <ac:chgData name="Sofie Kramshøi Nielsen" userId="42ca7d68-939f-47f3-8bc4-7a951ca02d3b" providerId="ADAL" clId="{F3BCC69D-18C8-4446-9EBB-087902D744D4}" dt="2024-01-23T12:20:50.977" v="2318"/>
          <ac:cxnSpMkLst>
            <pc:docMk/>
            <pc:sldMk cId="1576997841" sldId="265"/>
            <ac:cxnSpMk id="4" creationId="{096EF72C-61CD-B4B9-CA33-F467938916F1}"/>
          </ac:cxnSpMkLst>
        </pc:cxnChg>
      </pc:sldChg>
      <pc:sldChg chg="del">
        <pc:chgData name="Sofie Kramshøi Nielsen" userId="42ca7d68-939f-47f3-8bc4-7a951ca02d3b" providerId="ADAL" clId="{F3BCC69D-18C8-4446-9EBB-087902D744D4}" dt="2024-01-23T10:57:55.984" v="1188" actId="47"/>
        <pc:sldMkLst>
          <pc:docMk/>
          <pc:sldMk cId="216793897" sldId="267"/>
        </pc:sldMkLst>
      </pc:sldChg>
      <pc:sldChg chg="del">
        <pc:chgData name="Sofie Kramshøi Nielsen" userId="42ca7d68-939f-47f3-8bc4-7a951ca02d3b" providerId="ADAL" clId="{F3BCC69D-18C8-4446-9EBB-087902D744D4}" dt="2024-01-23T12:20:06.162" v="2291" actId="47"/>
        <pc:sldMkLst>
          <pc:docMk/>
          <pc:sldMk cId="3541867683" sldId="268"/>
        </pc:sldMkLst>
      </pc:sldChg>
      <pc:sldChg chg="modSp new mod">
        <pc:chgData name="Sofie Kramshøi Nielsen" userId="42ca7d68-939f-47f3-8bc4-7a951ca02d3b" providerId="ADAL" clId="{F3BCC69D-18C8-4446-9EBB-087902D744D4}" dt="2024-01-23T11:23:53.890" v="1547" actId="20577"/>
        <pc:sldMkLst>
          <pc:docMk/>
          <pc:sldMk cId="3241105289" sldId="269"/>
        </pc:sldMkLst>
        <pc:spChg chg="mod">
          <ac:chgData name="Sofie Kramshøi Nielsen" userId="42ca7d68-939f-47f3-8bc4-7a951ca02d3b" providerId="ADAL" clId="{F3BCC69D-18C8-4446-9EBB-087902D744D4}" dt="2024-01-23T11:23:16.224" v="1429" actId="20577"/>
          <ac:spMkLst>
            <pc:docMk/>
            <pc:sldMk cId="3241105289" sldId="269"/>
            <ac:spMk id="2" creationId="{98168667-4A44-3268-1B9F-DA76F040CE06}"/>
          </ac:spMkLst>
        </pc:spChg>
        <pc:spChg chg="mod">
          <ac:chgData name="Sofie Kramshøi Nielsen" userId="42ca7d68-939f-47f3-8bc4-7a951ca02d3b" providerId="ADAL" clId="{F3BCC69D-18C8-4446-9EBB-087902D744D4}" dt="2024-01-23T11:23:53.890" v="1547" actId="20577"/>
          <ac:spMkLst>
            <pc:docMk/>
            <pc:sldMk cId="3241105289" sldId="269"/>
            <ac:spMk id="3" creationId="{38091ED3-C99C-1C20-BEA4-551C03DB68C9}"/>
          </ac:spMkLst>
        </pc:spChg>
      </pc:sldChg>
      <pc:sldChg chg="addSp delSp add del setBg delDesignElem">
        <pc:chgData name="Sofie Kramshøi Nielsen" userId="42ca7d68-939f-47f3-8bc4-7a951ca02d3b" providerId="ADAL" clId="{F3BCC69D-18C8-4446-9EBB-087902D744D4}" dt="2024-01-23T08:46:05.867" v="334"/>
        <pc:sldMkLst>
          <pc:docMk/>
          <pc:sldMk cId="3267628789" sldId="269"/>
        </pc:sldMkLst>
        <pc:grpChg chg="add del">
          <ac:chgData name="Sofie Kramshøi Nielsen" userId="42ca7d68-939f-47f3-8bc4-7a951ca02d3b" providerId="ADAL" clId="{F3BCC69D-18C8-4446-9EBB-087902D744D4}" dt="2024-01-23T08:46:05.867" v="334"/>
          <ac:grpSpMkLst>
            <pc:docMk/>
            <pc:sldMk cId="3267628789" sldId="269"/>
            <ac:grpSpMk id="9" creationId="{8CE57D37-C2D0-066B-1AE3-6F4244344F27}"/>
          </ac:grpSpMkLst>
        </pc:grpChg>
      </pc:sldChg>
      <pc:sldChg chg="modSp new del mod">
        <pc:chgData name="Sofie Kramshøi Nielsen" userId="42ca7d68-939f-47f3-8bc4-7a951ca02d3b" providerId="ADAL" clId="{F3BCC69D-18C8-4446-9EBB-087902D744D4}" dt="2024-01-23T12:20:48.890" v="2317" actId="47"/>
        <pc:sldMkLst>
          <pc:docMk/>
          <pc:sldMk cId="3494163933" sldId="270"/>
        </pc:sldMkLst>
        <pc:spChg chg="mod">
          <ac:chgData name="Sofie Kramshøi Nielsen" userId="42ca7d68-939f-47f3-8bc4-7a951ca02d3b" providerId="ADAL" clId="{F3BCC69D-18C8-4446-9EBB-087902D744D4}" dt="2024-01-23T12:20:23.847" v="2316" actId="20577"/>
          <ac:spMkLst>
            <pc:docMk/>
            <pc:sldMk cId="3494163933" sldId="270"/>
            <ac:spMk id="2" creationId="{C25B8013-9509-2215-5747-766A3AB9E972}"/>
          </ac:spMkLst>
        </pc:spChg>
      </pc:sldChg>
    </pc:docChg>
  </pc:docChgLst>
  <pc:docChgLst>
    <pc:chgData name="Sofie Kramshøi Nielsen" userId="42ca7d68-939f-47f3-8bc4-7a951ca02d3b" providerId="ADAL" clId="{EFE49816-64F2-401C-A597-A57B94707CDE}"/>
    <pc:docChg chg="undo custSel addSld delSld modSld sldOrd">
      <pc:chgData name="Sofie Kramshøi Nielsen" userId="42ca7d68-939f-47f3-8bc4-7a951ca02d3b" providerId="ADAL" clId="{EFE49816-64F2-401C-A597-A57B94707CDE}" dt="2024-01-26T11:55:52.233" v="324" actId="313"/>
      <pc:docMkLst>
        <pc:docMk/>
      </pc:docMkLst>
      <pc:sldChg chg="addSp delSp modSp mod">
        <pc:chgData name="Sofie Kramshøi Nielsen" userId="42ca7d68-939f-47f3-8bc4-7a951ca02d3b" providerId="ADAL" clId="{EFE49816-64F2-401C-A597-A57B94707CDE}" dt="2024-01-26T11:55:52.233" v="324" actId="313"/>
        <pc:sldMkLst>
          <pc:docMk/>
          <pc:sldMk cId="4170608986" sldId="263"/>
        </pc:sldMkLst>
        <pc:spChg chg="mod">
          <ac:chgData name="Sofie Kramshøi Nielsen" userId="42ca7d68-939f-47f3-8bc4-7a951ca02d3b" providerId="ADAL" clId="{EFE49816-64F2-401C-A597-A57B94707CDE}" dt="2024-01-26T11:55:52.233" v="324" actId="313"/>
          <ac:spMkLst>
            <pc:docMk/>
            <pc:sldMk cId="4170608986" sldId="263"/>
            <ac:spMk id="3" creationId="{7AA33F2D-4A4D-9507-850D-905C0DC4B6EB}"/>
          </ac:spMkLst>
        </pc:spChg>
        <pc:spChg chg="add del">
          <ac:chgData name="Sofie Kramshøi Nielsen" userId="42ca7d68-939f-47f3-8bc4-7a951ca02d3b" providerId="ADAL" clId="{EFE49816-64F2-401C-A597-A57B94707CDE}" dt="2024-01-26T11:52:23.836" v="318" actId="21"/>
          <ac:spMkLst>
            <pc:docMk/>
            <pc:sldMk cId="4170608986" sldId="263"/>
            <ac:spMk id="17" creationId="{10B64EC4-4675-9A15-1675-D8DF937589D7}"/>
          </ac:spMkLst>
        </pc:spChg>
        <pc:picChg chg="add del">
          <ac:chgData name="Sofie Kramshøi Nielsen" userId="42ca7d68-939f-47f3-8bc4-7a951ca02d3b" providerId="ADAL" clId="{EFE49816-64F2-401C-A597-A57B94707CDE}" dt="2024-01-26T11:52:23.836" v="318" actId="21"/>
          <ac:picMkLst>
            <pc:docMk/>
            <pc:sldMk cId="4170608986" sldId="263"/>
            <ac:picMk id="15" creationId="{8D926AEB-79DB-A30E-42C8-EA374044AB16}"/>
          </ac:picMkLst>
        </pc:picChg>
        <pc:cxnChg chg="add del">
          <ac:chgData name="Sofie Kramshøi Nielsen" userId="42ca7d68-939f-47f3-8bc4-7a951ca02d3b" providerId="ADAL" clId="{EFE49816-64F2-401C-A597-A57B94707CDE}" dt="2024-01-26T11:52:23.836" v="318" actId="21"/>
          <ac:cxnSpMkLst>
            <pc:docMk/>
            <pc:sldMk cId="4170608986" sldId="263"/>
            <ac:cxnSpMk id="4" creationId="{FDBED9EB-07ED-969D-38B0-0857AB0EFC78}"/>
          </ac:cxnSpMkLst>
        </pc:cxnChg>
      </pc:sldChg>
      <pc:sldChg chg="modSp mod">
        <pc:chgData name="Sofie Kramshøi Nielsen" userId="42ca7d68-939f-47f3-8bc4-7a951ca02d3b" providerId="ADAL" clId="{EFE49816-64F2-401C-A597-A57B94707CDE}" dt="2024-01-26T08:55:47.423" v="316" actId="20577"/>
        <pc:sldMkLst>
          <pc:docMk/>
          <pc:sldMk cId="3241105289" sldId="269"/>
        </pc:sldMkLst>
        <pc:spChg chg="mod">
          <ac:chgData name="Sofie Kramshøi Nielsen" userId="42ca7d68-939f-47f3-8bc4-7a951ca02d3b" providerId="ADAL" clId="{EFE49816-64F2-401C-A597-A57B94707CDE}" dt="2024-01-26T08:55:47.423" v="316" actId="20577"/>
          <ac:spMkLst>
            <pc:docMk/>
            <pc:sldMk cId="3241105289" sldId="269"/>
            <ac:spMk id="3" creationId="{38091ED3-C99C-1C20-BEA4-551C03DB68C9}"/>
          </ac:spMkLst>
        </pc:spChg>
      </pc:sldChg>
      <pc:sldChg chg="modSp new del mod ord">
        <pc:chgData name="Sofie Kramshøi Nielsen" userId="42ca7d68-939f-47f3-8bc4-7a951ca02d3b" providerId="ADAL" clId="{EFE49816-64F2-401C-A597-A57B94707CDE}" dt="2024-01-26T08:48:53.663" v="305" actId="2696"/>
        <pc:sldMkLst>
          <pc:docMk/>
          <pc:sldMk cId="2966071730" sldId="270"/>
        </pc:sldMkLst>
        <pc:spChg chg="mod">
          <ac:chgData name="Sofie Kramshøi Nielsen" userId="42ca7d68-939f-47f3-8bc4-7a951ca02d3b" providerId="ADAL" clId="{EFE49816-64F2-401C-A597-A57B94707CDE}" dt="2024-01-26T08:46:08.265" v="63" actId="20577"/>
          <ac:spMkLst>
            <pc:docMk/>
            <pc:sldMk cId="2966071730" sldId="270"/>
            <ac:spMk id="2" creationId="{4B073806-D69F-BAAD-B42B-FF312DE61212}"/>
          </ac:spMkLst>
        </pc:spChg>
      </pc:sldChg>
      <pc:sldChg chg="modSp new del mod">
        <pc:chgData name="Sofie Kramshøi Nielsen" userId="42ca7d68-939f-47f3-8bc4-7a951ca02d3b" providerId="ADAL" clId="{EFE49816-64F2-401C-A597-A57B94707CDE}" dt="2024-01-26T08:48:53.663" v="305" actId="2696"/>
        <pc:sldMkLst>
          <pc:docMk/>
          <pc:sldMk cId="336165041" sldId="271"/>
        </pc:sldMkLst>
        <pc:spChg chg="mod">
          <ac:chgData name="Sofie Kramshøi Nielsen" userId="42ca7d68-939f-47f3-8bc4-7a951ca02d3b" providerId="ADAL" clId="{EFE49816-64F2-401C-A597-A57B94707CDE}" dt="2024-01-26T08:46:16.058" v="70" actId="20577"/>
          <ac:spMkLst>
            <pc:docMk/>
            <pc:sldMk cId="336165041" sldId="271"/>
            <ac:spMk id="2" creationId="{5630973D-5CE6-1B07-2E54-36903245489D}"/>
          </ac:spMkLst>
        </pc:spChg>
        <pc:spChg chg="mod">
          <ac:chgData name="Sofie Kramshøi Nielsen" userId="42ca7d68-939f-47f3-8bc4-7a951ca02d3b" providerId="ADAL" clId="{EFE49816-64F2-401C-A597-A57B94707CDE}" dt="2024-01-26T08:48:42.237" v="304" actId="20577"/>
          <ac:spMkLst>
            <pc:docMk/>
            <pc:sldMk cId="336165041" sldId="271"/>
            <ac:spMk id="3" creationId="{1F41D6BC-75F6-459D-D5CB-E5476984468C}"/>
          </ac:spMkLst>
        </pc:spChg>
      </pc:sldChg>
      <pc:sldChg chg="modSp new del mod">
        <pc:chgData name="Sofie Kramshøi Nielsen" userId="42ca7d68-939f-47f3-8bc4-7a951ca02d3b" providerId="ADAL" clId="{EFE49816-64F2-401C-A597-A57B94707CDE}" dt="2024-01-26T08:48:53.663" v="305" actId="2696"/>
        <pc:sldMkLst>
          <pc:docMk/>
          <pc:sldMk cId="1792231093" sldId="272"/>
        </pc:sldMkLst>
        <pc:spChg chg="mod">
          <ac:chgData name="Sofie Kramshøi Nielsen" userId="42ca7d68-939f-47f3-8bc4-7a951ca02d3b" providerId="ADAL" clId="{EFE49816-64F2-401C-A597-A57B94707CDE}" dt="2024-01-26T08:48:29.420" v="292" actId="20577"/>
          <ac:spMkLst>
            <pc:docMk/>
            <pc:sldMk cId="1792231093" sldId="272"/>
            <ac:spMk id="2" creationId="{E0445457-2512-63F6-A77F-521DCFAB02BF}"/>
          </ac:spMkLst>
        </pc:spChg>
        <pc:spChg chg="mod">
          <ac:chgData name="Sofie Kramshøi Nielsen" userId="42ca7d68-939f-47f3-8bc4-7a951ca02d3b" providerId="ADAL" clId="{EFE49816-64F2-401C-A597-A57B94707CDE}" dt="2024-01-26T08:48:02.611" v="285" actId="20577"/>
          <ac:spMkLst>
            <pc:docMk/>
            <pc:sldMk cId="1792231093" sldId="272"/>
            <ac:spMk id="3" creationId="{B4F56854-1E65-2DE8-1E1D-79AB9C8DAADE}"/>
          </ac:spMkLst>
        </pc:spChg>
      </pc:sldChg>
    </pc:docChg>
  </pc:docChgLst>
  <pc:docChgLst>
    <pc:chgData name="Emilie Mørch Groth" userId="S::emig@itu.dk::d4e2db1f-15ea-45e7-b881-5541dc8fcbd2" providerId="AD" clId="Web-{3092FE5C-AB3F-4843-9673-6A7F3E2435B4}"/>
    <pc:docChg chg="modSld">
      <pc:chgData name="Emilie Mørch Groth" userId="S::emig@itu.dk::d4e2db1f-15ea-45e7-b881-5541dc8fcbd2" providerId="AD" clId="Web-{3092FE5C-AB3F-4843-9673-6A7F3E2435B4}" dt="2024-01-29T09:47:55.976" v="6" actId="20577"/>
      <pc:docMkLst>
        <pc:docMk/>
      </pc:docMkLst>
      <pc:sldChg chg="modSp">
        <pc:chgData name="Emilie Mørch Groth" userId="S::emig@itu.dk::d4e2db1f-15ea-45e7-b881-5541dc8fcbd2" providerId="AD" clId="Web-{3092FE5C-AB3F-4843-9673-6A7F3E2435B4}" dt="2024-01-29T09:47:55.976" v="6" actId="20577"/>
        <pc:sldMkLst>
          <pc:docMk/>
          <pc:sldMk cId="3241105289" sldId="269"/>
        </pc:sldMkLst>
        <pc:spChg chg="mod">
          <ac:chgData name="Emilie Mørch Groth" userId="S::emig@itu.dk::d4e2db1f-15ea-45e7-b881-5541dc8fcbd2" providerId="AD" clId="Web-{3092FE5C-AB3F-4843-9673-6A7F3E2435B4}" dt="2024-01-29T09:47:55.976" v="6" actId="20577"/>
          <ac:spMkLst>
            <pc:docMk/>
            <pc:sldMk cId="3241105289" sldId="269"/>
            <ac:spMk id="3" creationId="{38091ED3-C99C-1C20-BEA4-551C03DB68C9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thon.org/downloads/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hyperlink" Target="https://code.visualstudio.com/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thon.org/downloads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6A9E0-768A-4570-B7E3-0BC6216A9F0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21308D-50D8-459D-8513-C798FDEDD029}">
      <dgm:prSet/>
      <dgm:spPr/>
      <dgm:t>
        <a:bodyPr/>
        <a:lstStyle/>
        <a:p>
          <a:r>
            <a:rPr lang="en-US" b="0"/>
            <a:t>Open the command prompt by typing “</a:t>
          </a:r>
          <a:r>
            <a:rPr lang="en-US" b="0" err="1"/>
            <a:t>cmd</a:t>
          </a:r>
          <a:r>
            <a:rPr lang="en-US" b="0"/>
            <a:t>” in the Windows search field</a:t>
          </a:r>
        </a:p>
      </dgm:t>
    </dgm:pt>
    <dgm:pt modelId="{119B1576-09B6-4F35-84DC-3E811CE71EB5}" type="parTrans" cxnId="{36E03F33-4860-49AE-BF87-2B19CEFC4536}">
      <dgm:prSet/>
      <dgm:spPr/>
      <dgm:t>
        <a:bodyPr/>
        <a:lstStyle/>
        <a:p>
          <a:endParaRPr lang="en-US"/>
        </a:p>
      </dgm:t>
    </dgm:pt>
    <dgm:pt modelId="{E1AC6A6F-9537-429C-9F60-D0655602B2E2}" type="sibTrans" cxnId="{36E03F33-4860-49AE-BF87-2B19CEFC4536}">
      <dgm:prSet/>
      <dgm:spPr/>
      <dgm:t>
        <a:bodyPr/>
        <a:lstStyle/>
        <a:p>
          <a:endParaRPr lang="en-US"/>
        </a:p>
      </dgm:t>
    </dgm:pt>
    <dgm:pt modelId="{6971A476-5FCA-4C72-B8E7-E0135934F49D}">
      <dgm:prSet/>
      <dgm:spPr/>
      <dgm:t>
        <a:bodyPr/>
        <a:lstStyle/>
        <a:p>
          <a:r>
            <a:rPr lang="en-US"/>
            <a:t>Type:</a:t>
          </a:r>
        </a:p>
        <a:p>
          <a:r>
            <a:rPr lang="en-US"/>
            <a:t>python --version</a:t>
          </a:r>
        </a:p>
        <a:p>
          <a:r>
            <a:rPr lang="en-US"/>
            <a:t>and press enter</a:t>
          </a:r>
        </a:p>
      </dgm:t>
    </dgm:pt>
    <dgm:pt modelId="{B731B374-567B-4398-B987-2D735F97E0F3}" type="parTrans" cxnId="{ECB57F42-FF2C-4003-925F-22DB972353ED}">
      <dgm:prSet/>
      <dgm:spPr/>
      <dgm:t>
        <a:bodyPr/>
        <a:lstStyle/>
        <a:p>
          <a:endParaRPr lang="en-US"/>
        </a:p>
      </dgm:t>
    </dgm:pt>
    <dgm:pt modelId="{8ACA9C13-128E-4618-8906-DDE893041ECA}" type="sibTrans" cxnId="{ECB57F42-FF2C-4003-925F-22DB972353ED}">
      <dgm:prSet/>
      <dgm:spPr/>
      <dgm:t>
        <a:bodyPr/>
        <a:lstStyle/>
        <a:p>
          <a:endParaRPr lang="en-US"/>
        </a:p>
      </dgm:t>
    </dgm:pt>
    <dgm:pt modelId="{2AB84B83-4CA4-4921-9BFE-E8765A857BDA}">
      <dgm:prSet/>
      <dgm:spPr/>
      <dgm:t>
        <a:bodyPr/>
        <a:lstStyle/>
        <a:p>
          <a:r>
            <a:rPr lang="en-US"/>
            <a:t>This should display the version of python if it's installed correctly. If not, install python (next slide)</a:t>
          </a:r>
        </a:p>
      </dgm:t>
    </dgm:pt>
    <dgm:pt modelId="{457B9267-7A7E-4BCF-B9FF-12D30805D5DD}" type="parTrans" cxnId="{197CCB11-6E20-46B4-BE75-BF2124D34027}">
      <dgm:prSet/>
      <dgm:spPr/>
      <dgm:t>
        <a:bodyPr/>
        <a:lstStyle/>
        <a:p>
          <a:endParaRPr lang="en-US"/>
        </a:p>
      </dgm:t>
    </dgm:pt>
    <dgm:pt modelId="{D69153A2-CA06-4990-B586-828429CEE7BC}" type="sibTrans" cxnId="{197CCB11-6E20-46B4-BE75-BF2124D34027}">
      <dgm:prSet/>
      <dgm:spPr/>
      <dgm:t>
        <a:bodyPr/>
        <a:lstStyle/>
        <a:p>
          <a:endParaRPr lang="en-US"/>
        </a:p>
      </dgm:t>
    </dgm:pt>
    <dgm:pt modelId="{F2D1D719-179E-664D-B789-9312B73055AB}" type="pres">
      <dgm:prSet presAssocID="{A716A9E0-768A-4570-B7E3-0BC6216A9F01}" presName="Name0" presStyleCnt="0">
        <dgm:presLayoutVars>
          <dgm:dir/>
          <dgm:resizeHandles val="exact"/>
        </dgm:presLayoutVars>
      </dgm:prSet>
      <dgm:spPr/>
    </dgm:pt>
    <dgm:pt modelId="{989DF55F-A674-C846-8B40-15CEB7F42719}" type="pres">
      <dgm:prSet presAssocID="{7921308D-50D8-459D-8513-C798FDEDD029}" presName="node" presStyleLbl="node1" presStyleIdx="0" presStyleCnt="3">
        <dgm:presLayoutVars>
          <dgm:bulletEnabled val="1"/>
        </dgm:presLayoutVars>
      </dgm:prSet>
      <dgm:spPr/>
    </dgm:pt>
    <dgm:pt modelId="{8E329F3F-BB70-B342-BC14-60F7FD75B77C}" type="pres">
      <dgm:prSet presAssocID="{E1AC6A6F-9537-429C-9F60-D0655602B2E2}" presName="sibTrans" presStyleLbl="sibTrans1D1" presStyleIdx="0" presStyleCnt="2"/>
      <dgm:spPr/>
    </dgm:pt>
    <dgm:pt modelId="{412057AA-804C-9A4A-AB35-69637343381C}" type="pres">
      <dgm:prSet presAssocID="{E1AC6A6F-9537-429C-9F60-D0655602B2E2}" presName="connectorText" presStyleLbl="sibTrans1D1" presStyleIdx="0" presStyleCnt="2"/>
      <dgm:spPr/>
    </dgm:pt>
    <dgm:pt modelId="{3F60AB45-9211-0A45-A08A-2E4BBEC3D264}" type="pres">
      <dgm:prSet presAssocID="{6971A476-5FCA-4C72-B8E7-E0135934F49D}" presName="node" presStyleLbl="node1" presStyleIdx="1" presStyleCnt="3">
        <dgm:presLayoutVars>
          <dgm:bulletEnabled val="1"/>
        </dgm:presLayoutVars>
      </dgm:prSet>
      <dgm:spPr/>
    </dgm:pt>
    <dgm:pt modelId="{04D12782-74D9-5F48-AA48-E88348EB85C1}" type="pres">
      <dgm:prSet presAssocID="{8ACA9C13-128E-4618-8906-DDE893041ECA}" presName="sibTrans" presStyleLbl="sibTrans1D1" presStyleIdx="1" presStyleCnt="2"/>
      <dgm:spPr/>
    </dgm:pt>
    <dgm:pt modelId="{CD381719-34B8-6A4F-8261-919AD60D1148}" type="pres">
      <dgm:prSet presAssocID="{8ACA9C13-128E-4618-8906-DDE893041ECA}" presName="connectorText" presStyleLbl="sibTrans1D1" presStyleIdx="1" presStyleCnt="2"/>
      <dgm:spPr/>
    </dgm:pt>
    <dgm:pt modelId="{16E6BC7E-B287-EB4D-B5CF-F50D2774DAB8}" type="pres">
      <dgm:prSet presAssocID="{2AB84B83-4CA4-4921-9BFE-E8765A857BDA}" presName="node" presStyleLbl="node1" presStyleIdx="2" presStyleCnt="3" custLinFactNeighborX="-549" custLinFactNeighborY="39">
        <dgm:presLayoutVars>
          <dgm:bulletEnabled val="1"/>
        </dgm:presLayoutVars>
      </dgm:prSet>
      <dgm:spPr/>
    </dgm:pt>
  </dgm:ptLst>
  <dgm:cxnLst>
    <dgm:cxn modelId="{197CCB11-6E20-46B4-BE75-BF2124D34027}" srcId="{A716A9E0-768A-4570-B7E3-0BC6216A9F01}" destId="{2AB84B83-4CA4-4921-9BFE-E8765A857BDA}" srcOrd="2" destOrd="0" parTransId="{457B9267-7A7E-4BCF-B9FF-12D30805D5DD}" sibTransId="{D69153A2-CA06-4990-B586-828429CEE7BC}"/>
    <dgm:cxn modelId="{36E03F33-4860-49AE-BF87-2B19CEFC4536}" srcId="{A716A9E0-768A-4570-B7E3-0BC6216A9F01}" destId="{7921308D-50D8-459D-8513-C798FDEDD029}" srcOrd="0" destOrd="0" parTransId="{119B1576-09B6-4F35-84DC-3E811CE71EB5}" sibTransId="{E1AC6A6F-9537-429C-9F60-D0655602B2E2}"/>
    <dgm:cxn modelId="{C8F2A33B-3AD8-9D4A-B765-930AB8D6CCBE}" type="presOf" srcId="{A716A9E0-768A-4570-B7E3-0BC6216A9F01}" destId="{F2D1D719-179E-664D-B789-9312B73055AB}" srcOrd="0" destOrd="0" presId="urn:microsoft.com/office/officeart/2016/7/layout/RepeatingBendingProcessNew"/>
    <dgm:cxn modelId="{1464BB61-F390-A741-AD01-852E40D9D0A8}" type="presOf" srcId="{8ACA9C13-128E-4618-8906-DDE893041ECA}" destId="{CD381719-34B8-6A4F-8261-919AD60D1148}" srcOrd="1" destOrd="0" presId="urn:microsoft.com/office/officeart/2016/7/layout/RepeatingBendingProcessNew"/>
    <dgm:cxn modelId="{ECB57F42-FF2C-4003-925F-22DB972353ED}" srcId="{A716A9E0-768A-4570-B7E3-0BC6216A9F01}" destId="{6971A476-5FCA-4C72-B8E7-E0135934F49D}" srcOrd="1" destOrd="0" parTransId="{B731B374-567B-4398-B987-2D735F97E0F3}" sibTransId="{8ACA9C13-128E-4618-8906-DDE893041ECA}"/>
    <dgm:cxn modelId="{7C73FD71-6E33-6B48-99B5-E8E6A9CCD01D}" type="presOf" srcId="{6971A476-5FCA-4C72-B8E7-E0135934F49D}" destId="{3F60AB45-9211-0A45-A08A-2E4BBEC3D264}" srcOrd="0" destOrd="0" presId="urn:microsoft.com/office/officeart/2016/7/layout/RepeatingBendingProcessNew"/>
    <dgm:cxn modelId="{190E8D8A-F6B1-0C46-879A-57298360D1C2}" type="presOf" srcId="{E1AC6A6F-9537-429C-9F60-D0655602B2E2}" destId="{412057AA-804C-9A4A-AB35-69637343381C}" srcOrd="1" destOrd="0" presId="urn:microsoft.com/office/officeart/2016/7/layout/RepeatingBendingProcessNew"/>
    <dgm:cxn modelId="{8369BBB8-2515-9946-AFA3-5A680491BFEA}" type="presOf" srcId="{2AB84B83-4CA4-4921-9BFE-E8765A857BDA}" destId="{16E6BC7E-B287-EB4D-B5CF-F50D2774DAB8}" srcOrd="0" destOrd="0" presId="urn:microsoft.com/office/officeart/2016/7/layout/RepeatingBendingProcessNew"/>
    <dgm:cxn modelId="{396AC2C4-EEA8-684D-A3B6-94EA5872F882}" type="presOf" srcId="{E1AC6A6F-9537-429C-9F60-D0655602B2E2}" destId="{8E329F3F-BB70-B342-BC14-60F7FD75B77C}" srcOrd="0" destOrd="0" presId="urn:microsoft.com/office/officeart/2016/7/layout/RepeatingBendingProcessNew"/>
    <dgm:cxn modelId="{B54320D1-B187-AE46-B7D1-07E1A9045450}" type="presOf" srcId="{8ACA9C13-128E-4618-8906-DDE893041ECA}" destId="{04D12782-74D9-5F48-AA48-E88348EB85C1}" srcOrd="0" destOrd="0" presId="urn:microsoft.com/office/officeart/2016/7/layout/RepeatingBendingProcessNew"/>
    <dgm:cxn modelId="{FF5090E9-23D4-F04E-8357-214A1DAC6EC6}" type="presOf" srcId="{7921308D-50D8-459D-8513-C798FDEDD029}" destId="{989DF55F-A674-C846-8B40-15CEB7F42719}" srcOrd="0" destOrd="0" presId="urn:microsoft.com/office/officeart/2016/7/layout/RepeatingBendingProcessNew"/>
    <dgm:cxn modelId="{6A1C0FE4-CE9A-CD4D-A69F-64760FC52A47}" type="presParOf" srcId="{F2D1D719-179E-664D-B789-9312B73055AB}" destId="{989DF55F-A674-C846-8B40-15CEB7F42719}" srcOrd="0" destOrd="0" presId="urn:microsoft.com/office/officeart/2016/7/layout/RepeatingBendingProcessNew"/>
    <dgm:cxn modelId="{73A44B48-E6AB-F143-B431-A8B404A8CA7D}" type="presParOf" srcId="{F2D1D719-179E-664D-B789-9312B73055AB}" destId="{8E329F3F-BB70-B342-BC14-60F7FD75B77C}" srcOrd="1" destOrd="0" presId="urn:microsoft.com/office/officeart/2016/7/layout/RepeatingBendingProcessNew"/>
    <dgm:cxn modelId="{1B9EE330-EF44-284E-9583-1E8A8CC43215}" type="presParOf" srcId="{8E329F3F-BB70-B342-BC14-60F7FD75B77C}" destId="{412057AA-804C-9A4A-AB35-69637343381C}" srcOrd="0" destOrd="0" presId="urn:microsoft.com/office/officeart/2016/7/layout/RepeatingBendingProcessNew"/>
    <dgm:cxn modelId="{06B35333-9930-1F4D-8716-3BCDAC993588}" type="presParOf" srcId="{F2D1D719-179E-664D-B789-9312B73055AB}" destId="{3F60AB45-9211-0A45-A08A-2E4BBEC3D264}" srcOrd="2" destOrd="0" presId="urn:microsoft.com/office/officeart/2016/7/layout/RepeatingBendingProcessNew"/>
    <dgm:cxn modelId="{634DB1AB-CF07-2942-8314-D7DE4662947E}" type="presParOf" srcId="{F2D1D719-179E-664D-B789-9312B73055AB}" destId="{04D12782-74D9-5F48-AA48-E88348EB85C1}" srcOrd="3" destOrd="0" presId="urn:microsoft.com/office/officeart/2016/7/layout/RepeatingBendingProcessNew"/>
    <dgm:cxn modelId="{68B37609-7C2C-AC49-995A-A027D725E75C}" type="presParOf" srcId="{04D12782-74D9-5F48-AA48-E88348EB85C1}" destId="{CD381719-34B8-6A4F-8261-919AD60D1148}" srcOrd="0" destOrd="0" presId="urn:microsoft.com/office/officeart/2016/7/layout/RepeatingBendingProcessNew"/>
    <dgm:cxn modelId="{BE05D266-7144-9F48-9AF1-C9786C1FD555}" type="presParOf" srcId="{F2D1D719-179E-664D-B789-9312B73055AB}" destId="{16E6BC7E-B287-EB4D-B5CF-F50D2774DAB8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BB38C-DE08-4708-8582-0B2846B151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E9823-80F6-4362-9211-E0CF94CDB7FD}">
      <dgm:prSet/>
      <dgm:spPr/>
      <dgm:t>
        <a:bodyPr/>
        <a:lstStyle/>
        <a:p>
          <a:r>
            <a:rPr lang="en-US" b="1"/>
            <a:t>Download Python</a:t>
          </a:r>
          <a:endParaRPr lang="en-US"/>
        </a:p>
      </dgm:t>
    </dgm:pt>
    <dgm:pt modelId="{B131B2E5-7537-466F-A439-2C9587327827}" type="parTrans" cxnId="{FDB95668-6E1A-44A9-A84D-70DD008A23BB}">
      <dgm:prSet/>
      <dgm:spPr/>
      <dgm:t>
        <a:bodyPr/>
        <a:lstStyle/>
        <a:p>
          <a:endParaRPr lang="en-US"/>
        </a:p>
      </dgm:t>
    </dgm:pt>
    <dgm:pt modelId="{9269C618-4FB3-4F80-97B6-1F2B233B4454}" type="sibTrans" cxnId="{FDB95668-6E1A-44A9-A84D-70DD008A23BB}">
      <dgm:prSet/>
      <dgm:spPr/>
      <dgm:t>
        <a:bodyPr/>
        <a:lstStyle/>
        <a:p>
          <a:endParaRPr lang="en-US"/>
        </a:p>
      </dgm:t>
    </dgm:pt>
    <dgm:pt modelId="{E54DF84B-0585-4F4E-9B71-2F1439829C4B}">
      <dgm:prSet/>
      <dgm:spPr/>
      <dgm:t>
        <a:bodyPr/>
        <a:lstStyle/>
        <a:p>
          <a:r>
            <a:rPr lang="en-US"/>
            <a:t>Go to the official Python website at </a:t>
          </a:r>
          <a:r>
            <a:rPr lang="en-US">
              <a:hlinkClick xmlns:r="http://schemas.openxmlformats.org/officeDocument/2006/relationships" r:id="rId1"/>
            </a:rPr>
            <a:t>https://www.python.org/downloads/</a:t>
          </a:r>
          <a:endParaRPr lang="en-US"/>
        </a:p>
      </dgm:t>
    </dgm:pt>
    <dgm:pt modelId="{CAA813A1-3700-4DE3-AC32-C919AE4E6222}" type="parTrans" cxnId="{D51E7367-00F1-454A-BD65-17C4430B3414}">
      <dgm:prSet/>
      <dgm:spPr/>
      <dgm:t>
        <a:bodyPr/>
        <a:lstStyle/>
        <a:p>
          <a:endParaRPr lang="en-US"/>
        </a:p>
      </dgm:t>
    </dgm:pt>
    <dgm:pt modelId="{15A72417-28AE-4014-B6E5-BE63DB38C05B}" type="sibTrans" cxnId="{D51E7367-00F1-454A-BD65-17C4430B3414}">
      <dgm:prSet/>
      <dgm:spPr/>
      <dgm:t>
        <a:bodyPr/>
        <a:lstStyle/>
        <a:p>
          <a:endParaRPr lang="en-US"/>
        </a:p>
      </dgm:t>
    </dgm:pt>
    <dgm:pt modelId="{DC3BDF8E-752D-490D-BCE5-1A67BEF14E6A}">
      <dgm:prSet/>
      <dgm:spPr/>
      <dgm:t>
        <a:bodyPr/>
        <a:lstStyle/>
        <a:p>
          <a:r>
            <a:rPr lang="en-US"/>
            <a:t>Click on the download link for the latest Python version for Windows.</a:t>
          </a:r>
        </a:p>
      </dgm:t>
    </dgm:pt>
    <dgm:pt modelId="{5AA4DC0D-F9A2-4C20-86ED-F79069041AC9}" type="parTrans" cxnId="{26B3ED27-53C2-401D-88BE-E0A5F9BA75BF}">
      <dgm:prSet/>
      <dgm:spPr/>
      <dgm:t>
        <a:bodyPr/>
        <a:lstStyle/>
        <a:p>
          <a:endParaRPr lang="en-US"/>
        </a:p>
      </dgm:t>
    </dgm:pt>
    <dgm:pt modelId="{286B808A-9116-40B9-843D-17893CB0FB89}" type="sibTrans" cxnId="{26B3ED27-53C2-401D-88BE-E0A5F9BA75BF}">
      <dgm:prSet/>
      <dgm:spPr/>
      <dgm:t>
        <a:bodyPr/>
        <a:lstStyle/>
        <a:p>
          <a:endParaRPr lang="en-US"/>
        </a:p>
      </dgm:t>
    </dgm:pt>
    <dgm:pt modelId="{E69B7577-53C6-4B6E-AE54-FD02C3A2F672}">
      <dgm:prSet/>
      <dgm:spPr/>
      <dgm:t>
        <a:bodyPr/>
        <a:lstStyle/>
        <a:p>
          <a:r>
            <a:rPr lang="en-US" b="1"/>
            <a:t>Install Python</a:t>
          </a:r>
          <a:endParaRPr lang="en-US"/>
        </a:p>
      </dgm:t>
    </dgm:pt>
    <dgm:pt modelId="{4BC323FF-B1B4-4892-AB27-433BB66AEBD7}" type="parTrans" cxnId="{71A03A26-4CAB-4F24-956F-5A9B5C6D9069}">
      <dgm:prSet/>
      <dgm:spPr/>
      <dgm:t>
        <a:bodyPr/>
        <a:lstStyle/>
        <a:p>
          <a:endParaRPr lang="en-US"/>
        </a:p>
      </dgm:t>
    </dgm:pt>
    <dgm:pt modelId="{9F766E14-9FD2-452C-B47F-B21E8B3F3527}" type="sibTrans" cxnId="{71A03A26-4CAB-4F24-956F-5A9B5C6D9069}">
      <dgm:prSet/>
      <dgm:spPr/>
      <dgm:t>
        <a:bodyPr/>
        <a:lstStyle/>
        <a:p>
          <a:endParaRPr lang="en-US"/>
        </a:p>
      </dgm:t>
    </dgm:pt>
    <dgm:pt modelId="{6519D94A-D969-4735-9AB9-E4832D660364}">
      <dgm:prSet/>
      <dgm:spPr/>
      <dgm:t>
        <a:bodyPr/>
        <a:lstStyle/>
        <a:p>
          <a:r>
            <a:rPr lang="en-US"/>
            <a:t>Open the downloaded .exe -file to start the installation.</a:t>
          </a:r>
        </a:p>
      </dgm:t>
    </dgm:pt>
    <dgm:pt modelId="{D6AA9584-8EDA-4CB3-B52D-ED1D46ECB9E3}" type="parTrans" cxnId="{E3FBA348-9BC7-454A-B230-252BC2F5C390}">
      <dgm:prSet/>
      <dgm:spPr/>
      <dgm:t>
        <a:bodyPr/>
        <a:lstStyle/>
        <a:p>
          <a:endParaRPr lang="en-US"/>
        </a:p>
      </dgm:t>
    </dgm:pt>
    <dgm:pt modelId="{AFCCC5E0-5DCE-46A3-BC0A-9DC0255FDF3D}" type="sibTrans" cxnId="{E3FBA348-9BC7-454A-B230-252BC2F5C390}">
      <dgm:prSet/>
      <dgm:spPr/>
      <dgm:t>
        <a:bodyPr/>
        <a:lstStyle/>
        <a:p>
          <a:endParaRPr lang="en-US"/>
        </a:p>
      </dgm:t>
    </dgm:pt>
    <dgm:pt modelId="{50FCC0F4-1622-45C6-9B55-16D3E879D000}">
      <dgm:prSet/>
      <dgm:spPr/>
      <dgm:t>
        <a:bodyPr/>
        <a:lstStyle/>
        <a:p>
          <a:r>
            <a:rPr lang="en-US"/>
            <a:t>Click “Add python.exe to PATH” and click “Install Now”</a:t>
          </a:r>
        </a:p>
      </dgm:t>
    </dgm:pt>
    <dgm:pt modelId="{7F4A6230-988D-446C-801F-08DD613C82E8}" type="parTrans" cxnId="{88A748B9-9D3F-48AE-BFC7-A1FD81D34852}">
      <dgm:prSet/>
      <dgm:spPr/>
      <dgm:t>
        <a:bodyPr/>
        <a:lstStyle/>
        <a:p>
          <a:endParaRPr lang="en-US"/>
        </a:p>
      </dgm:t>
    </dgm:pt>
    <dgm:pt modelId="{933C6BBF-FEE7-4528-89D5-B051DF7676FD}" type="sibTrans" cxnId="{88A748B9-9D3F-48AE-BFC7-A1FD81D34852}">
      <dgm:prSet/>
      <dgm:spPr/>
      <dgm:t>
        <a:bodyPr/>
        <a:lstStyle/>
        <a:p>
          <a:endParaRPr lang="en-US"/>
        </a:p>
      </dgm:t>
    </dgm:pt>
    <dgm:pt modelId="{3E177F84-3969-4B49-9FC7-A2AD51BE6A5F}">
      <dgm:prSet/>
      <dgm:spPr/>
      <dgm:t>
        <a:bodyPr/>
        <a:lstStyle/>
        <a:p>
          <a:r>
            <a:rPr lang="en-US"/>
            <a:t> Restart your computer</a:t>
          </a:r>
        </a:p>
      </dgm:t>
    </dgm:pt>
    <dgm:pt modelId="{3271EC97-694F-43CB-9473-78ABEC63E7FB}" type="parTrans" cxnId="{2703D58C-0E32-4220-BA86-6F689B2A7C8A}">
      <dgm:prSet/>
      <dgm:spPr/>
      <dgm:t>
        <a:bodyPr/>
        <a:lstStyle/>
        <a:p>
          <a:endParaRPr lang="da-DK"/>
        </a:p>
      </dgm:t>
    </dgm:pt>
    <dgm:pt modelId="{D72518B4-B99E-4FCB-AC91-76DC8979C04E}" type="sibTrans" cxnId="{2703D58C-0E32-4220-BA86-6F689B2A7C8A}">
      <dgm:prSet/>
      <dgm:spPr/>
      <dgm:t>
        <a:bodyPr/>
        <a:lstStyle/>
        <a:p>
          <a:endParaRPr lang="da-DK"/>
        </a:p>
      </dgm:t>
    </dgm:pt>
    <dgm:pt modelId="{B85C205C-3A7E-BD43-A1EB-FAB803A2C4D3}" type="pres">
      <dgm:prSet presAssocID="{E81BB38C-DE08-4708-8582-0B2846B151DF}" presName="linear" presStyleCnt="0">
        <dgm:presLayoutVars>
          <dgm:dir/>
          <dgm:animLvl val="lvl"/>
          <dgm:resizeHandles val="exact"/>
        </dgm:presLayoutVars>
      </dgm:prSet>
      <dgm:spPr/>
    </dgm:pt>
    <dgm:pt modelId="{8ADDA735-F516-1C49-8008-CCAE88EA8A77}" type="pres">
      <dgm:prSet presAssocID="{B73E9823-80F6-4362-9211-E0CF94CDB7FD}" presName="parentLin" presStyleCnt="0"/>
      <dgm:spPr/>
    </dgm:pt>
    <dgm:pt modelId="{E28FABBE-ACF7-674F-BA58-3578E9229030}" type="pres">
      <dgm:prSet presAssocID="{B73E9823-80F6-4362-9211-E0CF94CDB7FD}" presName="parentLeftMargin" presStyleLbl="node1" presStyleIdx="0" presStyleCnt="2"/>
      <dgm:spPr/>
    </dgm:pt>
    <dgm:pt modelId="{1D7F0C8A-FA6B-AD47-9A31-9DB617A25306}" type="pres">
      <dgm:prSet presAssocID="{B73E9823-80F6-4362-9211-E0CF94CDB7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7FA9B7-434C-C046-B45C-38B99533DCB7}" type="pres">
      <dgm:prSet presAssocID="{B73E9823-80F6-4362-9211-E0CF94CDB7FD}" presName="negativeSpace" presStyleCnt="0"/>
      <dgm:spPr/>
    </dgm:pt>
    <dgm:pt modelId="{12394DCF-C382-B14C-9292-478FE6BE1F39}" type="pres">
      <dgm:prSet presAssocID="{B73E9823-80F6-4362-9211-E0CF94CDB7FD}" presName="childText" presStyleLbl="conFgAcc1" presStyleIdx="0" presStyleCnt="2">
        <dgm:presLayoutVars>
          <dgm:bulletEnabled val="1"/>
        </dgm:presLayoutVars>
      </dgm:prSet>
      <dgm:spPr/>
    </dgm:pt>
    <dgm:pt modelId="{166D6C5C-4EAE-1048-BCD0-27930BD54728}" type="pres">
      <dgm:prSet presAssocID="{9269C618-4FB3-4F80-97B6-1F2B233B4454}" presName="spaceBetweenRectangles" presStyleCnt="0"/>
      <dgm:spPr/>
    </dgm:pt>
    <dgm:pt modelId="{2319F3D5-5A52-574E-9652-0B60535EE4D3}" type="pres">
      <dgm:prSet presAssocID="{E69B7577-53C6-4B6E-AE54-FD02C3A2F672}" presName="parentLin" presStyleCnt="0"/>
      <dgm:spPr/>
    </dgm:pt>
    <dgm:pt modelId="{3644F68A-99B3-D443-B9C0-A69A9B1C087B}" type="pres">
      <dgm:prSet presAssocID="{E69B7577-53C6-4B6E-AE54-FD02C3A2F672}" presName="parentLeftMargin" presStyleLbl="node1" presStyleIdx="0" presStyleCnt="2"/>
      <dgm:spPr/>
    </dgm:pt>
    <dgm:pt modelId="{3C96A148-7D5B-794C-89FA-435A4E9C92A7}" type="pres">
      <dgm:prSet presAssocID="{E69B7577-53C6-4B6E-AE54-FD02C3A2F6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79F9C7-F0E3-1742-B26F-0065F319D0B4}" type="pres">
      <dgm:prSet presAssocID="{E69B7577-53C6-4B6E-AE54-FD02C3A2F672}" presName="negativeSpace" presStyleCnt="0"/>
      <dgm:spPr/>
    </dgm:pt>
    <dgm:pt modelId="{E484D0A1-7DF5-5D49-84E7-3F16F6FD2600}" type="pres">
      <dgm:prSet presAssocID="{E69B7577-53C6-4B6E-AE54-FD02C3A2F6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963B0F-4CCC-49EE-8979-01BB74B4D6B8}" type="presOf" srcId="{3E177F84-3969-4B49-9FC7-A2AD51BE6A5F}" destId="{E484D0A1-7DF5-5D49-84E7-3F16F6FD2600}" srcOrd="0" destOrd="2" presId="urn:microsoft.com/office/officeart/2005/8/layout/list1"/>
    <dgm:cxn modelId="{71A03A26-4CAB-4F24-956F-5A9B5C6D9069}" srcId="{E81BB38C-DE08-4708-8582-0B2846B151DF}" destId="{E69B7577-53C6-4B6E-AE54-FD02C3A2F672}" srcOrd="1" destOrd="0" parTransId="{4BC323FF-B1B4-4892-AB27-433BB66AEBD7}" sibTransId="{9F766E14-9FD2-452C-B47F-B21E8B3F3527}"/>
    <dgm:cxn modelId="{26B3ED27-53C2-401D-88BE-E0A5F9BA75BF}" srcId="{B73E9823-80F6-4362-9211-E0CF94CDB7FD}" destId="{DC3BDF8E-752D-490D-BCE5-1A67BEF14E6A}" srcOrd="1" destOrd="0" parTransId="{5AA4DC0D-F9A2-4C20-86ED-F79069041AC9}" sibTransId="{286B808A-9116-40B9-843D-17893CB0FB89}"/>
    <dgm:cxn modelId="{150FB22B-A7A2-9948-9EE6-3A5AFFC51C27}" type="presOf" srcId="{E69B7577-53C6-4B6E-AE54-FD02C3A2F672}" destId="{3C96A148-7D5B-794C-89FA-435A4E9C92A7}" srcOrd="1" destOrd="0" presId="urn:microsoft.com/office/officeart/2005/8/layout/list1"/>
    <dgm:cxn modelId="{F6B6B838-2066-3B45-87B1-FA82AEA25B1F}" type="presOf" srcId="{50FCC0F4-1622-45C6-9B55-16D3E879D000}" destId="{E484D0A1-7DF5-5D49-84E7-3F16F6FD2600}" srcOrd="0" destOrd="1" presId="urn:microsoft.com/office/officeart/2005/8/layout/list1"/>
    <dgm:cxn modelId="{A5B9A43E-887F-764C-8C00-63AF4234F986}" type="presOf" srcId="{E69B7577-53C6-4B6E-AE54-FD02C3A2F672}" destId="{3644F68A-99B3-D443-B9C0-A69A9B1C087B}" srcOrd="0" destOrd="0" presId="urn:microsoft.com/office/officeart/2005/8/layout/list1"/>
    <dgm:cxn modelId="{907A9C64-2527-B142-AA06-4DFAFD6C5B60}" type="presOf" srcId="{E54DF84B-0585-4F4E-9B71-2F1439829C4B}" destId="{12394DCF-C382-B14C-9292-478FE6BE1F39}" srcOrd="0" destOrd="0" presId="urn:microsoft.com/office/officeart/2005/8/layout/list1"/>
    <dgm:cxn modelId="{24468265-D4C5-AE4F-99B1-044FDDEF2ED7}" type="presOf" srcId="{6519D94A-D969-4735-9AB9-E4832D660364}" destId="{E484D0A1-7DF5-5D49-84E7-3F16F6FD2600}" srcOrd="0" destOrd="0" presId="urn:microsoft.com/office/officeart/2005/8/layout/list1"/>
    <dgm:cxn modelId="{D51E7367-00F1-454A-BD65-17C4430B3414}" srcId="{B73E9823-80F6-4362-9211-E0CF94CDB7FD}" destId="{E54DF84B-0585-4F4E-9B71-2F1439829C4B}" srcOrd="0" destOrd="0" parTransId="{CAA813A1-3700-4DE3-AC32-C919AE4E6222}" sibTransId="{15A72417-28AE-4014-B6E5-BE63DB38C05B}"/>
    <dgm:cxn modelId="{FDB95668-6E1A-44A9-A84D-70DD008A23BB}" srcId="{E81BB38C-DE08-4708-8582-0B2846B151DF}" destId="{B73E9823-80F6-4362-9211-E0CF94CDB7FD}" srcOrd="0" destOrd="0" parTransId="{B131B2E5-7537-466F-A439-2C9587327827}" sibTransId="{9269C618-4FB3-4F80-97B6-1F2B233B4454}"/>
    <dgm:cxn modelId="{E3FBA348-9BC7-454A-B230-252BC2F5C390}" srcId="{E69B7577-53C6-4B6E-AE54-FD02C3A2F672}" destId="{6519D94A-D969-4735-9AB9-E4832D660364}" srcOrd="0" destOrd="0" parTransId="{D6AA9584-8EDA-4CB3-B52D-ED1D46ECB9E3}" sibTransId="{AFCCC5E0-5DCE-46A3-BC0A-9DC0255FDF3D}"/>
    <dgm:cxn modelId="{2703D58C-0E32-4220-BA86-6F689B2A7C8A}" srcId="{E69B7577-53C6-4B6E-AE54-FD02C3A2F672}" destId="{3E177F84-3969-4B49-9FC7-A2AD51BE6A5F}" srcOrd="2" destOrd="0" parTransId="{3271EC97-694F-43CB-9473-78ABEC63E7FB}" sibTransId="{D72518B4-B99E-4FCB-AC91-76DC8979C04E}"/>
    <dgm:cxn modelId="{2830E09C-F955-3C46-A638-44774DAE4680}" type="presOf" srcId="{E81BB38C-DE08-4708-8582-0B2846B151DF}" destId="{B85C205C-3A7E-BD43-A1EB-FAB803A2C4D3}" srcOrd="0" destOrd="0" presId="urn:microsoft.com/office/officeart/2005/8/layout/list1"/>
    <dgm:cxn modelId="{976A5EB5-72EB-2B49-8F5D-D2546B214EC6}" type="presOf" srcId="{B73E9823-80F6-4362-9211-E0CF94CDB7FD}" destId="{1D7F0C8A-FA6B-AD47-9A31-9DB617A25306}" srcOrd="1" destOrd="0" presId="urn:microsoft.com/office/officeart/2005/8/layout/list1"/>
    <dgm:cxn modelId="{88A748B9-9D3F-48AE-BFC7-A1FD81D34852}" srcId="{E69B7577-53C6-4B6E-AE54-FD02C3A2F672}" destId="{50FCC0F4-1622-45C6-9B55-16D3E879D000}" srcOrd="1" destOrd="0" parTransId="{7F4A6230-988D-446C-801F-08DD613C82E8}" sibTransId="{933C6BBF-FEE7-4528-89D5-B051DF7676FD}"/>
    <dgm:cxn modelId="{A27D54C2-E47C-4246-B817-D3DF9451119E}" type="presOf" srcId="{DC3BDF8E-752D-490D-BCE5-1A67BEF14E6A}" destId="{12394DCF-C382-B14C-9292-478FE6BE1F39}" srcOrd="0" destOrd="1" presId="urn:microsoft.com/office/officeart/2005/8/layout/list1"/>
    <dgm:cxn modelId="{61CE43D4-3F60-3443-95B3-0EBB51023C43}" type="presOf" srcId="{B73E9823-80F6-4362-9211-E0CF94CDB7FD}" destId="{E28FABBE-ACF7-674F-BA58-3578E9229030}" srcOrd="0" destOrd="0" presId="urn:microsoft.com/office/officeart/2005/8/layout/list1"/>
    <dgm:cxn modelId="{27474FAF-96E0-8047-9D0F-FBAC37C7B21F}" type="presParOf" srcId="{B85C205C-3A7E-BD43-A1EB-FAB803A2C4D3}" destId="{8ADDA735-F516-1C49-8008-CCAE88EA8A77}" srcOrd="0" destOrd="0" presId="urn:microsoft.com/office/officeart/2005/8/layout/list1"/>
    <dgm:cxn modelId="{BBD4987A-9918-3441-B87D-354C7F02F879}" type="presParOf" srcId="{8ADDA735-F516-1C49-8008-CCAE88EA8A77}" destId="{E28FABBE-ACF7-674F-BA58-3578E9229030}" srcOrd="0" destOrd="0" presId="urn:microsoft.com/office/officeart/2005/8/layout/list1"/>
    <dgm:cxn modelId="{91059D25-7392-2C47-B231-9CD7FFDE2DE2}" type="presParOf" srcId="{8ADDA735-F516-1C49-8008-CCAE88EA8A77}" destId="{1D7F0C8A-FA6B-AD47-9A31-9DB617A25306}" srcOrd="1" destOrd="0" presId="urn:microsoft.com/office/officeart/2005/8/layout/list1"/>
    <dgm:cxn modelId="{BE971FD8-2C52-2A4E-AF82-BC0F6E59C9D2}" type="presParOf" srcId="{B85C205C-3A7E-BD43-A1EB-FAB803A2C4D3}" destId="{BA7FA9B7-434C-C046-B45C-38B99533DCB7}" srcOrd="1" destOrd="0" presId="urn:microsoft.com/office/officeart/2005/8/layout/list1"/>
    <dgm:cxn modelId="{EF05B913-864A-EA49-9225-E3611FD0609B}" type="presParOf" srcId="{B85C205C-3A7E-BD43-A1EB-FAB803A2C4D3}" destId="{12394DCF-C382-B14C-9292-478FE6BE1F39}" srcOrd="2" destOrd="0" presId="urn:microsoft.com/office/officeart/2005/8/layout/list1"/>
    <dgm:cxn modelId="{532393F8-0AFE-6145-9BBE-01DD9BDA09AE}" type="presParOf" srcId="{B85C205C-3A7E-BD43-A1EB-FAB803A2C4D3}" destId="{166D6C5C-4EAE-1048-BCD0-27930BD54728}" srcOrd="3" destOrd="0" presId="urn:microsoft.com/office/officeart/2005/8/layout/list1"/>
    <dgm:cxn modelId="{D8BBDD1C-AC0D-F146-92D4-0DEC30F5A722}" type="presParOf" srcId="{B85C205C-3A7E-BD43-A1EB-FAB803A2C4D3}" destId="{2319F3D5-5A52-574E-9652-0B60535EE4D3}" srcOrd="4" destOrd="0" presId="urn:microsoft.com/office/officeart/2005/8/layout/list1"/>
    <dgm:cxn modelId="{A513D849-89DD-2642-BCF7-61BC19E06A75}" type="presParOf" srcId="{2319F3D5-5A52-574E-9652-0B60535EE4D3}" destId="{3644F68A-99B3-D443-B9C0-A69A9B1C087B}" srcOrd="0" destOrd="0" presId="urn:microsoft.com/office/officeart/2005/8/layout/list1"/>
    <dgm:cxn modelId="{474C35CA-4FE7-E349-82E6-7CB273F5ECE6}" type="presParOf" srcId="{2319F3D5-5A52-574E-9652-0B60535EE4D3}" destId="{3C96A148-7D5B-794C-89FA-435A4E9C92A7}" srcOrd="1" destOrd="0" presId="urn:microsoft.com/office/officeart/2005/8/layout/list1"/>
    <dgm:cxn modelId="{181059DD-6DD2-C343-AC9E-682DD15DA2CC}" type="presParOf" srcId="{B85C205C-3A7E-BD43-A1EB-FAB803A2C4D3}" destId="{7179F9C7-F0E3-1742-B26F-0065F319D0B4}" srcOrd="5" destOrd="0" presId="urn:microsoft.com/office/officeart/2005/8/layout/list1"/>
    <dgm:cxn modelId="{E5E0B418-C344-B742-AB52-5F448182D84D}" type="presParOf" srcId="{B85C205C-3A7E-BD43-A1EB-FAB803A2C4D3}" destId="{E484D0A1-7DF5-5D49-84E7-3F16F6FD260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BC088D-AC55-4EB7-BD83-686A9FB356F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F9E3FF-EC4C-46CF-98D8-5E2D60C541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Download VS Code for Windows</a:t>
          </a:r>
          <a:endParaRPr lang="en-US"/>
        </a:p>
      </dgm:t>
    </dgm:pt>
    <dgm:pt modelId="{7D1B7BA3-955E-4BC9-951B-BDDFDFCA6A8B}" type="parTrans" cxnId="{2F8FA4E5-13D1-4291-8773-BD61E7EB814B}">
      <dgm:prSet/>
      <dgm:spPr/>
      <dgm:t>
        <a:bodyPr/>
        <a:lstStyle/>
        <a:p>
          <a:endParaRPr lang="en-US"/>
        </a:p>
      </dgm:t>
    </dgm:pt>
    <dgm:pt modelId="{9DE52FD5-599D-4370-8823-57D17CE00929}" type="sibTrans" cxnId="{2F8FA4E5-13D1-4291-8773-BD61E7EB814B}">
      <dgm:prSet/>
      <dgm:spPr/>
      <dgm:t>
        <a:bodyPr/>
        <a:lstStyle/>
        <a:p>
          <a:endParaRPr lang="en-US"/>
        </a:p>
      </dgm:t>
    </dgm:pt>
    <dgm:pt modelId="{913B05CB-A39B-42E4-8342-F890171B96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Visit the official Visual Studio Code website at </a:t>
          </a:r>
          <a:r>
            <a:rPr lang="en-GB">
              <a:hlinkClick xmlns:r="http://schemas.openxmlformats.org/officeDocument/2006/relationships" r:id="rId1"/>
            </a:rPr>
            <a:t>https://code.visualstudio.com/</a:t>
          </a:r>
          <a:endParaRPr lang="en-US"/>
        </a:p>
      </dgm:t>
    </dgm:pt>
    <dgm:pt modelId="{1A0B2E58-3D73-4C7F-88DB-E91A81394371}" type="parTrans" cxnId="{4200920E-60A0-4F37-9333-A93C17202254}">
      <dgm:prSet/>
      <dgm:spPr/>
      <dgm:t>
        <a:bodyPr/>
        <a:lstStyle/>
        <a:p>
          <a:endParaRPr lang="en-US"/>
        </a:p>
      </dgm:t>
    </dgm:pt>
    <dgm:pt modelId="{7AAAC2C2-6633-46C7-B8FA-459E9F0D3500}" type="sibTrans" cxnId="{4200920E-60A0-4F37-9333-A93C17202254}">
      <dgm:prSet/>
      <dgm:spPr/>
      <dgm:t>
        <a:bodyPr/>
        <a:lstStyle/>
        <a:p>
          <a:endParaRPr lang="en-US"/>
        </a:p>
      </dgm:t>
    </dgm:pt>
    <dgm:pt modelId="{E1F7A228-3D6B-4012-A609-3F1D10DFFAE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Click on the “Download for Windows” button. It will download an .exe-file.</a:t>
          </a:r>
          <a:endParaRPr lang="en-US"/>
        </a:p>
      </dgm:t>
    </dgm:pt>
    <dgm:pt modelId="{6E43D23D-49D3-4DF0-A6F7-0E2ACEFA2F58}" type="parTrans" cxnId="{9C5DB454-6BA0-4395-B60C-0BF645B7B1EE}">
      <dgm:prSet/>
      <dgm:spPr/>
      <dgm:t>
        <a:bodyPr/>
        <a:lstStyle/>
        <a:p>
          <a:endParaRPr lang="en-US"/>
        </a:p>
      </dgm:t>
    </dgm:pt>
    <dgm:pt modelId="{CEBC8060-9687-4863-9C26-8FF30100DBBF}" type="sibTrans" cxnId="{9C5DB454-6BA0-4395-B60C-0BF645B7B1EE}">
      <dgm:prSet/>
      <dgm:spPr/>
      <dgm:t>
        <a:bodyPr/>
        <a:lstStyle/>
        <a:p>
          <a:endParaRPr lang="en-US"/>
        </a:p>
      </dgm:t>
    </dgm:pt>
    <dgm:pt modelId="{BC257D82-6FFE-4AE8-BC56-663639311F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Install VS Code</a:t>
          </a:r>
          <a:endParaRPr lang="en-US"/>
        </a:p>
      </dgm:t>
    </dgm:pt>
    <dgm:pt modelId="{C3AD9E61-C5FB-40E4-A302-02F97B7D5F60}" type="parTrans" cxnId="{16447871-B48D-493A-879F-7DD58B50DF0D}">
      <dgm:prSet/>
      <dgm:spPr/>
      <dgm:t>
        <a:bodyPr/>
        <a:lstStyle/>
        <a:p>
          <a:endParaRPr lang="en-US"/>
        </a:p>
      </dgm:t>
    </dgm:pt>
    <dgm:pt modelId="{872C6F0D-A776-4224-9CFB-3A6FB4C691CD}" type="sibTrans" cxnId="{16447871-B48D-493A-879F-7DD58B50DF0D}">
      <dgm:prSet/>
      <dgm:spPr/>
      <dgm:t>
        <a:bodyPr/>
        <a:lstStyle/>
        <a:p>
          <a:endParaRPr lang="en-US"/>
        </a:p>
      </dgm:t>
    </dgm:pt>
    <dgm:pt modelId="{2789904C-8846-4500-9629-A93E8CA362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Open the downloaded .exe file. This will start the installation. Choose these settings:</a:t>
          </a:r>
        </a:p>
        <a:p>
          <a:pPr>
            <a:lnSpc>
              <a:spcPct val="100000"/>
            </a:lnSpc>
          </a:pPr>
          <a:r>
            <a:rPr lang="en-US"/>
            <a:t>             … then restart your computer</a:t>
          </a:r>
        </a:p>
      </dgm:t>
    </dgm:pt>
    <dgm:pt modelId="{70855F9A-026C-4AEE-ABD0-AF6D11CEA799}" type="sibTrans" cxnId="{E56E0A1B-788B-400D-8018-A53E08D3D651}">
      <dgm:prSet/>
      <dgm:spPr/>
      <dgm:t>
        <a:bodyPr/>
        <a:lstStyle/>
        <a:p>
          <a:endParaRPr lang="en-US"/>
        </a:p>
      </dgm:t>
    </dgm:pt>
    <dgm:pt modelId="{FEFB6A84-928B-4F33-B288-71D85AEE075F}" type="parTrans" cxnId="{E56E0A1B-788B-400D-8018-A53E08D3D651}">
      <dgm:prSet/>
      <dgm:spPr/>
      <dgm:t>
        <a:bodyPr/>
        <a:lstStyle/>
        <a:p>
          <a:endParaRPr lang="en-US"/>
        </a:p>
      </dgm:t>
    </dgm:pt>
    <dgm:pt modelId="{1E4435EE-E994-4D04-AFF9-C479138F086B}" type="pres">
      <dgm:prSet presAssocID="{02BC088D-AC55-4EB7-BD83-686A9FB356FE}" presName="root" presStyleCnt="0">
        <dgm:presLayoutVars>
          <dgm:dir/>
          <dgm:resizeHandles val="exact"/>
        </dgm:presLayoutVars>
      </dgm:prSet>
      <dgm:spPr/>
    </dgm:pt>
    <dgm:pt modelId="{FC4AF7FB-E20F-4D17-8B29-F254B88CBA12}" type="pres">
      <dgm:prSet presAssocID="{42F9E3FF-EC4C-46CF-98D8-5E2D60C541CC}" presName="compNode" presStyleCnt="0"/>
      <dgm:spPr/>
    </dgm:pt>
    <dgm:pt modelId="{6236DD22-5591-4832-B046-C10793FFC0F3}" type="pres">
      <dgm:prSet presAssocID="{42F9E3FF-EC4C-46CF-98D8-5E2D60C541C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DCA4DFD0-D7B0-48DD-ABA3-531F1372D270}" type="pres">
      <dgm:prSet presAssocID="{42F9E3FF-EC4C-46CF-98D8-5E2D60C541CC}" presName="iconSpace" presStyleCnt="0"/>
      <dgm:spPr/>
    </dgm:pt>
    <dgm:pt modelId="{A081FDC6-7610-4DD9-948B-5DF1045FBD26}" type="pres">
      <dgm:prSet presAssocID="{42F9E3FF-EC4C-46CF-98D8-5E2D60C541CC}" presName="parTx" presStyleLbl="revTx" presStyleIdx="0" presStyleCnt="4">
        <dgm:presLayoutVars>
          <dgm:chMax val="0"/>
          <dgm:chPref val="0"/>
        </dgm:presLayoutVars>
      </dgm:prSet>
      <dgm:spPr/>
    </dgm:pt>
    <dgm:pt modelId="{8C2E7897-FD84-4375-A68B-0FACE3ADBBDA}" type="pres">
      <dgm:prSet presAssocID="{42F9E3FF-EC4C-46CF-98D8-5E2D60C541CC}" presName="txSpace" presStyleCnt="0"/>
      <dgm:spPr/>
    </dgm:pt>
    <dgm:pt modelId="{F5625BB0-4493-4A1E-BEA6-190F3698EF2D}" type="pres">
      <dgm:prSet presAssocID="{42F9E3FF-EC4C-46CF-98D8-5E2D60C541CC}" presName="desTx" presStyleLbl="revTx" presStyleIdx="1" presStyleCnt="4">
        <dgm:presLayoutVars/>
      </dgm:prSet>
      <dgm:spPr/>
    </dgm:pt>
    <dgm:pt modelId="{A76589EE-7E9D-4EB2-81CD-C7CDB2FE8860}" type="pres">
      <dgm:prSet presAssocID="{9DE52FD5-599D-4370-8823-57D17CE00929}" presName="sibTrans" presStyleCnt="0"/>
      <dgm:spPr/>
    </dgm:pt>
    <dgm:pt modelId="{5BB85840-59ED-44B5-A66F-A50A90ECB0B5}" type="pres">
      <dgm:prSet presAssocID="{BC257D82-6FFE-4AE8-BC56-663639311FC9}" presName="compNode" presStyleCnt="0"/>
      <dgm:spPr/>
    </dgm:pt>
    <dgm:pt modelId="{D18DABE7-C4DD-46AE-B918-9C5BF5A32652}" type="pres">
      <dgm:prSet presAssocID="{BC257D82-6FFE-4AE8-BC56-663639311FC9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88223D7-E873-46B5-9BCD-9D30633810A3}" type="pres">
      <dgm:prSet presAssocID="{BC257D82-6FFE-4AE8-BC56-663639311FC9}" presName="iconSpace" presStyleCnt="0"/>
      <dgm:spPr/>
    </dgm:pt>
    <dgm:pt modelId="{0B271225-03BC-4399-8173-58439AA5CA1F}" type="pres">
      <dgm:prSet presAssocID="{BC257D82-6FFE-4AE8-BC56-663639311FC9}" presName="parTx" presStyleLbl="revTx" presStyleIdx="2" presStyleCnt="4">
        <dgm:presLayoutVars>
          <dgm:chMax val="0"/>
          <dgm:chPref val="0"/>
        </dgm:presLayoutVars>
      </dgm:prSet>
      <dgm:spPr/>
    </dgm:pt>
    <dgm:pt modelId="{E350DF0D-7300-427B-AC55-D64C26BB1366}" type="pres">
      <dgm:prSet presAssocID="{BC257D82-6FFE-4AE8-BC56-663639311FC9}" presName="txSpace" presStyleCnt="0"/>
      <dgm:spPr/>
    </dgm:pt>
    <dgm:pt modelId="{26C2C095-216E-4D67-8292-623109E70669}" type="pres">
      <dgm:prSet presAssocID="{BC257D82-6FFE-4AE8-BC56-663639311FC9}" presName="desTx" presStyleLbl="revTx" presStyleIdx="3" presStyleCnt="4" custScaleY="100165">
        <dgm:presLayoutVars/>
      </dgm:prSet>
      <dgm:spPr/>
    </dgm:pt>
  </dgm:ptLst>
  <dgm:cxnLst>
    <dgm:cxn modelId="{6E91FC00-18B9-4244-9101-52309811004B}" type="presOf" srcId="{BC257D82-6FFE-4AE8-BC56-663639311FC9}" destId="{0B271225-03BC-4399-8173-58439AA5CA1F}" srcOrd="0" destOrd="0" presId="urn:microsoft.com/office/officeart/2018/2/layout/IconLabelDescriptionList"/>
    <dgm:cxn modelId="{4200920E-60A0-4F37-9333-A93C17202254}" srcId="{42F9E3FF-EC4C-46CF-98D8-5E2D60C541CC}" destId="{913B05CB-A39B-42E4-8342-F890171B9677}" srcOrd="0" destOrd="0" parTransId="{1A0B2E58-3D73-4C7F-88DB-E91A81394371}" sibTransId="{7AAAC2C2-6633-46C7-B8FA-459E9F0D3500}"/>
    <dgm:cxn modelId="{14BF5C19-8B26-4DE6-9DE8-45C960810DFF}" type="presOf" srcId="{02BC088D-AC55-4EB7-BD83-686A9FB356FE}" destId="{1E4435EE-E994-4D04-AFF9-C479138F086B}" srcOrd="0" destOrd="0" presId="urn:microsoft.com/office/officeart/2018/2/layout/IconLabelDescriptionList"/>
    <dgm:cxn modelId="{E56E0A1B-788B-400D-8018-A53E08D3D651}" srcId="{BC257D82-6FFE-4AE8-BC56-663639311FC9}" destId="{2789904C-8846-4500-9629-A93E8CA362AF}" srcOrd="0" destOrd="0" parTransId="{FEFB6A84-928B-4F33-B288-71D85AEE075F}" sibTransId="{70855F9A-026C-4AEE-ABD0-AF6D11CEA799}"/>
    <dgm:cxn modelId="{0938881C-1D78-4956-B39D-0DF980F66287}" type="presOf" srcId="{2789904C-8846-4500-9629-A93E8CA362AF}" destId="{26C2C095-216E-4D67-8292-623109E70669}" srcOrd="0" destOrd="0" presId="urn:microsoft.com/office/officeart/2018/2/layout/IconLabelDescriptionList"/>
    <dgm:cxn modelId="{16447871-B48D-493A-879F-7DD58B50DF0D}" srcId="{02BC088D-AC55-4EB7-BD83-686A9FB356FE}" destId="{BC257D82-6FFE-4AE8-BC56-663639311FC9}" srcOrd="1" destOrd="0" parTransId="{C3AD9E61-C5FB-40E4-A302-02F97B7D5F60}" sibTransId="{872C6F0D-A776-4224-9CFB-3A6FB4C691CD}"/>
    <dgm:cxn modelId="{9C5DB454-6BA0-4395-B60C-0BF645B7B1EE}" srcId="{42F9E3FF-EC4C-46CF-98D8-5E2D60C541CC}" destId="{E1F7A228-3D6B-4012-A609-3F1D10DFFAE2}" srcOrd="1" destOrd="0" parTransId="{6E43D23D-49D3-4DF0-A6F7-0E2ACEFA2F58}" sibTransId="{CEBC8060-9687-4863-9C26-8FF30100DBBF}"/>
    <dgm:cxn modelId="{F316F758-B0D0-45E5-959F-EBE0DEE90BAB}" type="presOf" srcId="{E1F7A228-3D6B-4012-A609-3F1D10DFFAE2}" destId="{F5625BB0-4493-4A1E-BEA6-190F3698EF2D}" srcOrd="0" destOrd="1" presId="urn:microsoft.com/office/officeart/2018/2/layout/IconLabelDescriptionList"/>
    <dgm:cxn modelId="{09677795-3FAE-4295-B7C4-E0B29555C003}" type="presOf" srcId="{913B05CB-A39B-42E4-8342-F890171B9677}" destId="{F5625BB0-4493-4A1E-BEA6-190F3698EF2D}" srcOrd="0" destOrd="0" presId="urn:microsoft.com/office/officeart/2018/2/layout/IconLabelDescriptionList"/>
    <dgm:cxn modelId="{7C2015A7-10EB-469E-ADA7-1FBE84212274}" type="presOf" srcId="{42F9E3FF-EC4C-46CF-98D8-5E2D60C541CC}" destId="{A081FDC6-7610-4DD9-948B-5DF1045FBD26}" srcOrd="0" destOrd="0" presId="urn:microsoft.com/office/officeart/2018/2/layout/IconLabelDescriptionList"/>
    <dgm:cxn modelId="{2F8FA4E5-13D1-4291-8773-BD61E7EB814B}" srcId="{02BC088D-AC55-4EB7-BD83-686A9FB356FE}" destId="{42F9E3FF-EC4C-46CF-98D8-5E2D60C541CC}" srcOrd="0" destOrd="0" parTransId="{7D1B7BA3-955E-4BC9-951B-BDDFDFCA6A8B}" sibTransId="{9DE52FD5-599D-4370-8823-57D17CE00929}"/>
    <dgm:cxn modelId="{684A1494-6B04-4843-B4CB-6F70701A4F17}" type="presParOf" srcId="{1E4435EE-E994-4D04-AFF9-C479138F086B}" destId="{FC4AF7FB-E20F-4D17-8B29-F254B88CBA12}" srcOrd="0" destOrd="0" presId="urn:microsoft.com/office/officeart/2018/2/layout/IconLabelDescriptionList"/>
    <dgm:cxn modelId="{2BD3EEAD-B401-492D-988F-7675862F1184}" type="presParOf" srcId="{FC4AF7FB-E20F-4D17-8B29-F254B88CBA12}" destId="{6236DD22-5591-4832-B046-C10793FFC0F3}" srcOrd="0" destOrd="0" presId="urn:microsoft.com/office/officeart/2018/2/layout/IconLabelDescriptionList"/>
    <dgm:cxn modelId="{ACF84C49-16DC-48CB-A329-4B506D94D28D}" type="presParOf" srcId="{FC4AF7FB-E20F-4D17-8B29-F254B88CBA12}" destId="{DCA4DFD0-D7B0-48DD-ABA3-531F1372D270}" srcOrd="1" destOrd="0" presId="urn:microsoft.com/office/officeart/2018/2/layout/IconLabelDescriptionList"/>
    <dgm:cxn modelId="{CBFE0479-B205-4BA9-8F45-6345A8705330}" type="presParOf" srcId="{FC4AF7FB-E20F-4D17-8B29-F254B88CBA12}" destId="{A081FDC6-7610-4DD9-948B-5DF1045FBD26}" srcOrd="2" destOrd="0" presId="urn:microsoft.com/office/officeart/2018/2/layout/IconLabelDescriptionList"/>
    <dgm:cxn modelId="{C864705F-1B7B-406A-A5CB-F74CDDE022A7}" type="presParOf" srcId="{FC4AF7FB-E20F-4D17-8B29-F254B88CBA12}" destId="{8C2E7897-FD84-4375-A68B-0FACE3ADBBDA}" srcOrd="3" destOrd="0" presId="urn:microsoft.com/office/officeart/2018/2/layout/IconLabelDescriptionList"/>
    <dgm:cxn modelId="{29814B84-58F2-42F5-B2AA-995B3E5E8FA9}" type="presParOf" srcId="{FC4AF7FB-E20F-4D17-8B29-F254B88CBA12}" destId="{F5625BB0-4493-4A1E-BEA6-190F3698EF2D}" srcOrd="4" destOrd="0" presId="urn:microsoft.com/office/officeart/2018/2/layout/IconLabelDescriptionList"/>
    <dgm:cxn modelId="{5F509133-94BC-4F21-9AC1-7D97E68BC026}" type="presParOf" srcId="{1E4435EE-E994-4D04-AFF9-C479138F086B}" destId="{A76589EE-7E9D-4EB2-81CD-C7CDB2FE8860}" srcOrd="1" destOrd="0" presId="urn:microsoft.com/office/officeart/2018/2/layout/IconLabelDescriptionList"/>
    <dgm:cxn modelId="{73E65B80-B21B-4AE8-AA44-941C8178B66C}" type="presParOf" srcId="{1E4435EE-E994-4D04-AFF9-C479138F086B}" destId="{5BB85840-59ED-44B5-A66F-A50A90ECB0B5}" srcOrd="2" destOrd="0" presId="urn:microsoft.com/office/officeart/2018/2/layout/IconLabelDescriptionList"/>
    <dgm:cxn modelId="{9C3787B1-AAC0-4230-B865-B829F7E12B61}" type="presParOf" srcId="{5BB85840-59ED-44B5-A66F-A50A90ECB0B5}" destId="{D18DABE7-C4DD-46AE-B918-9C5BF5A32652}" srcOrd="0" destOrd="0" presId="urn:microsoft.com/office/officeart/2018/2/layout/IconLabelDescriptionList"/>
    <dgm:cxn modelId="{8498A256-1F95-412A-87B7-6F276F539B45}" type="presParOf" srcId="{5BB85840-59ED-44B5-A66F-A50A90ECB0B5}" destId="{088223D7-E873-46B5-9BCD-9D30633810A3}" srcOrd="1" destOrd="0" presId="urn:microsoft.com/office/officeart/2018/2/layout/IconLabelDescriptionList"/>
    <dgm:cxn modelId="{2E9E18D2-805E-4848-8557-5535119767A9}" type="presParOf" srcId="{5BB85840-59ED-44B5-A66F-A50A90ECB0B5}" destId="{0B271225-03BC-4399-8173-58439AA5CA1F}" srcOrd="2" destOrd="0" presId="urn:microsoft.com/office/officeart/2018/2/layout/IconLabelDescriptionList"/>
    <dgm:cxn modelId="{369A63DF-01F5-44FC-93AA-3209C8CAA9C6}" type="presParOf" srcId="{5BB85840-59ED-44B5-A66F-A50A90ECB0B5}" destId="{E350DF0D-7300-427B-AC55-D64C26BB1366}" srcOrd="3" destOrd="0" presId="urn:microsoft.com/office/officeart/2018/2/layout/IconLabelDescriptionList"/>
    <dgm:cxn modelId="{A28D9DB4-D26E-4A28-9BFB-D73821FB1536}" type="presParOf" srcId="{5BB85840-59ED-44B5-A66F-A50A90ECB0B5}" destId="{26C2C095-216E-4D67-8292-623109E706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29F3F-BB70-B342-BC14-60F7FD75B77C}">
      <dsp:nvSpPr>
        <dsp:cNvPr id="0" name=""/>
        <dsp:cNvSpPr/>
      </dsp:nvSpPr>
      <dsp:spPr>
        <a:xfrm>
          <a:off x="2790610" y="1377799"/>
          <a:ext cx="609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9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9573" y="1420316"/>
        <a:ext cx="32027" cy="6405"/>
      </dsp:txXfrm>
    </dsp:sp>
    <dsp:sp modelId="{989DF55F-A674-C846-8B40-15CEB7F42719}">
      <dsp:nvSpPr>
        <dsp:cNvPr id="0" name=""/>
        <dsp:cNvSpPr/>
      </dsp:nvSpPr>
      <dsp:spPr>
        <a:xfrm>
          <a:off x="7398" y="588015"/>
          <a:ext cx="2785012" cy="167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8" tIns="143247" rIns="136468" bIns="143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Open the command prompt by typing “</a:t>
          </a:r>
          <a:r>
            <a:rPr lang="en-US" sz="1900" b="0" kern="1200" err="1"/>
            <a:t>cmd</a:t>
          </a:r>
          <a:r>
            <a:rPr lang="en-US" sz="1900" b="0" kern="1200"/>
            <a:t>” in the Windows search field</a:t>
          </a:r>
        </a:p>
      </dsp:txBody>
      <dsp:txXfrm>
        <a:off x="7398" y="588015"/>
        <a:ext cx="2785012" cy="1671007"/>
      </dsp:txXfrm>
    </dsp:sp>
    <dsp:sp modelId="{04D12782-74D9-5F48-AA48-E88348EB85C1}">
      <dsp:nvSpPr>
        <dsp:cNvPr id="0" name=""/>
        <dsp:cNvSpPr/>
      </dsp:nvSpPr>
      <dsp:spPr>
        <a:xfrm>
          <a:off x="6216176" y="1377799"/>
          <a:ext cx="594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31" y="45720"/>
              </a:lnTo>
              <a:lnTo>
                <a:pt x="314431" y="46371"/>
              </a:lnTo>
              <a:lnTo>
                <a:pt x="594663" y="4637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97876" y="1420316"/>
        <a:ext cx="31263" cy="6405"/>
      </dsp:txXfrm>
    </dsp:sp>
    <dsp:sp modelId="{3F60AB45-9211-0A45-A08A-2E4BBEC3D264}">
      <dsp:nvSpPr>
        <dsp:cNvPr id="0" name=""/>
        <dsp:cNvSpPr/>
      </dsp:nvSpPr>
      <dsp:spPr>
        <a:xfrm>
          <a:off x="3432963" y="588015"/>
          <a:ext cx="2785012" cy="167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8" tIns="143247" rIns="136468" bIns="143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Type: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--version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 press enter</a:t>
          </a:r>
        </a:p>
      </dsp:txBody>
      <dsp:txXfrm>
        <a:off x="3432963" y="588015"/>
        <a:ext cx="2785012" cy="1671007"/>
      </dsp:txXfrm>
    </dsp:sp>
    <dsp:sp modelId="{16E6BC7E-B287-EB4D-B5CF-F50D2774DAB8}">
      <dsp:nvSpPr>
        <dsp:cNvPr id="0" name=""/>
        <dsp:cNvSpPr/>
      </dsp:nvSpPr>
      <dsp:spPr>
        <a:xfrm>
          <a:off x="6843239" y="588667"/>
          <a:ext cx="2785012" cy="167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8" tIns="143247" rIns="136468" bIns="143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should display the version of python if it's installed correctly. If not, install python (next slide)</a:t>
          </a:r>
        </a:p>
      </dsp:txBody>
      <dsp:txXfrm>
        <a:off x="6843239" y="588667"/>
        <a:ext cx="2785012" cy="1671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94DCF-C382-B14C-9292-478FE6BE1F39}">
      <dsp:nvSpPr>
        <dsp:cNvPr id="0" name=""/>
        <dsp:cNvSpPr/>
      </dsp:nvSpPr>
      <dsp:spPr>
        <a:xfrm>
          <a:off x="0" y="227180"/>
          <a:ext cx="4840010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639" tIns="229108" rIns="375639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Go to the official Python website at </a:t>
          </a:r>
          <a:r>
            <a:rPr lang="en-US" sz="1100" kern="1200">
              <a:hlinkClick xmlns:r="http://schemas.openxmlformats.org/officeDocument/2006/relationships" r:id="rId1"/>
            </a:rPr>
            <a:t>https://www.python.org/downloads/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Click on the download link for the latest Python version for Windows.</a:t>
          </a:r>
        </a:p>
      </dsp:txBody>
      <dsp:txXfrm>
        <a:off x="0" y="227180"/>
        <a:ext cx="4840010" cy="796950"/>
      </dsp:txXfrm>
    </dsp:sp>
    <dsp:sp modelId="{1D7F0C8A-FA6B-AD47-9A31-9DB617A25306}">
      <dsp:nvSpPr>
        <dsp:cNvPr id="0" name=""/>
        <dsp:cNvSpPr/>
      </dsp:nvSpPr>
      <dsp:spPr>
        <a:xfrm>
          <a:off x="242000" y="64820"/>
          <a:ext cx="3388007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59" tIns="0" rIns="12805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Download Python</a:t>
          </a:r>
          <a:endParaRPr lang="en-US" sz="1100" kern="1200"/>
        </a:p>
      </dsp:txBody>
      <dsp:txXfrm>
        <a:off x="257852" y="80672"/>
        <a:ext cx="3356303" cy="293016"/>
      </dsp:txXfrm>
    </dsp:sp>
    <dsp:sp modelId="{E484D0A1-7DF5-5D49-84E7-3F16F6FD2600}">
      <dsp:nvSpPr>
        <dsp:cNvPr id="0" name=""/>
        <dsp:cNvSpPr/>
      </dsp:nvSpPr>
      <dsp:spPr>
        <a:xfrm>
          <a:off x="0" y="1245890"/>
          <a:ext cx="484001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639" tIns="229108" rIns="375639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Open the downloaded .exe -file to start the installation.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Click “Add python.exe to PATH” and click “Install Now”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 Restart your computer</a:t>
          </a:r>
        </a:p>
      </dsp:txBody>
      <dsp:txXfrm>
        <a:off x="0" y="1245890"/>
        <a:ext cx="4840010" cy="831600"/>
      </dsp:txXfrm>
    </dsp:sp>
    <dsp:sp modelId="{3C96A148-7D5B-794C-89FA-435A4E9C92A7}">
      <dsp:nvSpPr>
        <dsp:cNvPr id="0" name=""/>
        <dsp:cNvSpPr/>
      </dsp:nvSpPr>
      <dsp:spPr>
        <a:xfrm>
          <a:off x="242000" y="1083530"/>
          <a:ext cx="3388007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59" tIns="0" rIns="12805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Install Python</a:t>
          </a:r>
          <a:endParaRPr lang="en-US" sz="1100" kern="1200"/>
        </a:p>
      </dsp:txBody>
      <dsp:txXfrm>
        <a:off x="257852" y="1099382"/>
        <a:ext cx="3356303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6DD22-5591-4832-B046-C10793FFC0F3}">
      <dsp:nvSpPr>
        <dsp:cNvPr id="0" name=""/>
        <dsp:cNvSpPr/>
      </dsp:nvSpPr>
      <dsp:spPr>
        <a:xfrm>
          <a:off x="559800" y="40400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FDC6-7610-4DD9-948B-5DF1045FBD26}">
      <dsp:nvSpPr>
        <dsp:cNvPr id="0" name=""/>
        <dsp:cNvSpPr/>
      </dsp:nvSpPr>
      <dsp:spPr>
        <a:xfrm>
          <a:off x="559800" y="20683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500" b="1" kern="1200"/>
            <a:t>Download VS Code for Windows</a:t>
          </a:r>
          <a:endParaRPr lang="en-US" sz="2500" kern="1200"/>
        </a:p>
      </dsp:txBody>
      <dsp:txXfrm>
        <a:off x="559800" y="2068370"/>
        <a:ext cx="4320000" cy="648000"/>
      </dsp:txXfrm>
    </dsp:sp>
    <dsp:sp modelId="{F5625BB0-4493-4A1E-BEA6-190F3698EF2D}">
      <dsp:nvSpPr>
        <dsp:cNvPr id="0" name=""/>
        <dsp:cNvSpPr/>
      </dsp:nvSpPr>
      <dsp:spPr>
        <a:xfrm>
          <a:off x="559800" y="2787236"/>
          <a:ext cx="4320000" cy="116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Visit the official Visual Studio Code website at </a:t>
          </a:r>
          <a:r>
            <a:rPr lang="en-GB" sz="1700" kern="1200">
              <a:hlinkClick xmlns:r="http://schemas.openxmlformats.org/officeDocument/2006/relationships" r:id="rId3"/>
            </a:rPr>
            <a:t>https://code.visualstudio.com/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Click on the “Download for Windows” button. It will download an .exe-file.</a:t>
          </a:r>
          <a:endParaRPr lang="en-US" sz="1700" kern="1200"/>
        </a:p>
      </dsp:txBody>
      <dsp:txXfrm>
        <a:off x="559800" y="2787236"/>
        <a:ext cx="4320000" cy="1160094"/>
      </dsp:txXfrm>
    </dsp:sp>
    <dsp:sp modelId="{D18DABE7-C4DD-46AE-B918-9C5BF5A32652}">
      <dsp:nvSpPr>
        <dsp:cNvPr id="0" name=""/>
        <dsp:cNvSpPr/>
      </dsp:nvSpPr>
      <dsp:spPr>
        <a:xfrm>
          <a:off x="5635800" y="403528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71225-03BC-4399-8173-58439AA5CA1F}">
      <dsp:nvSpPr>
        <dsp:cNvPr id="0" name=""/>
        <dsp:cNvSpPr/>
      </dsp:nvSpPr>
      <dsp:spPr>
        <a:xfrm>
          <a:off x="5635800" y="20678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500" b="1" kern="1200"/>
            <a:t>Install VS Code</a:t>
          </a:r>
          <a:endParaRPr lang="en-US" sz="2500" kern="1200"/>
        </a:p>
      </dsp:txBody>
      <dsp:txXfrm>
        <a:off x="5635800" y="2067891"/>
        <a:ext cx="4320000" cy="648000"/>
      </dsp:txXfrm>
    </dsp:sp>
    <dsp:sp modelId="{26C2C095-216E-4D67-8292-623109E70669}">
      <dsp:nvSpPr>
        <dsp:cNvPr id="0" name=""/>
        <dsp:cNvSpPr/>
      </dsp:nvSpPr>
      <dsp:spPr>
        <a:xfrm>
          <a:off x="5635800" y="2785801"/>
          <a:ext cx="4320000" cy="1162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Open the downloaded .exe file. This will start the installation. Choose these settings: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            … then restart your computer</a:t>
          </a:r>
        </a:p>
      </dsp:txBody>
      <dsp:txXfrm>
        <a:off x="5635800" y="2785801"/>
        <a:ext cx="4320000" cy="1162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8C-5F8E-E183-248E-C1606308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BACE-685E-FE13-FEBB-D7733AB8E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369-DDA9-BF14-63EB-69F93244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C65C-1087-C23D-BC5A-977AB80B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FC48-03FA-5DD8-DBD9-C7832785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038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2A51-A164-AB33-3157-E86B4E9D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772FC-120A-74C6-CDD2-50D03776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F033-18C1-5CF7-6DAE-AF1890F9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D7D0-559A-586F-E1D8-05F90E3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EF45-37BF-C5AC-E2CF-0ADCCCE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58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E7439-23C4-3DDF-317D-3DD199588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B7836-3100-B6B3-D201-A251078A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3DCE-8F36-E2D5-7F41-DF048765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93E4-CDCC-48D3-F8A8-BD233850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1F81-C059-3DFC-F25D-7D9EFA66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183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0FAE-B24B-7473-685B-CC7864AA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6400-82DD-B442-B5FF-8838CD2B8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47CB-5EF2-3841-E715-60197AE9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E20E-1134-3F40-0309-BC2F6E25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A540-C665-3C18-914F-E58F1E7C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63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EED-854A-4A4A-B0AD-60AE1BA4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9062-D554-C70F-9D5E-DA7F7B6A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AB50-61D8-1ACC-1582-B894C29E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0D32-6136-CC85-FAEF-0CAB1C5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7530-F783-F3EB-5677-FCDDAFFC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94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85ED-302A-3E99-F9B2-65920BE5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BC90-AA9A-24FD-F97A-4FD5991D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919A-F58C-A021-F556-55E7B3D8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5AC7-3D4A-0B9C-A1D4-27B6C51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4A28-1718-C18D-1FBA-08EEB357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0960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357-E28F-A2A2-8547-72F00716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5F5A-85F1-7F7C-B3A7-60879E130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33C84-29FB-C264-92BB-C56C2413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6677B-B465-A942-AE72-8CC37015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760F9-2927-2974-57BA-F2C5D545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41B5E-4D75-875B-62AA-784D23BF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90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ABE1-DCD3-C14C-7B7E-A021DB1A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C9E3-50F2-A4C8-F37B-1993F81B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5695C-F977-B3BA-6019-97C007B75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8F67-3632-D37E-7F5A-D035A34BE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43E10-01BD-64FB-8820-679591C1E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5942F-1200-4365-9380-0E4F8ACC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672CA-06B2-DDE3-C74F-344FE57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01DFB-5923-815D-946D-B582CAF0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179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DB9-D127-4B3E-EF4F-6D1BDF7B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A6551-9413-3E3D-D981-C6DD430B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34D41-D558-5402-1468-EE8DECEB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25390-2EF6-3D53-ABC5-8167DD85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81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2BD7D-908F-690A-4019-6F9399D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DC779-6153-8F8A-224A-80914F6F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4AB8-9271-1152-0579-674A6AD3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4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331E-2D73-0A01-587A-14A90263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F5D4-9D7B-50B1-F623-9A77A937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62DBB-07E4-6F59-93B7-4D941446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97B4D-8244-D689-48EA-C94D460D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A6448-8C77-0C99-D570-979CADF8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5CD8-7D09-F11F-1C4C-5C6BF6EF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82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C4ED-E904-3230-8BED-1BDB9C6F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29E51-5F11-32F0-9A37-3C977493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5F22-DA4B-FB68-A334-E6B08171F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68BFD-1A4F-FD92-9C0D-39C72DC8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06BF-0D73-B458-9E14-B83FA34F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56B64-B524-3983-6D3A-435C7B9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793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2D847-3423-32D1-DA06-899CD69D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F8470-DE2A-2C9E-3B86-F4DF2EEC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B1F9-DD3F-9A71-C06B-ADD6F5006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F1ED-D22A-8646-9329-CE927C7DEE27}" type="datetimeFigureOut">
              <a:rPr lang="en-DK" smtClean="0"/>
              <a:t>01/29/2024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6414-8506-6A7F-65BD-CEFFA02BE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3C81-0BD4-E835-1D84-5BE2DBFF2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F5F9-2143-3346-8F3C-18FBF714D93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474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code.visualstudio.com/doc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53F6C80-A4CC-186A-5C03-7FC292988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68AF0-971C-454E-AFDF-5CB228E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Installing Python and Visual Studio Code on Windows</a:t>
            </a:r>
          </a:p>
        </p:txBody>
      </p:sp>
    </p:spTree>
    <p:extLst>
      <p:ext uri="{BB962C8B-B14F-4D97-AF65-F5344CB8AC3E}">
        <p14:creationId xmlns:p14="http://schemas.microsoft.com/office/powerpoint/2010/main" val="55707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8667-4A44-3268-1B9F-DA76F040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Before</a:t>
            </a:r>
            <a:r>
              <a:rPr lang="da-DK"/>
              <a:t>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1ED3-C99C-1C20-BEA4-551C03DB6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Make a </a:t>
            </a:r>
            <a:r>
              <a:rPr lang="da-DK" b="1" i="1" err="1"/>
              <a:t>local</a:t>
            </a:r>
            <a:r>
              <a:rPr lang="da-DK" b="1" i="1"/>
              <a:t> </a:t>
            </a:r>
            <a:r>
              <a:rPr lang="da-DK"/>
              <a:t>folder for </a:t>
            </a:r>
            <a:r>
              <a:rPr lang="da-DK" err="1"/>
              <a:t>your</a:t>
            </a:r>
            <a:r>
              <a:rPr lang="da-DK"/>
              <a:t> future </a:t>
            </a:r>
            <a:r>
              <a:rPr lang="da-DK" err="1"/>
              <a:t>Jupyter</a:t>
            </a:r>
            <a:r>
              <a:rPr lang="da-DK"/>
              <a:t> notebook files – for </a:t>
            </a:r>
            <a:r>
              <a:rPr lang="da-DK" err="1"/>
              <a:t>instance</a:t>
            </a:r>
            <a:r>
              <a:rPr lang="da-DK"/>
              <a:t> in the same folder as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lecture</a:t>
            </a:r>
            <a:r>
              <a:rPr lang="da-DK"/>
              <a:t> notes etc.</a:t>
            </a:r>
          </a:p>
        </p:txBody>
      </p:sp>
    </p:spTree>
    <p:extLst>
      <p:ext uri="{BB962C8B-B14F-4D97-AF65-F5344CB8AC3E}">
        <p14:creationId xmlns:p14="http://schemas.microsoft.com/office/powerpoint/2010/main" val="324110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2002-6E63-C9E1-D485-1CB9AD9B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399161"/>
            <a:ext cx="5479719" cy="9550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/>
              <a:t>Check If you have an existing python installation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D117285E-65C4-22D2-9D31-DCE04E3D8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626412"/>
              </p:ext>
            </p:extLst>
          </p:nvPr>
        </p:nvGraphicFramePr>
        <p:xfrm>
          <a:off x="876693" y="776864"/>
          <a:ext cx="9650940" cy="2847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C45B6C-81A6-6AA6-684B-D21B3582B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20" y="3209447"/>
            <a:ext cx="3827655" cy="33479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8C2BCE-05A0-124B-EC06-4486EBAF6CDF}"/>
              </a:ext>
            </a:extLst>
          </p:cNvPr>
          <p:cNvSpPr/>
          <p:nvPr/>
        </p:nvSpPr>
        <p:spPr>
          <a:xfrm>
            <a:off x="634286" y="6326155"/>
            <a:ext cx="293792" cy="26747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14798E-3EE4-6D40-3079-85B4613C7F16}"/>
              </a:ext>
            </a:extLst>
          </p:cNvPr>
          <p:cNvSpPr/>
          <p:nvPr/>
        </p:nvSpPr>
        <p:spPr>
          <a:xfrm>
            <a:off x="487390" y="3811887"/>
            <a:ext cx="1081390" cy="417994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88E8F1-A7DB-BCE7-C630-94713D773768}"/>
              </a:ext>
            </a:extLst>
          </p:cNvPr>
          <p:cNvCxnSpPr>
            <a:cxnSpLocks/>
          </p:cNvCxnSpPr>
          <p:nvPr/>
        </p:nvCxnSpPr>
        <p:spPr>
          <a:xfrm>
            <a:off x="2306168" y="2769326"/>
            <a:ext cx="0" cy="44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26B91B-0756-DD46-4B73-30C3B4A04071}"/>
              </a:ext>
            </a:extLst>
          </p:cNvPr>
          <p:cNvCxnSpPr>
            <a:cxnSpLocks/>
          </p:cNvCxnSpPr>
          <p:nvPr/>
        </p:nvCxnSpPr>
        <p:spPr>
          <a:xfrm>
            <a:off x="5702163" y="2793443"/>
            <a:ext cx="0" cy="44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59BBC8-6AD1-C700-CA23-6413AEF0DE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15"/>
          <a:stretch/>
        </p:blipFill>
        <p:spPr>
          <a:xfrm>
            <a:off x="4520374" y="3352800"/>
            <a:ext cx="5039428" cy="137303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329F279-F45B-CB83-395E-28AF4F8D64A9}"/>
              </a:ext>
            </a:extLst>
          </p:cNvPr>
          <p:cNvSpPr/>
          <p:nvPr/>
        </p:nvSpPr>
        <p:spPr>
          <a:xfrm>
            <a:off x="5870880" y="4390209"/>
            <a:ext cx="1991247" cy="417994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D8DFD-C86E-9237-C991-AE1CF6EE236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378"/>
          <a:stretch/>
        </p:blipFill>
        <p:spPr>
          <a:xfrm>
            <a:off x="8213891" y="5202906"/>
            <a:ext cx="2691822" cy="87823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810B454-C980-246A-52A0-89E95A9090E6}"/>
              </a:ext>
            </a:extLst>
          </p:cNvPr>
          <p:cNvSpPr/>
          <p:nvPr/>
        </p:nvSpPr>
        <p:spPr>
          <a:xfrm>
            <a:off x="8094886" y="5791688"/>
            <a:ext cx="1127295" cy="3128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DD5E3-D913-FEE7-FF7B-FEA521BFB668}"/>
              </a:ext>
            </a:extLst>
          </p:cNvPr>
          <p:cNvCxnSpPr>
            <a:cxnSpLocks/>
          </p:cNvCxnSpPr>
          <p:nvPr/>
        </p:nvCxnSpPr>
        <p:spPr>
          <a:xfrm>
            <a:off x="9773420" y="2793443"/>
            <a:ext cx="0" cy="2409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1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D683-3768-906E-8B4A-E96CBB4D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213" y="95792"/>
            <a:ext cx="5675585" cy="7663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/>
              <a:t>Install Python on Windows </a:t>
            </a:r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C95FCBD9-B915-C0EB-9C78-C65460FEA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3" r="24877" b="-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02162D49-88B3-746F-3471-AA137BCED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3916"/>
              </p:ext>
            </p:extLst>
          </p:nvPr>
        </p:nvGraphicFramePr>
        <p:xfrm>
          <a:off x="6513788" y="992776"/>
          <a:ext cx="4840010" cy="214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50F040-D152-8F1A-FFC8-2DD06C9B24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8677" y="2947369"/>
            <a:ext cx="3712237" cy="22958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26B6ADE-C49E-954B-9730-BCA1FAB33C96}"/>
              </a:ext>
            </a:extLst>
          </p:cNvPr>
          <p:cNvSpPr/>
          <p:nvPr/>
        </p:nvSpPr>
        <p:spPr>
          <a:xfrm>
            <a:off x="7518554" y="3108956"/>
            <a:ext cx="3120645" cy="61364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743D2A-A712-0D84-8252-4A6E1E9720CA}"/>
              </a:ext>
            </a:extLst>
          </p:cNvPr>
          <p:cNvSpPr/>
          <p:nvPr/>
        </p:nvSpPr>
        <p:spPr>
          <a:xfrm>
            <a:off x="7853385" y="4955169"/>
            <a:ext cx="1127295" cy="3128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CE77D1-0EBD-D45C-A8F0-C1A87F702CF0}"/>
              </a:ext>
            </a:extLst>
          </p:cNvPr>
          <p:cNvGrpSpPr/>
          <p:nvPr/>
        </p:nvGrpSpPr>
        <p:grpSpPr>
          <a:xfrm>
            <a:off x="6513788" y="5534471"/>
            <a:ext cx="4840010" cy="796950"/>
            <a:chOff x="0" y="227180"/>
            <a:chExt cx="4840010" cy="7969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585DB8-ED6A-BC20-B618-7F4B29C42893}"/>
                </a:ext>
              </a:extLst>
            </p:cNvPr>
            <p:cNvSpPr/>
            <p:nvPr/>
          </p:nvSpPr>
          <p:spPr>
            <a:xfrm>
              <a:off x="0" y="227180"/>
              <a:ext cx="4840010" cy="7969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a-DK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23A994-FC45-EB63-3989-B99B117C9A61}"/>
                </a:ext>
              </a:extLst>
            </p:cNvPr>
            <p:cNvSpPr txBox="1"/>
            <p:nvPr/>
          </p:nvSpPr>
          <p:spPr>
            <a:xfrm>
              <a:off x="0" y="227180"/>
              <a:ext cx="4840010" cy="7969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5639" tIns="229108" rIns="375639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/>
                <a:t>Go to the command prompt and type: python --version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/>
                <a:t>The output should be like this:</a:t>
              </a:r>
              <a:endParaRPr lang="en-US" sz="11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8C37F9-09FD-617E-4D6E-8CBB1D5C9C2B}"/>
              </a:ext>
            </a:extLst>
          </p:cNvPr>
          <p:cNvGrpSpPr/>
          <p:nvPr/>
        </p:nvGrpSpPr>
        <p:grpSpPr>
          <a:xfrm>
            <a:off x="6755788" y="5372111"/>
            <a:ext cx="3388007" cy="324720"/>
            <a:chOff x="242000" y="64820"/>
            <a:chExt cx="3388007" cy="3247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E54BD51-6448-E29E-4B7A-CDC7DCC525C2}"/>
                </a:ext>
              </a:extLst>
            </p:cNvPr>
            <p:cNvSpPr/>
            <p:nvPr/>
          </p:nvSpPr>
          <p:spPr>
            <a:xfrm>
              <a:off x="242000" y="64820"/>
              <a:ext cx="3388007" cy="3247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a-DK"/>
            </a:p>
          </p:txBody>
        </p:sp>
        <p:sp>
          <p:nvSpPr>
            <p:cNvPr id="18" name="Rectangle: Rounded Corners 6">
              <a:extLst>
                <a:ext uri="{FF2B5EF4-FFF2-40B4-BE49-F238E27FC236}">
                  <a16:creationId xmlns:a16="http://schemas.microsoft.com/office/drawing/2014/main" id="{CA17EFD2-21A1-CA00-1F9D-3442BB0FBC9B}"/>
                </a:ext>
              </a:extLst>
            </p:cNvPr>
            <p:cNvSpPr txBox="1"/>
            <p:nvPr/>
          </p:nvSpPr>
          <p:spPr>
            <a:xfrm>
              <a:off x="257852" y="80672"/>
              <a:ext cx="3356303" cy="293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59" tIns="0" rIns="128059" bIns="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/>
                <a:t>Check that python has been installed correctly </a:t>
              </a:r>
              <a:endParaRPr lang="en-US" sz="1100" kern="120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F1641C4-8370-C9B6-A5D4-484DC091E2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378"/>
          <a:stretch/>
        </p:blipFill>
        <p:spPr>
          <a:xfrm>
            <a:off x="8795222" y="5932946"/>
            <a:ext cx="2691822" cy="8782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896168A-B24D-36AD-0BC0-1914BBCD0E0A}"/>
              </a:ext>
            </a:extLst>
          </p:cNvPr>
          <p:cNvSpPr/>
          <p:nvPr/>
        </p:nvSpPr>
        <p:spPr>
          <a:xfrm>
            <a:off x="8676217" y="6521728"/>
            <a:ext cx="1127295" cy="3128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819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8504-2C37-26F8-88DD-79C8AD21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and Install Visual Studio Code</a:t>
            </a:r>
            <a:endParaRPr lang="en-DK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92BC7F2-5A2C-236B-2B8D-35D52514D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693805"/>
              </p:ext>
            </p:extLst>
          </p:nvPr>
        </p:nvGraphicFramePr>
        <p:xfrm>
          <a:off x="838200" y="107668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A6C60-82DD-D59C-5AD7-D61E135A5B06}"/>
              </a:ext>
            </a:extLst>
          </p:cNvPr>
          <p:cNvCxnSpPr>
            <a:cxnSpLocks/>
          </p:cNvCxnSpPr>
          <p:nvPr/>
        </p:nvCxnSpPr>
        <p:spPr>
          <a:xfrm flipH="1">
            <a:off x="6731269" y="4397829"/>
            <a:ext cx="871314" cy="326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39895-EF3E-A4D1-1D7F-A8C0BBC48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071" y="4826979"/>
            <a:ext cx="3781953" cy="152421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917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7B7B5-67CB-7216-F2DF-ECE6CDBD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03" y="0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Configure Python in VS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3F2D-4A4D-9507-850D-905C0DC4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203" y="1595904"/>
            <a:ext cx="5237229" cy="499213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b="1"/>
              <a:t>Setting up Python in VS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/>
              <a:t>Open VS Code</a:t>
            </a:r>
            <a:endParaRPr lang="en-US" sz="1400"/>
          </a:p>
          <a:p>
            <a:pPr lvl="1"/>
            <a:r>
              <a:rPr lang="en-US" sz="1400"/>
              <a:t>Launch Visual Studio Code.</a:t>
            </a:r>
          </a:p>
          <a:p>
            <a:pPr lvl="1"/>
            <a:r>
              <a:rPr lang="en-US" sz="1400"/>
              <a:t>If prompted, select “In a Trusted Window” and add the folder you created for your notebooks to the trusted paths. Then close the “trusted”-tab (not the </a:t>
            </a:r>
            <a:r>
              <a:rPr lang="en-US" sz="1400" err="1"/>
              <a:t>VSCode</a:t>
            </a:r>
            <a:r>
              <a:rPr lang="en-US" sz="1400"/>
              <a:t> application itself)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/>
              <a:t>Install the Python Extension</a:t>
            </a:r>
            <a:endParaRPr lang="en-US" sz="1400"/>
          </a:p>
          <a:p>
            <a:pPr lvl="1"/>
            <a:r>
              <a:rPr lang="en-US" sz="1400"/>
              <a:t>Click on the Extensions view icon on the Sidebar or press Ctrl + Shift + X.</a:t>
            </a:r>
          </a:p>
          <a:p>
            <a:pPr lvl="1"/>
            <a:r>
              <a:rPr lang="en-US" sz="1400"/>
              <a:t>Search for Python and select the one published by Microsoft.</a:t>
            </a:r>
          </a:p>
          <a:p>
            <a:pPr lvl="1"/>
            <a:r>
              <a:rPr lang="en-US" sz="1400"/>
              <a:t>Click Install.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/>
              <a:t>Select Python Interpreter</a:t>
            </a:r>
            <a:endParaRPr lang="en-US" sz="1400"/>
          </a:p>
          <a:p>
            <a:pPr lvl="1"/>
            <a:r>
              <a:rPr lang="en-US" sz="1400"/>
              <a:t>Once the extension is installed, navigate to the “files”-tab</a:t>
            </a:r>
          </a:p>
          <a:p>
            <a:pPr lvl="1"/>
            <a:r>
              <a:rPr lang="en-US" sz="1400"/>
              <a:t>Click on the “Open Folder” button and choose the folder you made in the beginning</a:t>
            </a:r>
          </a:p>
          <a:p>
            <a:pPr lvl="1"/>
            <a:r>
              <a:rPr lang="en-US" sz="1400"/>
              <a:t>Make a new python file in the folder by clicking the file+-icon</a:t>
            </a:r>
          </a:p>
          <a:p>
            <a:pPr lvl="1"/>
            <a:r>
              <a:rPr lang="en-US" sz="1400"/>
              <a:t>Name the file anything you like, but remember to end it with .</a:t>
            </a:r>
            <a:r>
              <a:rPr lang="en-US" sz="1400" err="1"/>
              <a:t>py</a:t>
            </a:r>
            <a:endParaRPr lang="en-US" sz="1400"/>
          </a:p>
          <a:p>
            <a:pPr lvl="1"/>
            <a:r>
              <a:rPr lang="en-US" sz="1400"/>
              <a:t>A prompt may appear asking you to select a Python interpreter. If not, open the Command Palette (Ctrl + Shift + P) and type Python: Select Interpreter.</a:t>
            </a:r>
          </a:p>
          <a:p>
            <a:pPr lvl="1"/>
            <a:r>
              <a:rPr lang="en-US" sz="1400"/>
              <a:t>Choose the Python version you installed earlier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/>
              <a:t>Test Python Setup</a:t>
            </a:r>
            <a:endParaRPr lang="en-US" sz="1400"/>
          </a:p>
          <a:p>
            <a:pPr lvl="1"/>
            <a:r>
              <a:rPr lang="en-US" sz="1400"/>
              <a:t>In your new file you can now test your python setup</a:t>
            </a:r>
          </a:p>
          <a:p>
            <a:pPr lvl="1"/>
            <a:r>
              <a:rPr lang="en-US" sz="1400"/>
              <a:t>Type a simple Python command, like print("Hello, world!").</a:t>
            </a:r>
          </a:p>
          <a:p>
            <a:pPr lvl="1"/>
            <a:r>
              <a:rPr lang="en-US" sz="1400"/>
              <a:t>Right-click in the file and select Run Python File in Terminal to execute the script. The terminal in the bottom should now print “Hello World!”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BED9EB-07ED-969D-38B0-0857AB0EFC78}"/>
              </a:ext>
            </a:extLst>
          </p:cNvPr>
          <p:cNvCxnSpPr>
            <a:cxnSpLocks/>
          </p:cNvCxnSpPr>
          <p:nvPr/>
        </p:nvCxnSpPr>
        <p:spPr>
          <a:xfrm flipV="1">
            <a:off x="2780208" y="2547567"/>
            <a:ext cx="3698969" cy="348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D926AEB-79DB-A30E-42C8-EA374044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570" y="348309"/>
            <a:ext cx="2567832" cy="29179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5D692D-0AEB-D093-74A7-D125A72C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281" y="348309"/>
            <a:ext cx="2567832" cy="291799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0B64EC4-4675-9A15-1675-D8DF937589D7}"/>
              </a:ext>
            </a:extLst>
          </p:cNvPr>
          <p:cNvSpPr/>
          <p:nvPr/>
        </p:nvSpPr>
        <p:spPr>
          <a:xfrm>
            <a:off x="6599905" y="2356593"/>
            <a:ext cx="348343" cy="3128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DAF778-1ED3-9355-C236-1336D691BE32}"/>
              </a:ext>
            </a:extLst>
          </p:cNvPr>
          <p:cNvSpPr/>
          <p:nvPr/>
        </p:nvSpPr>
        <p:spPr>
          <a:xfrm>
            <a:off x="9454182" y="713293"/>
            <a:ext cx="348343" cy="3128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A054B3-4F56-191E-2EDB-73401F01CF37}"/>
              </a:ext>
            </a:extLst>
          </p:cNvPr>
          <p:cNvCxnSpPr>
            <a:cxnSpLocks/>
          </p:cNvCxnSpPr>
          <p:nvPr/>
        </p:nvCxnSpPr>
        <p:spPr>
          <a:xfrm flipV="1">
            <a:off x="5094514" y="1088571"/>
            <a:ext cx="4368999" cy="3003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E5505B0-4F64-62BA-E1D5-6D14F19E8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61" b="49100"/>
          <a:stretch/>
        </p:blipFill>
        <p:spPr>
          <a:xfrm>
            <a:off x="6594570" y="3748735"/>
            <a:ext cx="2849711" cy="141072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0F5C5C-AABD-F48A-BA7C-C5707CC2702B}"/>
              </a:ext>
            </a:extLst>
          </p:cNvPr>
          <p:cNvCxnSpPr>
            <a:cxnSpLocks/>
          </p:cNvCxnSpPr>
          <p:nvPr/>
        </p:nvCxnSpPr>
        <p:spPr>
          <a:xfrm flipV="1">
            <a:off x="5321940" y="4216238"/>
            <a:ext cx="3142791" cy="449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8020E30-FD1A-0E41-66C5-0B77F0B244F4}"/>
              </a:ext>
            </a:extLst>
          </p:cNvPr>
          <p:cNvSpPr/>
          <p:nvPr/>
        </p:nvSpPr>
        <p:spPr>
          <a:xfrm>
            <a:off x="8431236" y="4014911"/>
            <a:ext cx="348343" cy="3128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7E76EE5-B1FA-A137-85BC-6A08C85B6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231" y="5425636"/>
            <a:ext cx="6426632" cy="116239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C71B4-461C-3740-CE66-0780E922DF98}"/>
              </a:ext>
            </a:extLst>
          </p:cNvPr>
          <p:cNvCxnSpPr>
            <a:cxnSpLocks/>
          </p:cNvCxnSpPr>
          <p:nvPr/>
        </p:nvCxnSpPr>
        <p:spPr>
          <a:xfrm>
            <a:off x="4136222" y="5363841"/>
            <a:ext cx="3142791" cy="1019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0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DD0C-A4D7-2B7F-E2D6-CDB5D912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Resources and Links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1479-7EE6-C8B0-8D68-75AF323B5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/>
              <a:t>VS Code Documentation</a:t>
            </a:r>
            <a:r>
              <a:rPr lang="en-GB"/>
              <a:t>: </a:t>
            </a:r>
            <a:r>
              <a:rPr lang="en-GB">
                <a:hlinkClick r:id="rId2"/>
              </a:rPr>
              <a:t>https://</a:t>
            </a:r>
            <a:r>
              <a:rPr lang="en-GB" err="1">
                <a:hlinkClick r:id="rId2"/>
              </a:rPr>
              <a:t>code.visualstudio.com</a:t>
            </a:r>
            <a:r>
              <a:rPr lang="en-GB">
                <a:hlinkClick r:id="rId2"/>
              </a:rPr>
              <a:t>/docs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Python Documentation</a:t>
            </a:r>
            <a:r>
              <a:rPr lang="en-GB"/>
              <a:t>: </a:t>
            </a:r>
            <a:r>
              <a:rPr lang="en-GB">
                <a:hlinkClick r:id="rId3"/>
              </a:rPr>
              <a:t>https://</a:t>
            </a:r>
            <a:r>
              <a:rPr lang="en-GB" err="1">
                <a:hlinkClick r:id="rId3"/>
              </a:rPr>
              <a:t>docs.python.org</a:t>
            </a:r>
            <a:r>
              <a:rPr lang="en-GB">
                <a:hlinkClick r:id="rId3"/>
              </a:rPr>
              <a:t>/3/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9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AC1A4B75785C48AE96FEB61EEEF64D" ma:contentTypeVersion="6" ma:contentTypeDescription="Create a new document." ma:contentTypeScope="" ma:versionID="94934ba15d5c3efe9fda30ae09920b24">
  <xsd:schema xmlns:xsd="http://www.w3.org/2001/XMLSchema" xmlns:xs="http://www.w3.org/2001/XMLSchema" xmlns:p="http://schemas.microsoft.com/office/2006/metadata/properties" xmlns:ns2="5da0b4a8-5fc8-4e21-b977-79e3b1bbb774" xmlns:ns3="503130ee-d1c0-45c0-b65c-73ebc119d2d7" targetNamespace="http://schemas.microsoft.com/office/2006/metadata/properties" ma:root="true" ma:fieldsID="df218357a6f4c6ffa7971e2d798b33d8" ns2:_="" ns3:_="">
    <xsd:import namespace="5da0b4a8-5fc8-4e21-b977-79e3b1bbb774"/>
    <xsd:import namespace="503130ee-d1c0-45c0-b65c-73ebc119d2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0b4a8-5fc8-4e21-b977-79e3b1bbb7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130ee-d1c0-45c0-b65c-73ebc119d2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1CA718-CD72-4B84-8B3D-FDF4E3F1B0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BF4507-595F-457D-B15A-7B25C38C1643}"/>
</file>

<file path=customXml/itemProps3.xml><?xml version="1.0" encoding="utf-8"?>
<ds:datastoreItem xmlns:ds="http://schemas.openxmlformats.org/officeDocument/2006/customXml" ds:itemID="{88FDFFD8-9355-4148-890B-BA16B9156A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Installing Python and Visual Studio Code on Windows</vt:lpstr>
      <vt:lpstr>Before installation</vt:lpstr>
      <vt:lpstr>Check If you have an existing python installation</vt:lpstr>
      <vt:lpstr>Install Python on Windows </vt:lpstr>
      <vt:lpstr>Download and Install Visual Studio Code</vt:lpstr>
      <vt:lpstr>Configure Python in VS Code</vt:lpstr>
      <vt:lpstr>Additional Resources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and Visual Studio Code on MacOS</dc:title>
  <dc:creator>Martin Ponce Bazai-Aalborg</dc:creator>
  <cp:revision>1</cp:revision>
  <dcterms:created xsi:type="dcterms:W3CDTF">2024-01-18T12:17:47Z</dcterms:created>
  <dcterms:modified xsi:type="dcterms:W3CDTF">2024-01-29T09:48:41Z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0x010100C2AC1A4B75785C48AE96FEB61EEEF64D</vt:lpwstr>
  </property>
</Properties>
</file>