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0" r:id="rId5"/>
    <p:sldId id="271" r:id="rId6"/>
    <p:sldId id="272" r:id="rId7"/>
    <p:sldId id="281" r:id="rId8"/>
    <p:sldId id="273" r:id="rId9"/>
    <p:sldId id="282" r:id="rId10"/>
    <p:sldId id="256" r:id="rId11"/>
    <p:sldId id="280" r:id="rId12"/>
    <p:sldId id="258" r:id="rId13"/>
    <p:sldId id="259" r:id="rId14"/>
    <p:sldId id="260" r:id="rId15"/>
    <p:sldId id="276" r:id="rId16"/>
    <p:sldId id="263" r:id="rId17"/>
    <p:sldId id="262" r:id="rId18"/>
    <p:sldId id="277" r:id="rId19"/>
    <p:sldId id="278" r:id="rId20"/>
    <p:sldId id="279" r:id="rId21"/>
    <p:sldId id="265" r:id="rId22"/>
    <p:sldId id="266" r:id="rId23"/>
    <p:sldId id="257" r:id="rId24"/>
    <p:sldId id="267" r:id="rId25"/>
    <p:sldId id="275" r:id="rId2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339"/>
    <a:srgbClr val="160171"/>
    <a:srgbClr val="063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EB21BC-4651-4164-94D4-C7A4301DB823}" v="25" dt="2024-02-02T10:45:44.447"/>
    <p1510:client id="{1A26A9CA-525C-499A-8633-E276C32F95CC}" v="6" dt="2024-02-02T10:47:13.919"/>
    <p1510:client id="{2DCDBDE8-FBA8-4E18-80C7-9C88A8E56A66}" v="57" dt="2024-02-01T19:54:10.697"/>
    <p1510:client id="{4FF312E2-E035-4CF2-9A95-6BD451B6C29A}" v="54" dt="2024-01-31T17:03:46.932"/>
    <p1510:client id="{50C5BD45-640F-4EAA-A667-D4D3082C0C18}" v="8" dt="2024-02-02T10:48:45.763"/>
    <p1510:client id="{58A1F988-89DD-4D1A-8A0E-87F633A4493A}" v="52" dt="2024-02-01T13:35:13.825"/>
    <p1510:client id="{992AEFEF-C691-4E87-A1C5-86BEF0864D3A}" v="38" dt="2024-02-02T10:53:08.028"/>
    <p1510:client id="{C2E247A9-4A5C-4650-88DA-6D20E394048B}" v="93" dt="2024-02-02T10:59:33.261"/>
    <p1510:client id="{EBD2C029-8D1A-E1A3-23A8-E9007C483F15}" v="7" dt="2024-02-02T09:47:21.113"/>
    <p1510:client id="{FDD736D9-CFCE-4D3C-A58D-FB0D03A72A1B}" v="428" dt="2024-02-01T13:56:36.7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ie Meznikova" userId="S::lume@itu.dk::6df82e6e-dc03-4150-b5a9-3722fb8c4d3a" providerId="AD" clId="Web-{EBD2C029-8D1A-E1A3-23A8-E9007C483F15}"/>
    <pc:docChg chg="modSld">
      <pc:chgData name="Lucie Meznikova" userId="S::lume@itu.dk::6df82e6e-dc03-4150-b5a9-3722fb8c4d3a" providerId="AD" clId="Web-{EBD2C029-8D1A-E1A3-23A8-E9007C483F15}" dt="2024-02-02T09:47:21.113" v="4"/>
      <pc:docMkLst>
        <pc:docMk/>
      </pc:docMkLst>
      <pc:sldChg chg="modSp">
        <pc:chgData name="Lucie Meznikova" userId="S::lume@itu.dk::6df82e6e-dc03-4150-b5a9-3722fb8c4d3a" providerId="AD" clId="Web-{EBD2C029-8D1A-E1A3-23A8-E9007C483F15}" dt="2024-02-02T09:47:21.113" v="4"/>
        <pc:sldMkLst>
          <pc:docMk/>
          <pc:sldMk cId="1792231093" sldId="272"/>
        </pc:sldMkLst>
        <pc:picChg chg="mod">
          <ac:chgData name="Lucie Meznikova" userId="S::lume@itu.dk::6df82e6e-dc03-4150-b5a9-3722fb8c4d3a" providerId="AD" clId="Web-{EBD2C029-8D1A-E1A3-23A8-E9007C483F15}" dt="2024-02-02T09:47:21.113" v="4"/>
          <ac:picMkLst>
            <pc:docMk/>
            <pc:sldMk cId="1792231093" sldId="272"/>
            <ac:picMk id="9" creationId="{04D6C692-1288-F17D-95A7-FC7010CFF098}"/>
          </ac:picMkLst>
        </pc:picChg>
      </pc:sldChg>
    </pc:docChg>
  </pc:docChgLst>
  <pc:docChgLst>
    <pc:chgData name="Sofie Kramshøi Nielsen" userId="S::soni@itu.dk::42ca7d68-939f-47f3-8bc4-7a951ca02d3b" providerId="AD" clId="Web-{992AEFEF-C691-4E87-A1C5-86BEF0864D3A}"/>
    <pc:docChg chg="modSld">
      <pc:chgData name="Sofie Kramshøi Nielsen" userId="S::soni@itu.dk::42ca7d68-939f-47f3-8bc4-7a951ca02d3b" providerId="AD" clId="Web-{992AEFEF-C691-4E87-A1C5-86BEF0864D3A}" dt="2024-02-02T10:53:08.028" v="37" actId="20577"/>
      <pc:docMkLst>
        <pc:docMk/>
      </pc:docMkLst>
      <pc:sldChg chg="modSp">
        <pc:chgData name="Sofie Kramshøi Nielsen" userId="S::soni@itu.dk::42ca7d68-939f-47f3-8bc4-7a951ca02d3b" providerId="AD" clId="Web-{992AEFEF-C691-4E87-A1C5-86BEF0864D3A}" dt="2024-02-02T10:53:08.028" v="37" actId="20577"/>
        <pc:sldMkLst>
          <pc:docMk/>
          <pc:sldMk cId="2298818431" sldId="281"/>
        </pc:sldMkLst>
        <pc:spChg chg="mod">
          <ac:chgData name="Sofie Kramshøi Nielsen" userId="S::soni@itu.dk::42ca7d68-939f-47f3-8bc4-7a951ca02d3b" providerId="AD" clId="Web-{992AEFEF-C691-4E87-A1C5-86BEF0864D3A}" dt="2024-02-02T10:53:08.028" v="37" actId="20577"/>
          <ac:spMkLst>
            <pc:docMk/>
            <pc:sldMk cId="2298818431" sldId="281"/>
            <ac:spMk id="3" creationId="{7D857C44-7524-0E63-A400-063C91061399}"/>
          </ac:spMkLst>
        </pc:spChg>
      </pc:sldChg>
    </pc:docChg>
  </pc:docChgLst>
  <pc:docChgLst>
    <pc:chgData name="Sofie Kramshøi Nielsen" userId="S::soni@itu.dk::42ca7d68-939f-47f3-8bc4-7a951ca02d3b" providerId="AD" clId="Web-{10EB21BC-4651-4164-94D4-C7A4301DB823}"/>
    <pc:docChg chg="modSld">
      <pc:chgData name="Sofie Kramshøi Nielsen" userId="S::soni@itu.dk::42ca7d68-939f-47f3-8bc4-7a951ca02d3b" providerId="AD" clId="Web-{10EB21BC-4651-4164-94D4-C7A4301DB823}" dt="2024-02-02T10:45:38.868" v="1"/>
      <pc:docMkLst>
        <pc:docMk/>
      </pc:docMkLst>
      <pc:sldChg chg="addSp delSp modSp">
        <pc:chgData name="Sofie Kramshøi Nielsen" userId="S::soni@itu.dk::42ca7d68-939f-47f3-8bc4-7a951ca02d3b" providerId="AD" clId="Web-{10EB21BC-4651-4164-94D4-C7A4301DB823}" dt="2024-02-02T10:45:38.868" v="1"/>
        <pc:sldMkLst>
          <pc:docMk/>
          <pc:sldMk cId="1792231093" sldId="272"/>
        </pc:sldMkLst>
        <pc:picChg chg="add del mod">
          <ac:chgData name="Sofie Kramshøi Nielsen" userId="S::soni@itu.dk::42ca7d68-939f-47f3-8bc4-7a951ca02d3b" providerId="AD" clId="Web-{10EB21BC-4651-4164-94D4-C7A4301DB823}" dt="2024-02-02T10:45:38.868" v="1"/>
          <ac:picMkLst>
            <pc:docMk/>
            <pc:sldMk cId="1792231093" sldId="272"/>
            <ac:picMk id="7" creationId="{F14AFBF2-9418-591B-2526-B7E5482BB361}"/>
          </ac:picMkLst>
        </pc:picChg>
      </pc:sldChg>
    </pc:docChg>
  </pc:docChgLst>
  <pc:docChgLst>
    <pc:chgData name="Sofie Kramshøi Nielsen" userId="S::soni@itu.dk::42ca7d68-939f-47f3-8bc4-7a951ca02d3b" providerId="AD" clId="Web-{B9AD0748-F138-4550-B540-56626687176B}"/>
    <pc:docChg chg="addSld delSld modSld">
      <pc:chgData name="Sofie Kramshøi Nielsen" userId="S::soni@itu.dk::42ca7d68-939f-47f3-8bc4-7a951ca02d3b" providerId="AD" clId="Web-{B9AD0748-F138-4550-B540-56626687176B}" dt="2024-01-29T17:05:36.123" v="208" actId="20577"/>
      <pc:docMkLst>
        <pc:docMk/>
      </pc:docMkLst>
      <pc:sldChg chg="modSp">
        <pc:chgData name="Sofie Kramshøi Nielsen" userId="S::soni@itu.dk::42ca7d68-939f-47f3-8bc4-7a951ca02d3b" providerId="AD" clId="Web-{B9AD0748-F138-4550-B540-56626687176B}" dt="2024-01-29T17:01:15.006" v="62" actId="20577"/>
        <pc:sldMkLst>
          <pc:docMk/>
          <pc:sldMk cId="1531941348" sldId="260"/>
        </pc:sldMkLst>
        <pc:spChg chg="mod">
          <ac:chgData name="Sofie Kramshøi Nielsen" userId="S::soni@itu.dk::42ca7d68-939f-47f3-8bc4-7a951ca02d3b" providerId="AD" clId="Web-{B9AD0748-F138-4550-B540-56626687176B}" dt="2024-01-29T17:01:15.006" v="62" actId="20577"/>
          <ac:spMkLst>
            <pc:docMk/>
            <pc:sldMk cId="1531941348" sldId="260"/>
            <ac:spMk id="3" creationId="{4A89201F-32D7-1691-9DC8-C80FC73A370B}"/>
          </ac:spMkLst>
        </pc:spChg>
      </pc:sldChg>
      <pc:sldChg chg="modSp">
        <pc:chgData name="Sofie Kramshøi Nielsen" userId="S::soni@itu.dk::42ca7d68-939f-47f3-8bc4-7a951ca02d3b" providerId="AD" clId="Web-{B9AD0748-F138-4550-B540-56626687176B}" dt="2024-01-29T17:05:36.123" v="208" actId="20577"/>
        <pc:sldMkLst>
          <pc:docMk/>
          <pc:sldMk cId="845266878" sldId="262"/>
        </pc:sldMkLst>
        <pc:spChg chg="mod">
          <ac:chgData name="Sofie Kramshøi Nielsen" userId="S::soni@itu.dk::42ca7d68-939f-47f3-8bc4-7a951ca02d3b" providerId="AD" clId="Web-{B9AD0748-F138-4550-B540-56626687176B}" dt="2024-01-29T17:05:36.123" v="208" actId="20577"/>
          <ac:spMkLst>
            <pc:docMk/>
            <pc:sldMk cId="845266878" sldId="262"/>
            <ac:spMk id="3" creationId="{E612BF3E-BD6F-7A43-F0ED-2F544E4ACDC5}"/>
          </ac:spMkLst>
        </pc:spChg>
      </pc:sldChg>
      <pc:sldChg chg="modSp del">
        <pc:chgData name="Sofie Kramshøi Nielsen" userId="S::soni@itu.dk::42ca7d68-939f-47f3-8bc4-7a951ca02d3b" providerId="AD" clId="Web-{B9AD0748-F138-4550-B540-56626687176B}" dt="2024-01-29T17:00:05.144" v="56"/>
        <pc:sldMkLst>
          <pc:docMk/>
          <pc:sldMk cId="608052885" sldId="264"/>
        </pc:sldMkLst>
        <pc:spChg chg="mod">
          <ac:chgData name="Sofie Kramshøi Nielsen" userId="S::soni@itu.dk::42ca7d68-939f-47f3-8bc4-7a951ca02d3b" providerId="AD" clId="Web-{B9AD0748-F138-4550-B540-56626687176B}" dt="2024-01-29T16:59:16.330" v="20" actId="20577"/>
          <ac:spMkLst>
            <pc:docMk/>
            <pc:sldMk cId="608052885" sldId="264"/>
            <ac:spMk id="2" creationId="{67D7610B-3D2A-CA2B-57A7-22A21844C43A}"/>
          </ac:spMkLst>
        </pc:spChg>
        <pc:picChg chg="mod">
          <ac:chgData name="Sofie Kramshøi Nielsen" userId="S::soni@itu.dk::42ca7d68-939f-47f3-8bc4-7a951ca02d3b" providerId="AD" clId="Web-{B9AD0748-F138-4550-B540-56626687176B}" dt="2024-01-29T16:59:29.799" v="50" actId="1076"/>
          <ac:picMkLst>
            <pc:docMk/>
            <pc:sldMk cId="608052885" sldId="264"/>
            <ac:picMk id="17" creationId="{BDD555B5-751A-8FA9-23CB-EBC8BE20A3E6}"/>
          </ac:picMkLst>
        </pc:picChg>
      </pc:sldChg>
      <pc:sldChg chg="modSp">
        <pc:chgData name="Sofie Kramshøi Nielsen" userId="S::soni@itu.dk::42ca7d68-939f-47f3-8bc4-7a951ca02d3b" providerId="AD" clId="Web-{B9AD0748-F138-4550-B540-56626687176B}" dt="2024-01-29T16:59:24.768" v="48" actId="20577"/>
        <pc:sldMkLst>
          <pc:docMk/>
          <pc:sldMk cId="4222146431" sldId="273"/>
        </pc:sldMkLst>
        <pc:spChg chg="mod">
          <ac:chgData name="Sofie Kramshøi Nielsen" userId="S::soni@itu.dk::42ca7d68-939f-47f3-8bc4-7a951ca02d3b" providerId="AD" clId="Web-{B9AD0748-F138-4550-B540-56626687176B}" dt="2024-01-29T16:59:24.768" v="48" actId="20577"/>
          <ac:spMkLst>
            <pc:docMk/>
            <pc:sldMk cId="4222146431" sldId="273"/>
            <ac:spMk id="3" creationId="{C8CAD0EA-AD96-0D06-02C7-137E4897793E}"/>
          </ac:spMkLst>
        </pc:spChg>
      </pc:sldChg>
      <pc:sldChg chg="modSp new del">
        <pc:chgData name="Sofie Kramshøi Nielsen" userId="S::soni@itu.dk::42ca7d68-939f-47f3-8bc4-7a951ca02d3b" providerId="AD" clId="Web-{B9AD0748-F138-4550-B540-56626687176B}" dt="2024-01-29T16:59:17.596" v="21"/>
        <pc:sldMkLst>
          <pc:docMk/>
          <pc:sldMk cId="757420040" sldId="276"/>
        </pc:sldMkLst>
        <pc:spChg chg="mod">
          <ac:chgData name="Sofie Kramshøi Nielsen" userId="S::soni@itu.dk::42ca7d68-939f-47f3-8bc4-7a951ca02d3b" providerId="AD" clId="Web-{B9AD0748-F138-4550-B540-56626687176B}" dt="2024-01-29T16:59:15.268" v="19" actId="20577"/>
          <ac:spMkLst>
            <pc:docMk/>
            <pc:sldMk cId="757420040" sldId="276"/>
            <ac:spMk id="2" creationId="{4353DDFA-1509-4CA8-B983-68B77D3F17AD}"/>
          </ac:spMkLst>
        </pc:spChg>
      </pc:sldChg>
      <pc:sldChg chg="addSp modSp new">
        <pc:chgData name="Sofie Kramshøi Nielsen" userId="S::soni@itu.dk::42ca7d68-939f-47f3-8bc4-7a951ca02d3b" providerId="AD" clId="Web-{B9AD0748-F138-4550-B540-56626687176B}" dt="2024-01-29T17:04:24.011" v="167" actId="20577"/>
        <pc:sldMkLst>
          <pc:docMk/>
          <pc:sldMk cId="3711635799" sldId="276"/>
        </pc:sldMkLst>
        <pc:spChg chg="mod">
          <ac:chgData name="Sofie Kramshøi Nielsen" userId="S::soni@itu.dk::42ca7d68-939f-47f3-8bc4-7a951ca02d3b" providerId="AD" clId="Web-{B9AD0748-F138-4550-B540-56626687176B}" dt="2024-01-29T17:00:04.097" v="55" actId="20577"/>
          <ac:spMkLst>
            <pc:docMk/>
            <pc:sldMk cId="3711635799" sldId="276"/>
            <ac:spMk id="2" creationId="{9B0C5FB6-5F99-70DF-5E68-DA1DFA1D0FE2}"/>
          </ac:spMkLst>
        </pc:spChg>
        <pc:spChg chg="mod">
          <ac:chgData name="Sofie Kramshøi Nielsen" userId="S::soni@itu.dk::42ca7d68-939f-47f3-8bc4-7a951ca02d3b" providerId="AD" clId="Web-{B9AD0748-F138-4550-B540-56626687176B}" dt="2024-01-29T17:04:24.011" v="167" actId="20577"/>
          <ac:spMkLst>
            <pc:docMk/>
            <pc:sldMk cId="3711635799" sldId="276"/>
            <ac:spMk id="3" creationId="{6E0D5565-CBBC-3055-DBF6-5B0C9594ABF1}"/>
          </ac:spMkLst>
        </pc:spChg>
        <pc:spChg chg="add mod">
          <ac:chgData name="Sofie Kramshøi Nielsen" userId="S::soni@itu.dk::42ca7d68-939f-47f3-8bc4-7a951ca02d3b" providerId="AD" clId="Web-{B9AD0748-F138-4550-B540-56626687176B}" dt="2024-01-29T17:02:45.461" v="137" actId="1076"/>
          <ac:spMkLst>
            <pc:docMk/>
            <pc:sldMk cId="3711635799" sldId="276"/>
            <ac:spMk id="7" creationId="{0FC180F2-7A35-CE24-3281-068C97228ECA}"/>
          </ac:spMkLst>
        </pc:spChg>
        <pc:picChg chg="add mod">
          <ac:chgData name="Sofie Kramshøi Nielsen" userId="S::soni@itu.dk::42ca7d68-939f-47f3-8bc4-7a951ca02d3b" providerId="AD" clId="Web-{B9AD0748-F138-4550-B540-56626687176B}" dt="2024-01-29T17:02:45.446" v="136" actId="1076"/>
          <ac:picMkLst>
            <pc:docMk/>
            <pc:sldMk cId="3711635799" sldId="276"/>
            <ac:picMk id="5" creationId="{F28079CC-0089-97FE-7258-09B1644EA623}"/>
          </ac:picMkLst>
        </pc:picChg>
      </pc:sldChg>
    </pc:docChg>
  </pc:docChgLst>
  <pc:docChgLst>
    <pc:chgData name="Sofie Kramshøi Nielsen" userId="S::soni@itu.dk::42ca7d68-939f-47f3-8bc4-7a951ca02d3b" providerId="AD" clId="Web-{50C5BD45-640F-4EAA-A667-D4D3082C0C18}"/>
    <pc:docChg chg="modSld">
      <pc:chgData name="Sofie Kramshøi Nielsen" userId="S::soni@itu.dk::42ca7d68-939f-47f3-8bc4-7a951ca02d3b" providerId="AD" clId="Web-{50C5BD45-640F-4EAA-A667-D4D3082C0C18}" dt="2024-02-02T10:48:45.763" v="6"/>
      <pc:docMkLst>
        <pc:docMk/>
      </pc:docMkLst>
      <pc:sldChg chg="addSp delSp modSp">
        <pc:chgData name="Sofie Kramshøi Nielsen" userId="S::soni@itu.dk::42ca7d68-939f-47f3-8bc4-7a951ca02d3b" providerId="AD" clId="Web-{50C5BD45-640F-4EAA-A667-D4D3082C0C18}" dt="2024-02-02T10:48:45.763" v="6"/>
        <pc:sldMkLst>
          <pc:docMk/>
          <pc:sldMk cId="1792231093" sldId="272"/>
        </pc:sldMkLst>
        <pc:spChg chg="ord">
          <ac:chgData name="Sofie Kramshøi Nielsen" userId="S::soni@itu.dk::42ca7d68-939f-47f3-8bc4-7a951ca02d3b" providerId="AD" clId="Web-{50C5BD45-640F-4EAA-A667-D4D3082C0C18}" dt="2024-02-02T10:48:45.763" v="6"/>
          <ac:spMkLst>
            <pc:docMk/>
            <pc:sldMk cId="1792231093" sldId="272"/>
            <ac:spMk id="6" creationId="{07605A84-784B-F700-60C3-CB81DE9DC1FB}"/>
          </ac:spMkLst>
        </pc:spChg>
        <pc:picChg chg="add mod ord">
          <ac:chgData name="Sofie Kramshøi Nielsen" userId="S::soni@itu.dk::42ca7d68-939f-47f3-8bc4-7a951ca02d3b" providerId="AD" clId="Web-{50C5BD45-640F-4EAA-A667-D4D3082C0C18}" dt="2024-02-02T10:48:33.419" v="5"/>
          <ac:picMkLst>
            <pc:docMk/>
            <pc:sldMk cId="1792231093" sldId="272"/>
            <ac:picMk id="5" creationId="{FE7F5F91-841C-C29C-83CB-D737D21D3EF1}"/>
          </ac:picMkLst>
        </pc:picChg>
        <pc:picChg chg="del">
          <ac:chgData name="Sofie Kramshøi Nielsen" userId="S::soni@itu.dk::42ca7d68-939f-47f3-8bc4-7a951ca02d3b" providerId="AD" clId="Web-{50C5BD45-640F-4EAA-A667-D4D3082C0C18}" dt="2024-02-02T10:47:55.324" v="0"/>
          <ac:picMkLst>
            <pc:docMk/>
            <pc:sldMk cId="1792231093" sldId="272"/>
            <ac:picMk id="7" creationId="{67448CEA-EE31-E2B2-16DE-DC7A3637830E}"/>
          </ac:picMkLst>
        </pc:picChg>
      </pc:sldChg>
    </pc:docChg>
  </pc:docChgLst>
  <pc:docChgLst>
    <pc:chgData name="Sofie Kramshøi Nielsen" userId="S::soni@itu.dk::42ca7d68-939f-47f3-8bc4-7a951ca02d3b" providerId="AD" clId="Web-{18F2C8D0-A3AD-48A1-832A-1384D497A17C}"/>
    <pc:docChg chg="addSld delSld modSld sldOrd">
      <pc:chgData name="Sofie Kramshøi Nielsen" userId="S::soni@itu.dk::42ca7d68-939f-47f3-8bc4-7a951ca02d3b" providerId="AD" clId="Web-{18F2C8D0-A3AD-48A1-832A-1384D497A17C}" dt="2024-01-29T17:27:17.219" v="560"/>
      <pc:docMkLst>
        <pc:docMk/>
      </pc:docMkLst>
      <pc:sldChg chg="modSp">
        <pc:chgData name="Sofie Kramshøi Nielsen" userId="S::soni@itu.dk::42ca7d68-939f-47f3-8bc4-7a951ca02d3b" providerId="AD" clId="Web-{18F2C8D0-A3AD-48A1-832A-1384D497A17C}" dt="2024-01-29T17:08:55.559" v="81" actId="1076"/>
        <pc:sldMkLst>
          <pc:docMk/>
          <pc:sldMk cId="845266878" sldId="262"/>
        </pc:sldMkLst>
        <pc:spChg chg="mod">
          <ac:chgData name="Sofie Kramshøi Nielsen" userId="S::soni@itu.dk::42ca7d68-939f-47f3-8bc4-7a951ca02d3b" providerId="AD" clId="Web-{18F2C8D0-A3AD-48A1-832A-1384D497A17C}" dt="2024-01-29T17:08:34.262" v="77" actId="20577"/>
          <ac:spMkLst>
            <pc:docMk/>
            <pc:sldMk cId="845266878" sldId="262"/>
            <ac:spMk id="3" creationId="{E612BF3E-BD6F-7A43-F0ED-2F544E4ACDC5}"/>
          </ac:spMkLst>
        </pc:spChg>
        <pc:spChg chg="mod">
          <ac:chgData name="Sofie Kramshøi Nielsen" userId="S::soni@itu.dk::42ca7d68-939f-47f3-8bc4-7a951ca02d3b" providerId="AD" clId="Web-{18F2C8D0-A3AD-48A1-832A-1384D497A17C}" dt="2024-01-29T17:08:55.543" v="80" actId="1076"/>
          <ac:spMkLst>
            <pc:docMk/>
            <pc:sldMk cId="845266878" sldId="262"/>
            <ac:spMk id="7" creationId="{D77EC5CC-63CC-EEBD-0CA7-C1698381E835}"/>
          </ac:spMkLst>
        </pc:spChg>
        <pc:spChg chg="mod">
          <ac:chgData name="Sofie Kramshøi Nielsen" userId="S::soni@itu.dk::42ca7d68-939f-47f3-8bc4-7a951ca02d3b" providerId="AD" clId="Web-{18F2C8D0-A3AD-48A1-832A-1384D497A17C}" dt="2024-01-29T17:08:55.559" v="81" actId="1076"/>
          <ac:spMkLst>
            <pc:docMk/>
            <pc:sldMk cId="845266878" sldId="262"/>
            <ac:spMk id="8" creationId="{5304AA11-1299-9B66-D8A3-E9E473BBB92E}"/>
          </ac:spMkLst>
        </pc:spChg>
        <pc:picChg chg="mod">
          <ac:chgData name="Sofie Kramshøi Nielsen" userId="S::soni@itu.dk::42ca7d68-939f-47f3-8bc4-7a951ca02d3b" providerId="AD" clId="Web-{18F2C8D0-A3AD-48A1-832A-1384D497A17C}" dt="2024-01-29T17:07:42.214" v="12" actId="1076"/>
          <ac:picMkLst>
            <pc:docMk/>
            <pc:sldMk cId="845266878" sldId="262"/>
            <ac:picMk id="5" creationId="{170FD20E-7EAD-2577-AFF6-A0EE661B5A07}"/>
          </ac:picMkLst>
        </pc:picChg>
        <pc:picChg chg="mod">
          <ac:chgData name="Sofie Kramshøi Nielsen" userId="S::soni@itu.dk::42ca7d68-939f-47f3-8bc4-7a951ca02d3b" providerId="AD" clId="Web-{18F2C8D0-A3AD-48A1-832A-1384D497A17C}" dt="2024-01-29T17:07:42.230" v="13" actId="1076"/>
          <ac:picMkLst>
            <pc:docMk/>
            <pc:sldMk cId="845266878" sldId="262"/>
            <ac:picMk id="6" creationId="{A5AEA9E5-95DC-F7C8-B1B2-E1DD6A062DBE}"/>
          </ac:picMkLst>
        </pc:picChg>
        <pc:cxnChg chg="mod">
          <ac:chgData name="Sofie Kramshøi Nielsen" userId="S::soni@itu.dk::42ca7d68-939f-47f3-8bc4-7a951ca02d3b" providerId="AD" clId="Web-{18F2C8D0-A3AD-48A1-832A-1384D497A17C}" dt="2024-01-29T17:08:41.121" v="79" actId="14100"/>
          <ac:cxnSpMkLst>
            <pc:docMk/>
            <pc:sldMk cId="845266878" sldId="262"/>
            <ac:cxnSpMk id="9" creationId="{B04038E9-EB04-B143-5086-D98AAE0C4A63}"/>
          </ac:cxnSpMkLst>
        </pc:cxnChg>
      </pc:sldChg>
      <pc:sldChg chg="addSp delSp modSp">
        <pc:chgData name="Sofie Kramshøi Nielsen" userId="S::soni@itu.dk::42ca7d68-939f-47f3-8bc4-7a951ca02d3b" providerId="AD" clId="Web-{18F2C8D0-A3AD-48A1-832A-1384D497A17C}" dt="2024-01-29T17:23:01.746" v="499" actId="20577"/>
        <pc:sldMkLst>
          <pc:docMk/>
          <pc:sldMk cId="221369140" sldId="265"/>
        </pc:sldMkLst>
        <pc:spChg chg="mod">
          <ac:chgData name="Sofie Kramshøi Nielsen" userId="S::soni@itu.dk::42ca7d68-939f-47f3-8bc4-7a951ca02d3b" providerId="AD" clId="Web-{18F2C8D0-A3AD-48A1-832A-1384D497A17C}" dt="2024-01-29T17:22:12.089" v="483" actId="20577"/>
          <ac:spMkLst>
            <pc:docMk/>
            <pc:sldMk cId="221369140" sldId="265"/>
            <ac:spMk id="2" creationId="{15A27F5E-8D57-F728-BBDE-7BC5C2F7C53C}"/>
          </ac:spMkLst>
        </pc:spChg>
        <pc:spChg chg="add del mod">
          <ac:chgData name="Sofie Kramshøi Nielsen" userId="S::soni@itu.dk::42ca7d68-939f-47f3-8bc4-7a951ca02d3b" providerId="AD" clId="Web-{18F2C8D0-A3AD-48A1-832A-1384D497A17C}" dt="2024-01-29T17:14:06.517" v="260"/>
          <ac:spMkLst>
            <pc:docMk/>
            <pc:sldMk cId="221369140" sldId="265"/>
            <ac:spMk id="3" creationId="{203D6781-98BA-8610-11D5-9EF8FB82F9A9}"/>
          </ac:spMkLst>
        </pc:spChg>
        <pc:spChg chg="mod">
          <ac:chgData name="Sofie Kramshøi Nielsen" userId="S::soni@itu.dk::42ca7d68-939f-47f3-8bc4-7a951ca02d3b" providerId="AD" clId="Web-{18F2C8D0-A3AD-48A1-832A-1384D497A17C}" dt="2024-01-29T17:22:42.245" v="490" actId="20577"/>
          <ac:spMkLst>
            <pc:docMk/>
            <pc:sldMk cId="221369140" sldId="265"/>
            <ac:spMk id="8" creationId="{4BAC63C0-0492-BDC3-4EC5-7AA828634B24}"/>
          </ac:spMkLst>
        </pc:spChg>
        <pc:spChg chg="mod">
          <ac:chgData name="Sofie Kramshøi Nielsen" userId="S::soni@itu.dk::42ca7d68-939f-47f3-8bc4-7a951ca02d3b" providerId="AD" clId="Web-{18F2C8D0-A3AD-48A1-832A-1384D497A17C}" dt="2024-01-29T17:22:47.761" v="493" actId="20577"/>
          <ac:spMkLst>
            <pc:docMk/>
            <pc:sldMk cId="221369140" sldId="265"/>
            <ac:spMk id="9" creationId="{036436B1-956D-7D89-2B8F-4FADFCE47869}"/>
          </ac:spMkLst>
        </pc:spChg>
        <pc:spChg chg="mod">
          <ac:chgData name="Sofie Kramshøi Nielsen" userId="S::soni@itu.dk::42ca7d68-939f-47f3-8bc4-7a951ca02d3b" providerId="AD" clId="Web-{18F2C8D0-A3AD-48A1-832A-1384D497A17C}" dt="2024-01-29T17:22:54.933" v="496" actId="20577"/>
          <ac:spMkLst>
            <pc:docMk/>
            <pc:sldMk cId="221369140" sldId="265"/>
            <ac:spMk id="14" creationId="{EC1E7118-09AB-D775-646E-E9E5C5A88012}"/>
          </ac:spMkLst>
        </pc:spChg>
        <pc:spChg chg="mod">
          <ac:chgData name="Sofie Kramshøi Nielsen" userId="S::soni@itu.dk::42ca7d68-939f-47f3-8bc4-7a951ca02d3b" providerId="AD" clId="Web-{18F2C8D0-A3AD-48A1-832A-1384D497A17C}" dt="2024-01-29T17:23:01.746" v="499" actId="20577"/>
          <ac:spMkLst>
            <pc:docMk/>
            <pc:sldMk cId="221369140" sldId="265"/>
            <ac:spMk id="15" creationId="{4F24D4F0-9F23-CFFC-591B-B791A3C552AC}"/>
          </ac:spMkLst>
        </pc:spChg>
        <pc:picChg chg="add">
          <ac:chgData name="Sofie Kramshøi Nielsen" userId="S::soni@itu.dk::42ca7d68-939f-47f3-8bc4-7a951ca02d3b" providerId="AD" clId="Web-{18F2C8D0-A3AD-48A1-832A-1384D497A17C}" dt="2024-01-29T17:22:13.261" v="484"/>
          <ac:picMkLst>
            <pc:docMk/>
            <pc:sldMk cId="221369140" sldId="265"/>
            <ac:picMk id="6" creationId="{089AEB55-373E-D598-BCA9-E27D13062AB5}"/>
          </ac:picMkLst>
        </pc:picChg>
        <pc:picChg chg="add mod">
          <ac:chgData name="Sofie Kramshøi Nielsen" userId="S::soni@itu.dk::42ca7d68-939f-47f3-8bc4-7a951ca02d3b" providerId="AD" clId="Web-{18F2C8D0-A3AD-48A1-832A-1384D497A17C}" dt="2024-01-29T17:22:18.558" v="486" actId="1076"/>
          <ac:picMkLst>
            <pc:docMk/>
            <pc:sldMk cId="221369140" sldId="265"/>
            <ac:picMk id="12" creationId="{D7ED7798-836B-0D48-6645-77F1EDF261FB}"/>
          </ac:picMkLst>
        </pc:picChg>
      </pc:sldChg>
      <pc:sldChg chg="addSp modSp">
        <pc:chgData name="Sofie Kramshøi Nielsen" userId="S::soni@itu.dk::42ca7d68-939f-47f3-8bc4-7a951ca02d3b" providerId="AD" clId="Web-{18F2C8D0-A3AD-48A1-832A-1384D497A17C}" dt="2024-01-29T17:25:15.920" v="510" actId="14100"/>
        <pc:sldMkLst>
          <pc:docMk/>
          <pc:sldMk cId="4277104578" sldId="266"/>
        </pc:sldMkLst>
        <pc:spChg chg="mod">
          <ac:chgData name="Sofie Kramshøi Nielsen" userId="S::soni@itu.dk::42ca7d68-939f-47f3-8bc4-7a951ca02d3b" providerId="AD" clId="Web-{18F2C8D0-A3AD-48A1-832A-1384D497A17C}" dt="2024-01-29T17:23:13.262" v="501" actId="20577"/>
          <ac:spMkLst>
            <pc:docMk/>
            <pc:sldMk cId="4277104578" sldId="266"/>
            <ac:spMk id="2" creationId="{5BFBF27F-06F5-AEFD-48F4-2B6EC7E39582}"/>
          </ac:spMkLst>
        </pc:spChg>
        <pc:spChg chg="mod">
          <ac:chgData name="Sofie Kramshøi Nielsen" userId="S::soni@itu.dk::42ca7d68-939f-47f3-8bc4-7a951ca02d3b" providerId="AD" clId="Web-{18F2C8D0-A3AD-48A1-832A-1384D497A17C}" dt="2024-01-29T17:23:30.699" v="503" actId="20577"/>
          <ac:spMkLst>
            <pc:docMk/>
            <pc:sldMk cId="4277104578" sldId="266"/>
            <ac:spMk id="3" creationId="{09685A94-8BAC-9C5C-311C-003213F5DCE1}"/>
          </ac:spMkLst>
        </pc:spChg>
        <pc:spChg chg="add mod">
          <ac:chgData name="Sofie Kramshøi Nielsen" userId="S::soni@itu.dk::42ca7d68-939f-47f3-8bc4-7a951ca02d3b" providerId="AD" clId="Web-{18F2C8D0-A3AD-48A1-832A-1384D497A17C}" dt="2024-01-29T17:25:15.920" v="510" actId="14100"/>
          <ac:spMkLst>
            <pc:docMk/>
            <pc:sldMk cId="4277104578" sldId="266"/>
            <ac:spMk id="6" creationId="{41450781-AC21-78C1-738C-24E29E2D2C40}"/>
          </ac:spMkLst>
        </pc:spChg>
      </pc:sldChg>
      <pc:sldChg chg="modSp del">
        <pc:chgData name="Sofie Kramshøi Nielsen" userId="S::soni@itu.dk::42ca7d68-939f-47f3-8bc4-7a951ca02d3b" providerId="AD" clId="Web-{18F2C8D0-A3AD-48A1-832A-1384D497A17C}" dt="2024-01-29T17:27:17.219" v="560"/>
        <pc:sldMkLst>
          <pc:docMk/>
          <pc:sldMk cId="1709646858" sldId="274"/>
        </pc:sldMkLst>
        <pc:spChg chg="mod">
          <ac:chgData name="Sofie Kramshøi Nielsen" userId="S::soni@itu.dk::42ca7d68-939f-47f3-8bc4-7a951ca02d3b" providerId="AD" clId="Web-{18F2C8D0-A3AD-48A1-832A-1384D497A17C}" dt="2024-01-29T17:26:23.124" v="517" actId="20577"/>
          <ac:spMkLst>
            <pc:docMk/>
            <pc:sldMk cId="1709646858" sldId="274"/>
            <ac:spMk id="3" creationId="{38B7BE46-9E49-0173-D845-87B3792F5846}"/>
          </ac:spMkLst>
        </pc:spChg>
      </pc:sldChg>
      <pc:sldChg chg="modSp">
        <pc:chgData name="Sofie Kramshøi Nielsen" userId="S::soni@itu.dk::42ca7d68-939f-47f3-8bc4-7a951ca02d3b" providerId="AD" clId="Web-{18F2C8D0-A3AD-48A1-832A-1384D497A17C}" dt="2024-01-29T17:27:16.813" v="559" actId="20577"/>
        <pc:sldMkLst>
          <pc:docMk/>
          <pc:sldMk cId="2996543826" sldId="275"/>
        </pc:sldMkLst>
        <pc:spChg chg="mod">
          <ac:chgData name="Sofie Kramshøi Nielsen" userId="S::soni@itu.dk::42ca7d68-939f-47f3-8bc4-7a951ca02d3b" providerId="AD" clId="Web-{18F2C8D0-A3AD-48A1-832A-1384D497A17C}" dt="2024-01-29T17:26:15.796" v="513" actId="20577"/>
          <ac:spMkLst>
            <pc:docMk/>
            <pc:sldMk cId="2996543826" sldId="275"/>
            <ac:spMk id="2" creationId="{EDA0478D-9278-5B3E-38B5-EB10EEA9A968}"/>
          </ac:spMkLst>
        </pc:spChg>
        <pc:spChg chg="mod">
          <ac:chgData name="Sofie Kramshøi Nielsen" userId="S::soni@itu.dk::42ca7d68-939f-47f3-8bc4-7a951ca02d3b" providerId="AD" clId="Web-{18F2C8D0-A3AD-48A1-832A-1384D497A17C}" dt="2024-01-29T17:27:16.813" v="559" actId="20577"/>
          <ac:spMkLst>
            <pc:docMk/>
            <pc:sldMk cId="2996543826" sldId="275"/>
            <ac:spMk id="3" creationId="{FB2E19B1-DD22-B4EF-9C6D-D9E999F53C3F}"/>
          </ac:spMkLst>
        </pc:spChg>
      </pc:sldChg>
      <pc:sldChg chg="modSp">
        <pc:chgData name="Sofie Kramshøi Nielsen" userId="S::soni@itu.dk::42ca7d68-939f-47f3-8bc4-7a951ca02d3b" providerId="AD" clId="Web-{18F2C8D0-A3AD-48A1-832A-1384D497A17C}" dt="2024-01-29T17:07:18.417" v="5" actId="20577"/>
        <pc:sldMkLst>
          <pc:docMk/>
          <pc:sldMk cId="3711635799" sldId="276"/>
        </pc:sldMkLst>
        <pc:spChg chg="mod">
          <ac:chgData name="Sofie Kramshøi Nielsen" userId="S::soni@itu.dk::42ca7d68-939f-47f3-8bc4-7a951ca02d3b" providerId="AD" clId="Web-{18F2C8D0-A3AD-48A1-832A-1384D497A17C}" dt="2024-01-29T17:07:18.417" v="5" actId="20577"/>
          <ac:spMkLst>
            <pc:docMk/>
            <pc:sldMk cId="3711635799" sldId="276"/>
            <ac:spMk id="3" creationId="{6E0D5565-CBBC-3055-DBF6-5B0C9594ABF1}"/>
          </ac:spMkLst>
        </pc:spChg>
      </pc:sldChg>
      <pc:sldChg chg="modSp new">
        <pc:chgData name="Sofie Kramshøi Nielsen" userId="S::soni@itu.dk::42ca7d68-939f-47f3-8bc4-7a951ca02d3b" providerId="AD" clId="Web-{18F2C8D0-A3AD-48A1-832A-1384D497A17C}" dt="2024-01-29T17:16:09.395" v="338" actId="20577"/>
        <pc:sldMkLst>
          <pc:docMk/>
          <pc:sldMk cId="3228993596" sldId="277"/>
        </pc:sldMkLst>
        <pc:spChg chg="mod">
          <ac:chgData name="Sofie Kramshøi Nielsen" userId="S::soni@itu.dk::42ca7d68-939f-47f3-8bc4-7a951ca02d3b" providerId="AD" clId="Web-{18F2C8D0-A3AD-48A1-832A-1384D497A17C}" dt="2024-01-29T17:10:25.639" v="144" actId="20577"/>
          <ac:spMkLst>
            <pc:docMk/>
            <pc:sldMk cId="3228993596" sldId="277"/>
            <ac:spMk id="2" creationId="{CA2FC58F-DA60-B8E2-A590-1FD2ECF3997B}"/>
          </ac:spMkLst>
        </pc:spChg>
        <pc:spChg chg="mod">
          <ac:chgData name="Sofie Kramshøi Nielsen" userId="S::soni@itu.dk::42ca7d68-939f-47f3-8bc4-7a951ca02d3b" providerId="AD" clId="Web-{18F2C8D0-A3AD-48A1-832A-1384D497A17C}" dt="2024-01-29T17:16:09.395" v="338" actId="20577"/>
          <ac:spMkLst>
            <pc:docMk/>
            <pc:sldMk cId="3228993596" sldId="277"/>
            <ac:spMk id="3" creationId="{8B721278-B1DE-4C6B-9B92-F93A0CBB55FE}"/>
          </ac:spMkLst>
        </pc:spChg>
      </pc:sldChg>
      <pc:sldChg chg="addSp modSp add ord replId">
        <pc:chgData name="Sofie Kramshøi Nielsen" userId="S::soni@itu.dk::42ca7d68-939f-47f3-8bc4-7a951ca02d3b" providerId="AD" clId="Web-{18F2C8D0-A3AD-48A1-832A-1384D497A17C}" dt="2024-01-29T17:20:14.821" v="430" actId="20577"/>
        <pc:sldMkLst>
          <pc:docMk/>
          <pc:sldMk cId="1346892897" sldId="278"/>
        </pc:sldMkLst>
        <pc:spChg chg="mod">
          <ac:chgData name="Sofie Kramshøi Nielsen" userId="S::soni@itu.dk::42ca7d68-939f-47f3-8bc4-7a951ca02d3b" providerId="AD" clId="Web-{18F2C8D0-A3AD-48A1-832A-1384D497A17C}" dt="2024-01-29T17:15:24.784" v="320" actId="20577"/>
          <ac:spMkLst>
            <pc:docMk/>
            <pc:sldMk cId="1346892897" sldId="278"/>
            <ac:spMk id="2" creationId="{13350613-071A-2086-1DE8-F730B762FF45}"/>
          </ac:spMkLst>
        </pc:spChg>
        <pc:spChg chg="mod">
          <ac:chgData name="Sofie Kramshøi Nielsen" userId="S::soni@itu.dk::42ca7d68-939f-47f3-8bc4-7a951ca02d3b" providerId="AD" clId="Web-{18F2C8D0-A3AD-48A1-832A-1384D497A17C}" dt="2024-01-29T17:20:14.821" v="430" actId="20577"/>
          <ac:spMkLst>
            <pc:docMk/>
            <pc:sldMk cId="1346892897" sldId="278"/>
            <ac:spMk id="3" creationId="{344EC41A-8752-1F7F-49BA-3DFC5D5C2F39}"/>
          </ac:spMkLst>
        </pc:spChg>
        <pc:spChg chg="add">
          <ac:chgData name="Sofie Kramshøi Nielsen" userId="S::soni@itu.dk::42ca7d68-939f-47f3-8bc4-7a951ca02d3b" providerId="AD" clId="Web-{18F2C8D0-A3AD-48A1-832A-1384D497A17C}" dt="2024-01-29T17:16:29.989" v="340"/>
          <ac:spMkLst>
            <pc:docMk/>
            <pc:sldMk cId="1346892897" sldId="278"/>
            <ac:spMk id="7" creationId="{D13387E5-9CF4-DF1E-1D9A-1214127B6F08}"/>
          </ac:spMkLst>
        </pc:spChg>
        <pc:spChg chg="add">
          <ac:chgData name="Sofie Kramshøi Nielsen" userId="S::soni@itu.dk::42ca7d68-939f-47f3-8bc4-7a951ca02d3b" providerId="AD" clId="Web-{18F2C8D0-A3AD-48A1-832A-1384D497A17C}" dt="2024-01-29T17:16:30.020" v="342"/>
          <ac:spMkLst>
            <pc:docMk/>
            <pc:sldMk cId="1346892897" sldId="278"/>
            <ac:spMk id="11" creationId="{5B7490C6-B7E0-7606-19C1-9BBDEC0997D2}"/>
          </ac:spMkLst>
        </pc:spChg>
        <pc:picChg chg="add">
          <ac:chgData name="Sofie Kramshøi Nielsen" userId="S::soni@itu.dk::42ca7d68-939f-47f3-8bc4-7a951ca02d3b" providerId="AD" clId="Web-{18F2C8D0-A3AD-48A1-832A-1384D497A17C}" dt="2024-01-29T17:16:29.989" v="339"/>
          <ac:picMkLst>
            <pc:docMk/>
            <pc:sldMk cId="1346892897" sldId="278"/>
            <ac:picMk id="5" creationId="{023AEC28-249C-63CD-2944-435313E608E5}"/>
          </ac:picMkLst>
        </pc:picChg>
        <pc:picChg chg="add">
          <ac:chgData name="Sofie Kramshøi Nielsen" userId="S::soni@itu.dk::42ca7d68-939f-47f3-8bc4-7a951ca02d3b" providerId="AD" clId="Web-{18F2C8D0-A3AD-48A1-832A-1384D497A17C}" dt="2024-01-29T17:16:30.004" v="341"/>
          <ac:picMkLst>
            <pc:docMk/>
            <pc:sldMk cId="1346892897" sldId="278"/>
            <ac:picMk id="9" creationId="{05512BB2-40A5-B07A-E138-927A56AD8153}"/>
          </ac:picMkLst>
        </pc:picChg>
        <pc:picChg chg="add mod modCrop">
          <ac:chgData name="Sofie Kramshøi Nielsen" userId="S::soni@itu.dk::42ca7d68-939f-47f3-8bc4-7a951ca02d3b" providerId="AD" clId="Web-{18F2C8D0-A3AD-48A1-832A-1384D497A17C}" dt="2024-01-29T17:17:33.849" v="350"/>
          <ac:picMkLst>
            <pc:docMk/>
            <pc:sldMk cId="1346892897" sldId="278"/>
            <ac:picMk id="12" creationId="{0B130ADB-A0D8-9C52-6C3C-44B7EEEC6937}"/>
          </ac:picMkLst>
        </pc:picChg>
      </pc:sldChg>
      <pc:sldChg chg="addSp delSp modSp add replId">
        <pc:chgData name="Sofie Kramshøi Nielsen" userId="S::soni@itu.dk::42ca7d68-939f-47f3-8bc4-7a951ca02d3b" providerId="AD" clId="Web-{18F2C8D0-A3AD-48A1-832A-1384D497A17C}" dt="2024-01-29T17:22:03.198" v="477" actId="20577"/>
        <pc:sldMkLst>
          <pc:docMk/>
          <pc:sldMk cId="2248333476" sldId="279"/>
        </pc:sldMkLst>
        <pc:spChg chg="mod">
          <ac:chgData name="Sofie Kramshøi Nielsen" userId="S::soni@itu.dk::42ca7d68-939f-47f3-8bc4-7a951ca02d3b" providerId="AD" clId="Web-{18F2C8D0-A3AD-48A1-832A-1384D497A17C}" dt="2024-01-29T17:18:00.959" v="353" actId="20577"/>
          <ac:spMkLst>
            <pc:docMk/>
            <pc:sldMk cId="2248333476" sldId="279"/>
            <ac:spMk id="2" creationId="{9264C3AA-0CAA-01F2-FDFB-30EEEDE51956}"/>
          </ac:spMkLst>
        </pc:spChg>
        <pc:spChg chg="add del mod">
          <ac:chgData name="Sofie Kramshøi Nielsen" userId="S::soni@itu.dk::42ca7d68-939f-47f3-8bc4-7a951ca02d3b" providerId="AD" clId="Web-{18F2C8D0-A3AD-48A1-832A-1384D497A17C}" dt="2024-01-29T17:22:03.198" v="477" actId="20577"/>
          <ac:spMkLst>
            <pc:docMk/>
            <pc:sldMk cId="2248333476" sldId="279"/>
            <ac:spMk id="3" creationId="{11692BD6-85D0-DE7D-52B2-E66EF4927F91}"/>
          </ac:spMkLst>
        </pc:spChg>
        <pc:spChg chg="add del mod">
          <ac:chgData name="Sofie Kramshøi Nielsen" userId="S::soni@itu.dk::42ca7d68-939f-47f3-8bc4-7a951ca02d3b" providerId="AD" clId="Web-{18F2C8D0-A3AD-48A1-832A-1384D497A17C}" dt="2024-01-29T17:18:21.584" v="365"/>
          <ac:spMkLst>
            <pc:docMk/>
            <pc:sldMk cId="2248333476" sldId="279"/>
            <ac:spMk id="6" creationId="{86EA8467-D100-E42B-3C70-07719D1690C8}"/>
          </ac:spMkLst>
        </pc:spChg>
        <pc:spChg chg="add del">
          <ac:chgData name="Sofie Kramshøi Nielsen" userId="S::soni@itu.dk::42ca7d68-939f-47f3-8bc4-7a951ca02d3b" providerId="AD" clId="Web-{18F2C8D0-A3AD-48A1-832A-1384D497A17C}" dt="2024-01-29T17:18:26.444" v="373"/>
          <ac:spMkLst>
            <pc:docMk/>
            <pc:sldMk cId="2248333476" sldId="279"/>
            <ac:spMk id="7" creationId="{5DD6BB98-2DE1-141F-C098-23B64B31E6FA}"/>
          </ac:spMkLst>
        </pc:spChg>
        <pc:spChg chg="add del">
          <ac:chgData name="Sofie Kramshøi Nielsen" userId="S::soni@itu.dk::42ca7d68-939f-47f3-8bc4-7a951ca02d3b" providerId="AD" clId="Web-{18F2C8D0-A3AD-48A1-832A-1384D497A17C}" dt="2024-01-29T17:18:26.444" v="371"/>
          <ac:spMkLst>
            <pc:docMk/>
            <pc:sldMk cId="2248333476" sldId="279"/>
            <ac:spMk id="11" creationId="{741C9957-97C0-030F-BECE-69B37AD0F702}"/>
          </ac:spMkLst>
        </pc:spChg>
        <pc:spChg chg="add mod">
          <ac:chgData name="Sofie Kramshøi Nielsen" userId="S::soni@itu.dk::42ca7d68-939f-47f3-8bc4-7a951ca02d3b" providerId="AD" clId="Web-{18F2C8D0-A3AD-48A1-832A-1384D497A17C}" dt="2024-01-29T17:18:49.023" v="379" actId="1076"/>
          <ac:spMkLst>
            <pc:docMk/>
            <pc:sldMk cId="2248333476" sldId="279"/>
            <ac:spMk id="14" creationId="{5289CB78-3C5F-8F58-3EAC-B85283D60A6C}"/>
          </ac:spMkLst>
        </pc:spChg>
        <pc:spChg chg="add mod">
          <ac:chgData name="Sofie Kramshøi Nielsen" userId="S::soni@itu.dk::42ca7d68-939f-47f3-8bc4-7a951ca02d3b" providerId="AD" clId="Web-{18F2C8D0-A3AD-48A1-832A-1384D497A17C}" dt="2024-01-29T17:18:49.023" v="380" actId="1076"/>
          <ac:spMkLst>
            <pc:docMk/>
            <pc:sldMk cId="2248333476" sldId="279"/>
            <ac:spMk id="18" creationId="{247739FB-7CA2-8251-181A-6BA53A876FDB}"/>
          </ac:spMkLst>
        </pc:spChg>
        <pc:picChg chg="add del">
          <ac:chgData name="Sofie Kramshøi Nielsen" userId="S::soni@itu.dk::42ca7d68-939f-47f3-8bc4-7a951ca02d3b" providerId="AD" clId="Web-{18F2C8D0-A3AD-48A1-832A-1384D497A17C}" dt="2024-01-29T17:18:26.460" v="374"/>
          <ac:picMkLst>
            <pc:docMk/>
            <pc:sldMk cId="2248333476" sldId="279"/>
            <ac:picMk id="5" creationId="{9B1BF5AE-BAB8-379A-4A8B-58E6BAAC2DF7}"/>
          </ac:picMkLst>
        </pc:picChg>
        <pc:picChg chg="add del">
          <ac:chgData name="Sofie Kramshøi Nielsen" userId="S::soni@itu.dk::42ca7d68-939f-47f3-8bc4-7a951ca02d3b" providerId="AD" clId="Web-{18F2C8D0-A3AD-48A1-832A-1384D497A17C}" dt="2024-01-29T17:18:26.444" v="372"/>
          <ac:picMkLst>
            <pc:docMk/>
            <pc:sldMk cId="2248333476" sldId="279"/>
            <ac:picMk id="9" creationId="{D4352091-E419-9661-5E90-C3B9C8ECC708}"/>
          </ac:picMkLst>
        </pc:picChg>
        <pc:picChg chg="add mod">
          <ac:chgData name="Sofie Kramshøi Nielsen" userId="S::soni@itu.dk::42ca7d68-939f-47f3-8bc4-7a951ca02d3b" providerId="AD" clId="Web-{18F2C8D0-A3AD-48A1-832A-1384D497A17C}" dt="2024-01-29T17:18:49.038" v="381" actId="1076"/>
          <ac:picMkLst>
            <pc:docMk/>
            <pc:sldMk cId="2248333476" sldId="279"/>
            <ac:picMk id="10" creationId="{C5D00579-5248-2434-8EC8-5F7724009997}"/>
          </ac:picMkLst>
        </pc:picChg>
        <pc:picChg chg="del">
          <ac:chgData name="Sofie Kramshøi Nielsen" userId="S::soni@itu.dk::42ca7d68-939f-47f3-8bc4-7a951ca02d3b" providerId="AD" clId="Web-{18F2C8D0-A3AD-48A1-832A-1384D497A17C}" dt="2024-01-29T17:18:26.444" v="370"/>
          <ac:picMkLst>
            <pc:docMk/>
            <pc:sldMk cId="2248333476" sldId="279"/>
            <ac:picMk id="12" creationId="{3D70C2DF-8B5F-2DE8-E1D2-A6A3F9A8D663}"/>
          </ac:picMkLst>
        </pc:picChg>
        <pc:picChg chg="add mod">
          <ac:chgData name="Sofie Kramshøi Nielsen" userId="S::soni@itu.dk::42ca7d68-939f-47f3-8bc4-7a951ca02d3b" providerId="AD" clId="Web-{18F2C8D0-A3AD-48A1-832A-1384D497A17C}" dt="2024-01-29T17:18:49.054" v="382" actId="1076"/>
          <ac:picMkLst>
            <pc:docMk/>
            <pc:sldMk cId="2248333476" sldId="279"/>
            <ac:picMk id="16" creationId="{27D3D8DB-16B6-C03D-349D-2A3124A28C45}"/>
          </ac:picMkLst>
        </pc:picChg>
        <pc:picChg chg="add mod">
          <ac:chgData name="Sofie Kramshøi Nielsen" userId="S::soni@itu.dk::42ca7d68-939f-47f3-8bc4-7a951ca02d3b" providerId="AD" clId="Web-{18F2C8D0-A3AD-48A1-832A-1384D497A17C}" dt="2024-01-29T17:21:46.088" v="467" actId="1076"/>
          <ac:picMkLst>
            <pc:docMk/>
            <pc:sldMk cId="2248333476" sldId="279"/>
            <ac:picMk id="20" creationId="{8B17721A-B1DE-345D-DFD8-6F649D2CF34E}"/>
          </ac:picMkLst>
        </pc:picChg>
      </pc:sldChg>
    </pc:docChg>
  </pc:docChgLst>
  <pc:docChgLst>
    <pc:chgData name="Emilie Mørch Groth" userId="d4e2db1f-15ea-45e7-b881-5541dc8fcbd2" providerId="ADAL" clId="{FDD736D9-CFCE-4D3C-A58D-FB0D03A72A1B}"/>
    <pc:docChg chg="undo custSel modSld modMainMaster">
      <pc:chgData name="Emilie Mørch Groth" userId="d4e2db1f-15ea-45e7-b881-5541dc8fcbd2" providerId="ADAL" clId="{FDD736D9-CFCE-4D3C-A58D-FB0D03A72A1B}" dt="2024-02-01T13:56:36.770" v="420" actId="207"/>
      <pc:docMkLst>
        <pc:docMk/>
      </pc:docMkLst>
      <pc:sldChg chg="addSp modSp mod">
        <pc:chgData name="Emilie Mørch Groth" userId="d4e2db1f-15ea-45e7-b881-5541dc8fcbd2" providerId="ADAL" clId="{FDD736D9-CFCE-4D3C-A58D-FB0D03A72A1B}" dt="2024-02-01T13:54:15.557" v="395" actId="1076"/>
        <pc:sldMkLst>
          <pc:docMk/>
          <pc:sldMk cId="4038336051" sldId="256"/>
        </pc:sldMkLst>
        <pc:picChg chg="add mod">
          <ac:chgData name="Emilie Mørch Groth" userId="d4e2db1f-15ea-45e7-b881-5541dc8fcbd2" providerId="ADAL" clId="{FDD736D9-CFCE-4D3C-A58D-FB0D03A72A1B}" dt="2024-02-01T13:54:15.557" v="395" actId="1076"/>
          <ac:picMkLst>
            <pc:docMk/>
            <pc:sldMk cId="4038336051" sldId="256"/>
            <ac:picMk id="24" creationId="{E59C15CE-BC7F-C4AC-56BD-209FBAEB5DCB}"/>
          </ac:picMkLst>
        </pc:picChg>
      </pc:sldChg>
      <pc:sldChg chg="modSp mod">
        <pc:chgData name="Emilie Mørch Groth" userId="d4e2db1f-15ea-45e7-b881-5541dc8fcbd2" providerId="ADAL" clId="{FDD736D9-CFCE-4D3C-A58D-FB0D03A72A1B}" dt="2024-02-01T13:56:09.351" v="419" actId="207"/>
        <pc:sldMkLst>
          <pc:docMk/>
          <pc:sldMk cId="4277104578" sldId="266"/>
        </pc:sldMkLst>
        <pc:spChg chg="mod">
          <ac:chgData name="Emilie Mørch Groth" userId="d4e2db1f-15ea-45e7-b881-5541dc8fcbd2" providerId="ADAL" clId="{FDD736D9-CFCE-4D3C-A58D-FB0D03A72A1B}" dt="2024-02-01T13:55:37.640" v="417" actId="13926"/>
          <ac:spMkLst>
            <pc:docMk/>
            <pc:sldMk cId="4277104578" sldId="266"/>
            <ac:spMk id="3" creationId="{09685A94-8BAC-9C5C-311C-003213F5DCE1}"/>
          </ac:spMkLst>
        </pc:spChg>
        <pc:spChg chg="mod">
          <ac:chgData name="Emilie Mørch Groth" userId="d4e2db1f-15ea-45e7-b881-5541dc8fcbd2" providerId="ADAL" clId="{FDD736D9-CFCE-4D3C-A58D-FB0D03A72A1B}" dt="2024-02-01T13:56:09.351" v="419" actId="207"/>
          <ac:spMkLst>
            <pc:docMk/>
            <pc:sldMk cId="4277104578" sldId="266"/>
            <ac:spMk id="5" creationId="{68F2828D-B8B2-F49E-C0EA-EC94788205DC}"/>
          </ac:spMkLst>
        </pc:spChg>
        <pc:graphicFrameChg chg="modGraphic">
          <ac:chgData name="Emilie Mørch Groth" userId="d4e2db1f-15ea-45e7-b881-5541dc8fcbd2" providerId="ADAL" clId="{FDD736D9-CFCE-4D3C-A58D-FB0D03A72A1B}" dt="2024-02-01T13:56:03.827" v="418" actId="207"/>
          <ac:graphicFrameMkLst>
            <pc:docMk/>
            <pc:sldMk cId="4277104578" sldId="266"/>
            <ac:graphicFrameMk id="4" creationId="{8C944A90-2E07-A385-787A-8FC73EDCDC2F}"/>
          </ac:graphicFrameMkLst>
        </pc:graphicFrameChg>
      </pc:sldChg>
      <pc:sldChg chg="addSp modSp mod">
        <pc:chgData name="Emilie Mørch Groth" userId="d4e2db1f-15ea-45e7-b881-5541dc8fcbd2" providerId="ADAL" clId="{FDD736D9-CFCE-4D3C-A58D-FB0D03A72A1B}" dt="2024-02-01T13:55:22.562" v="416" actId="1076"/>
        <pc:sldMkLst>
          <pc:docMk/>
          <pc:sldMk cId="2764333588" sldId="267"/>
        </pc:sldMkLst>
        <pc:picChg chg="add mod">
          <ac:chgData name="Emilie Mørch Groth" userId="d4e2db1f-15ea-45e7-b881-5541dc8fcbd2" providerId="ADAL" clId="{FDD736D9-CFCE-4D3C-A58D-FB0D03A72A1B}" dt="2024-02-01T13:55:22.562" v="416" actId="1076"/>
          <ac:picMkLst>
            <pc:docMk/>
            <pc:sldMk cId="2764333588" sldId="267"/>
            <ac:picMk id="10" creationId="{B53DBCD7-2885-3BC1-86B5-27D34D7558BD}"/>
          </ac:picMkLst>
        </pc:picChg>
      </pc:sldChg>
      <pc:sldChg chg="addSp delSp modSp mod setBg delDesignElem chgLayout">
        <pc:chgData name="Emilie Mørch Groth" userId="d4e2db1f-15ea-45e7-b881-5541dc8fcbd2" providerId="ADAL" clId="{FDD736D9-CFCE-4D3C-A58D-FB0D03A72A1B}" dt="2024-02-01T13:55:15.906" v="414" actId="21"/>
        <pc:sldMkLst>
          <pc:docMk/>
          <pc:sldMk cId="2966071730" sldId="270"/>
        </pc:sldMkLst>
        <pc:spChg chg="mod ord">
          <ac:chgData name="Emilie Mørch Groth" userId="d4e2db1f-15ea-45e7-b881-5541dc8fcbd2" providerId="ADAL" clId="{FDD736D9-CFCE-4D3C-A58D-FB0D03A72A1B}" dt="2024-02-01T13:49:23.980" v="360" actId="14100"/>
          <ac:spMkLst>
            <pc:docMk/>
            <pc:sldMk cId="2966071730" sldId="270"/>
            <ac:spMk id="2" creationId="{4B073806-D69F-BAAD-B42B-FF312DE61212}"/>
          </ac:spMkLst>
        </pc:spChg>
        <pc:spChg chg="add mod ord">
          <ac:chgData name="Emilie Mørch Groth" userId="d4e2db1f-15ea-45e7-b881-5541dc8fcbd2" providerId="ADAL" clId="{FDD736D9-CFCE-4D3C-A58D-FB0D03A72A1B}" dt="2024-02-01T13:49:08.969" v="349"/>
          <ac:spMkLst>
            <pc:docMk/>
            <pc:sldMk cId="2966071730" sldId="270"/>
            <ac:spMk id="3" creationId="{BABFF29F-D098-EC74-A6F7-F13D2933E18A}"/>
          </ac:spMkLst>
        </pc:spChg>
        <pc:spChg chg="del">
          <ac:chgData name="Emilie Mørch Groth" userId="d4e2db1f-15ea-45e7-b881-5541dc8fcbd2" providerId="ADAL" clId="{FDD736D9-CFCE-4D3C-A58D-FB0D03A72A1B}" dt="2024-02-01T13:48:54.380" v="345" actId="700"/>
          <ac:spMkLst>
            <pc:docMk/>
            <pc:sldMk cId="2966071730" sldId="270"/>
            <ac:spMk id="7" creationId="{1A3C89F8-0D2F-47FF-B903-151248265F47}"/>
          </ac:spMkLst>
        </pc:spChg>
        <pc:spChg chg="del">
          <ac:chgData name="Emilie Mørch Groth" userId="d4e2db1f-15ea-45e7-b881-5541dc8fcbd2" providerId="ADAL" clId="{FDD736D9-CFCE-4D3C-A58D-FB0D03A72A1B}" dt="2024-02-01T13:48:54.380" v="345" actId="700"/>
          <ac:spMkLst>
            <pc:docMk/>
            <pc:sldMk cId="2966071730" sldId="270"/>
            <ac:spMk id="9" creationId="{C5CB530E-515E-412C-9DF1-5F8FFBD6F383}"/>
          </ac:spMkLst>
        </pc:spChg>
        <pc:spChg chg="del">
          <ac:chgData name="Emilie Mørch Groth" userId="d4e2db1f-15ea-45e7-b881-5541dc8fcbd2" providerId="ADAL" clId="{FDD736D9-CFCE-4D3C-A58D-FB0D03A72A1B}" dt="2024-02-01T13:48:54.380" v="345" actId="700"/>
          <ac:spMkLst>
            <pc:docMk/>
            <pc:sldMk cId="2966071730" sldId="270"/>
            <ac:spMk id="11" creationId="{712D4376-A578-4FF1-94FC-245E7A6A489F}"/>
          </ac:spMkLst>
        </pc:spChg>
        <pc:spChg chg="del">
          <ac:chgData name="Emilie Mørch Groth" userId="d4e2db1f-15ea-45e7-b881-5541dc8fcbd2" providerId="ADAL" clId="{FDD736D9-CFCE-4D3C-A58D-FB0D03A72A1B}" dt="2024-02-01T13:48:54.380" v="345" actId="700"/>
          <ac:spMkLst>
            <pc:docMk/>
            <pc:sldMk cId="2966071730" sldId="270"/>
            <ac:spMk id="13" creationId="{AEA7509D-F04F-40CB-A0B3-EEF16499CC9F}"/>
          </ac:spMkLst>
        </pc:spChg>
        <pc:spChg chg="del">
          <ac:chgData name="Emilie Mørch Groth" userId="d4e2db1f-15ea-45e7-b881-5541dc8fcbd2" providerId="ADAL" clId="{FDD736D9-CFCE-4D3C-A58D-FB0D03A72A1B}" dt="2024-02-01T13:48:54.380" v="345" actId="700"/>
          <ac:spMkLst>
            <pc:docMk/>
            <pc:sldMk cId="2966071730" sldId="270"/>
            <ac:spMk id="17" creationId="{508BEF50-7B1E-49A4-BC19-5F4F1D755E64}"/>
          </ac:spMkLst>
        </pc:spChg>
        <pc:spChg chg="del">
          <ac:chgData name="Emilie Mørch Groth" userId="d4e2db1f-15ea-45e7-b881-5541dc8fcbd2" providerId="ADAL" clId="{FDD736D9-CFCE-4D3C-A58D-FB0D03A72A1B}" dt="2024-02-01T13:48:54.380" v="345" actId="700"/>
          <ac:spMkLst>
            <pc:docMk/>
            <pc:sldMk cId="2966071730" sldId="270"/>
            <ac:spMk id="19" creationId="{3FBAD350-5664-4811-A208-657FB882D350}"/>
          </ac:spMkLst>
        </pc:spChg>
        <pc:spChg chg="del">
          <ac:chgData name="Emilie Mørch Groth" userId="d4e2db1f-15ea-45e7-b881-5541dc8fcbd2" providerId="ADAL" clId="{FDD736D9-CFCE-4D3C-A58D-FB0D03A72A1B}" dt="2024-02-01T13:48:54.380" v="345" actId="700"/>
          <ac:spMkLst>
            <pc:docMk/>
            <pc:sldMk cId="2966071730" sldId="270"/>
            <ac:spMk id="21" creationId="{C39ADB8F-D187-49D7-BDCF-C1B6DC727068}"/>
          </ac:spMkLst>
        </pc:spChg>
        <pc:picChg chg="add del mod">
          <ac:chgData name="Emilie Mørch Groth" userId="d4e2db1f-15ea-45e7-b881-5541dc8fcbd2" providerId="ADAL" clId="{FDD736D9-CFCE-4D3C-A58D-FB0D03A72A1B}" dt="2024-02-01T13:54:46.541" v="406" actId="21"/>
          <ac:picMkLst>
            <pc:docMk/>
            <pc:sldMk cId="2966071730" sldId="270"/>
            <ac:picMk id="8" creationId="{3C95D6CA-0E9A-316C-6593-9DA40BA49AC1}"/>
          </ac:picMkLst>
        </pc:picChg>
        <pc:picChg chg="add del mod">
          <ac:chgData name="Emilie Mørch Groth" userId="d4e2db1f-15ea-45e7-b881-5541dc8fcbd2" providerId="ADAL" clId="{FDD736D9-CFCE-4D3C-A58D-FB0D03A72A1B}" dt="2024-02-01T13:55:15.906" v="414" actId="21"/>
          <ac:picMkLst>
            <pc:docMk/>
            <pc:sldMk cId="2966071730" sldId="270"/>
            <ac:picMk id="10" creationId="{B53DBCD7-2885-3BC1-86B5-27D34D7558BD}"/>
          </ac:picMkLst>
        </pc:picChg>
        <pc:picChg chg="add del mod">
          <ac:chgData name="Emilie Mørch Groth" userId="d4e2db1f-15ea-45e7-b881-5541dc8fcbd2" providerId="ADAL" clId="{FDD736D9-CFCE-4D3C-A58D-FB0D03A72A1B}" dt="2024-02-01T13:53:27.640" v="383" actId="21"/>
          <ac:picMkLst>
            <pc:docMk/>
            <pc:sldMk cId="2966071730" sldId="270"/>
            <ac:picMk id="12" creationId="{0F75522C-26B0-0231-59AB-01294650E36D}"/>
          </ac:picMkLst>
        </pc:picChg>
        <pc:picChg chg="add del mod">
          <ac:chgData name="Emilie Mørch Groth" userId="d4e2db1f-15ea-45e7-b881-5541dc8fcbd2" providerId="ADAL" clId="{FDD736D9-CFCE-4D3C-A58D-FB0D03A72A1B}" dt="2024-02-01T13:54:21.793" v="397" actId="21"/>
          <ac:picMkLst>
            <pc:docMk/>
            <pc:sldMk cId="2966071730" sldId="270"/>
            <ac:picMk id="14" creationId="{71823E4F-F6FB-23E7-91B4-4189E35896FB}"/>
          </ac:picMkLst>
        </pc:picChg>
        <pc:picChg chg="add del mod">
          <ac:chgData name="Emilie Mørch Groth" userId="d4e2db1f-15ea-45e7-b881-5541dc8fcbd2" providerId="ADAL" clId="{FDD736D9-CFCE-4D3C-A58D-FB0D03A72A1B}" dt="2024-02-01T13:54:55.377" v="410" actId="21"/>
          <ac:picMkLst>
            <pc:docMk/>
            <pc:sldMk cId="2966071730" sldId="270"/>
            <ac:picMk id="16" creationId="{6F9435E6-3071-CDB7-1B1B-79481D098ACC}"/>
          </ac:picMkLst>
        </pc:picChg>
        <pc:picChg chg="add mod">
          <ac:chgData name="Emilie Mørch Groth" userId="d4e2db1f-15ea-45e7-b881-5541dc8fcbd2" providerId="ADAL" clId="{FDD736D9-CFCE-4D3C-A58D-FB0D03A72A1B}" dt="2024-02-01T13:53:05.385" v="374" actId="1076"/>
          <ac:picMkLst>
            <pc:docMk/>
            <pc:sldMk cId="2966071730" sldId="270"/>
            <ac:picMk id="18" creationId="{8F5FBBCE-416A-ADEB-8735-D7E58EAE54D4}"/>
          </ac:picMkLst>
        </pc:picChg>
        <pc:picChg chg="add del mod">
          <ac:chgData name="Emilie Mørch Groth" userId="d4e2db1f-15ea-45e7-b881-5541dc8fcbd2" providerId="ADAL" clId="{FDD736D9-CFCE-4D3C-A58D-FB0D03A72A1B}" dt="2024-02-01T13:53:12.354" v="378" actId="21"/>
          <ac:picMkLst>
            <pc:docMk/>
            <pc:sldMk cId="2966071730" sldId="270"/>
            <ac:picMk id="20" creationId="{7533DC9C-8FEF-8B28-E790-308BB014A58D}"/>
          </ac:picMkLst>
        </pc:picChg>
        <pc:picChg chg="add del mod">
          <ac:chgData name="Emilie Mørch Groth" userId="d4e2db1f-15ea-45e7-b881-5541dc8fcbd2" providerId="ADAL" clId="{FDD736D9-CFCE-4D3C-A58D-FB0D03A72A1B}" dt="2024-02-01T13:53:27.640" v="383" actId="21"/>
          <ac:picMkLst>
            <pc:docMk/>
            <pc:sldMk cId="2966071730" sldId="270"/>
            <ac:picMk id="22" creationId="{100BFEF7-149C-0313-02A2-D54BA3125219}"/>
          </ac:picMkLst>
        </pc:picChg>
        <pc:picChg chg="add del mod">
          <ac:chgData name="Emilie Mørch Groth" userId="d4e2db1f-15ea-45e7-b881-5541dc8fcbd2" providerId="ADAL" clId="{FDD736D9-CFCE-4D3C-A58D-FB0D03A72A1B}" dt="2024-02-01T13:54:09.719" v="393" actId="21"/>
          <ac:picMkLst>
            <pc:docMk/>
            <pc:sldMk cId="2966071730" sldId="270"/>
            <ac:picMk id="24" creationId="{E59C15CE-BC7F-C4AC-56BD-209FBAEB5DCB}"/>
          </ac:picMkLst>
        </pc:picChg>
        <pc:cxnChg chg="del">
          <ac:chgData name="Emilie Mørch Groth" userId="d4e2db1f-15ea-45e7-b881-5541dc8fcbd2" providerId="ADAL" clId="{FDD736D9-CFCE-4D3C-A58D-FB0D03A72A1B}" dt="2024-02-01T13:48:54.380" v="345" actId="700"/>
          <ac:cxnSpMkLst>
            <pc:docMk/>
            <pc:sldMk cId="2966071730" sldId="270"/>
            <ac:cxnSpMk id="15" creationId="{56020367-4FD5-4596-8E10-C5F095CD8DBF}"/>
          </ac:cxnSpMkLst>
        </pc:cxnChg>
      </pc:sldChg>
      <pc:sldChg chg="addSp modSp mod">
        <pc:chgData name="Emilie Mørch Groth" userId="d4e2db1f-15ea-45e7-b881-5541dc8fcbd2" providerId="ADAL" clId="{FDD736D9-CFCE-4D3C-A58D-FB0D03A72A1B}" dt="2024-02-01T13:54:00.616" v="391" actId="1076"/>
        <pc:sldMkLst>
          <pc:docMk/>
          <pc:sldMk cId="336165041" sldId="271"/>
        </pc:sldMkLst>
        <pc:picChg chg="add mod">
          <ac:chgData name="Emilie Mørch Groth" userId="d4e2db1f-15ea-45e7-b881-5541dc8fcbd2" providerId="ADAL" clId="{FDD736D9-CFCE-4D3C-A58D-FB0D03A72A1B}" dt="2024-02-01T13:53:57.510" v="390" actId="1076"/>
          <ac:picMkLst>
            <pc:docMk/>
            <pc:sldMk cId="336165041" sldId="271"/>
            <ac:picMk id="12" creationId="{0F75522C-26B0-0231-59AB-01294650E36D}"/>
          </ac:picMkLst>
        </pc:picChg>
        <pc:picChg chg="add mod ord">
          <ac:chgData name="Emilie Mørch Groth" userId="d4e2db1f-15ea-45e7-b881-5541dc8fcbd2" providerId="ADAL" clId="{FDD736D9-CFCE-4D3C-A58D-FB0D03A72A1B}" dt="2024-02-01T13:54:00.616" v="391" actId="1076"/>
          <ac:picMkLst>
            <pc:docMk/>
            <pc:sldMk cId="336165041" sldId="271"/>
            <ac:picMk id="22" creationId="{100BFEF7-149C-0313-02A2-D54BA3125219}"/>
          </ac:picMkLst>
        </pc:picChg>
      </pc:sldChg>
      <pc:sldChg chg="modSp mod">
        <pc:chgData name="Emilie Mørch Groth" userId="d4e2db1f-15ea-45e7-b881-5541dc8fcbd2" providerId="ADAL" clId="{FDD736D9-CFCE-4D3C-A58D-FB0D03A72A1B}" dt="2024-02-01T13:56:36.770" v="420" actId="207"/>
        <pc:sldMkLst>
          <pc:docMk/>
          <pc:sldMk cId="1792231093" sldId="272"/>
        </pc:sldMkLst>
        <pc:spChg chg="mod">
          <ac:chgData name="Emilie Mørch Groth" userId="d4e2db1f-15ea-45e7-b881-5541dc8fcbd2" providerId="ADAL" clId="{FDD736D9-CFCE-4D3C-A58D-FB0D03A72A1B}" dt="2024-02-01T13:56:36.770" v="420" actId="207"/>
          <ac:spMkLst>
            <pc:docMk/>
            <pc:sldMk cId="1792231093" sldId="272"/>
            <ac:spMk id="6" creationId="{07605A84-784B-F700-60C3-CB81DE9DC1FB}"/>
          </ac:spMkLst>
        </pc:spChg>
        <pc:spChg chg="mod">
          <ac:chgData name="Emilie Mørch Groth" userId="d4e2db1f-15ea-45e7-b881-5541dc8fcbd2" providerId="ADAL" clId="{FDD736D9-CFCE-4D3C-A58D-FB0D03A72A1B}" dt="2024-02-01T13:56:36.770" v="420" actId="207"/>
          <ac:spMkLst>
            <pc:docMk/>
            <pc:sldMk cId="1792231093" sldId="272"/>
            <ac:spMk id="8" creationId="{4437CDAA-085A-16C2-C3D2-C37903A695EB}"/>
          </ac:spMkLst>
        </pc:spChg>
        <pc:spChg chg="mod">
          <ac:chgData name="Emilie Mørch Groth" userId="d4e2db1f-15ea-45e7-b881-5541dc8fcbd2" providerId="ADAL" clId="{FDD736D9-CFCE-4D3C-A58D-FB0D03A72A1B}" dt="2024-02-01T13:56:36.770" v="420" actId="207"/>
          <ac:spMkLst>
            <pc:docMk/>
            <pc:sldMk cId="1792231093" sldId="272"/>
            <ac:spMk id="10" creationId="{1A1489E0-34D4-F5C0-48F6-A66296C61D3D}"/>
          </ac:spMkLst>
        </pc:spChg>
      </pc:sldChg>
      <pc:sldChg chg="addSp modSp mod">
        <pc:chgData name="Emilie Mørch Groth" userId="d4e2db1f-15ea-45e7-b881-5541dc8fcbd2" providerId="ADAL" clId="{FDD736D9-CFCE-4D3C-A58D-FB0D03A72A1B}" dt="2024-02-01T13:55:07.340" v="412" actId="1076"/>
        <pc:sldMkLst>
          <pc:docMk/>
          <pc:sldMk cId="3228993596" sldId="277"/>
        </pc:sldMkLst>
        <pc:picChg chg="add mod">
          <ac:chgData name="Emilie Mørch Groth" userId="d4e2db1f-15ea-45e7-b881-5541dc8fcbd2" providerId="ADAL" clId="{FDD736D9-CFCE-4D3C-A58D-FB0D03A72A1B}" dt="2024-02-01T13:55:07.340" v="412" actId="1076"/>
          <ac:picMkLst>
            <pc:docMk/>
            <pc:sldMk cId="3228993596" sldId="277"/>
            <ac:picMk id="16" creationId="{6F9435E6-3071-CDB7-1B1B-79481D098ACC}"/>
          </ac:picMkLst>
        </pc:picChg>
      </pc:sldChg>
      <pc:sldChg chg="addSp modSp mod">
        <pc:chgData name="Emilie Mørch Groth" userId="d4e2db1f-15ea-45e7-b881-5541dc8fcbd2" providerId="ADAL" clId="{FDD736D9-CFCE-4D3C-A58D-FB0D03A72A1B}" dt="2024-02-01T13:54:37.706" v="404" actId="20577"/>
        <pc:sldMkLst>
          <pc:docMk/>
          <pc:sldMk cId="2355676046" sldId="280"/>
        </pc:sldMkLst>
        <pc:spChg chg="mod">
          <ac:chgData name="Emilie Mørch Groth" userId="d4e2db1f-15ea-45e7-b881-5541dc8fcbd2" providerId="ADAL" clId="{FDD736D9-CFCE-4D3C-A58D-FB0D03A72A1B}" dt="2024-02-01T13:54:37.706" v="404" actId="20577"/>
          <ac:spMkLst>
            <pc:docMk/>
            <pc:sldMk cId="2355676046" sldId="280"/>
            <ac:spMk id="3" creationId="{C3427BA4-636A-8449-FFB0-F64FAC46376F}"/>
          </ac:spMkLst>
        </pc:spChg>
        <pc:picChg chg="add mod">
          <ac:chgData name="Emilie Mørch Groth" userId="d4e2db1f-15ea-45e7-b881-5541dc8fcbd2" providerId="ADAL" clId="{FDD736D9-CFCE-4D3C-A58D-FB0D03A72A1B}" dt="2024-02-01T13:54:28.659" v="399" actId="1076"/>
          <ac:picMkLst>
            <pc:docMk/>
            <pc:sldMk cId="2355676046" sldId="280"/>
            <ac:picMk id="14" creationId="{71823E4F-F6FB-23E7-91B4-4189E35896FB}"/>
          </ac:picMkLst>
        </pc:picChg>
      </pc:sldChg>
      <pc:sldChg chg="addSp modSp mod">
        <pc:chgData name="Emilie Mørch Groth" userId="d4e2db1f-15ea-45e7-b881-5541dc8fcbd2" providerId="ADAL" clId="{FDD736D9-CFCE-4D3C-A58D-FB0D03A72A1B}" dt="2024-02-01T13:53:19.341" v="380" actId="1076"/>
        <pc:sldMkLst>
          <pc:docMk/>
          <pc:sldMk cId="2298818431" sldId="281"/>
        </pc:sldMkLst>
        <pc:picChg chg="add mod">
          <ac:chgData name="Emilie Mørch Groth" userId="d4e2db1f-15ea-45e7-b881-5541dc8fcbd2" providerId="ADAL" clId="{FDD736D9-CFCE-4D3C-A58D-FB0D03A72A1B}" dt="2024-02-01T13:53:19.341" v="380" actId="1076"/>
          <ac:picMkLst>
            <pc:docMk/>
            <pc:sldMk cId="2298818431" sldId="281"/>
            <ac:picMk id="20" creationId="{7533DC9C-8FEF-8B28-E790-308BB014A58D}"/>
          </ac:picMkLst>
        </pc:picChg>
      </pc:sldChg>
      <pc:sldChg chg="addSp modSp mod">
        <pc:chgData name="Emilie Mørch Groth" userId="d4e2db1f-15ea-45e7-b881-5541dc8fcbd2" providerId="ADAL" clId="{FDD736D9-CFCE-4D3C-A58D-FB0D03A72A1B}" dt="2024-02-01T13:54:51.552" v="408" actId="1076"/>
        <pc:sldMkLst>
          <pc:docMk/>
          <pc:sldMk cId="3821704796" sldId="282"/>
        </pc:sldMkLst>
        <pc:picChg chg="add mod">
          <ac:chgData name="Emilie Mørch Groth" userId="d4e2db1f-15ea-45e7-b881-5541dc8fcbd2" providerId="ADAL" clId="{FDD736D9-CFCE-4D3C-A58D-FB0D03A72A1B}" dt="2024-02-01T13:54:51.552" v="408" actId="1076"/>
          <ac:picMkLst>
            <pc:docMk/>
            <pc:sldMk cId="3821704796" sldId="282"/>
            <ac:picMk id="8" creationId="{3C95D6CA-0E9A-316C-6593-9DA40BA49AC1}"/>
          </ac:picMkLst>
        </pc:picChg>
      </pc:sldChg>
      <pc:sldMasterChg chg="modSp setBg modSldLayout">
        <pc:chgData name="Emilie Mørch Groth" userId="d4e2db1f-15ea-45e7-b881-5541dc8fcbd2" providerId="ADAL" clId="{FDD736D9-CFCE-4D3C-A58D-FB0D03A72A1B}" dt="2024-02-01T13:52:49.244" v="371" actId="21"/>
        <pc:sldMasterMkLst>
          <pc:docMk/>
          <pc:sldMasterMk cId="2107031557" sldId="2147483648"/>
        </pc:sldMasterMkLst>
        <pc:spChg chg="mod">
          <ac:chgData name="Emilie Mørch Groth" userId="d4e2db1f-15ea-45e7-b881-5541dc8fcbd2" providerId="ADAL" clId="{FDD736D9-CFCE-4D3C-A58D-FB0D03A72A1B}" dt="2024-02-01T13:48:33.782" v="344" actId="113"/>
          <ac:spMkLst>
            <pc:docMk/>
            <pc:sldMasterMk cId="2107031557" sldId="2147483648"/>
            <ac:spMk id="2" creationId="{254C541E-E0C1-7C57-B9C4-0B2C3DB1771C}"/>
          </ac:spMkLst>
        </pc:spChg>
        <pc:spChg chg="mod">
          <ac:chgData name="Emilie Mørch Groth" userId="d4e2db1f-15ea-45e7-b881-5541dc8fcbd2" providerId="ADAL" clId="{FDD736D9-CFCE-4D3C-A58D-FB0D03A72A1B}" dt="2024-02-01T13:48:31.102" v="343" actId="207"/>
          <ac:spMkLst>
            <pc:docMk/>
            <pc:sldMasterMk cId="2107031557" sldId="2147483648"/>
            <ac:spMk id="3" creationId="{821F5337-61F4-39D4-03D8-075A0BC32335}"/>
          </ac:spMkLst>
        </pc:spChg>
        <pc:sldLayoutChg chg="addSp delSp modSp mod setBg">
          <pc:chgData name="Emilie Mørch Groth" userId="d4e2db1f-15ea-45e7-b881-5541dc8fcbd2" providerId="ADAL" clId="{FDD736D9-CFCE-4D3C-A58D-FB0D03A72A1B}" dt="2024-02-01T13:47:17.597" v="317"/>
          <pc:sldLayoutMkLst>
            <pc:docMk/>
            <pc:sldMasterMk cId="2107031557" sldId="2147483648"/>
            <pc:sldLayoutMk cId="1641560266" sldId="2147483649"/>
          </pc:sldLayoutMkLst>
          <pc:spChg chg="mod">
            <ac:chgData name="Emilie Mørch Groth" userId="d4e2db1f-15ea-45e7-b881-5541dc8fcbd2" providerId="ADAL" clId="{FDD736D9-CFCE-4D3C-A58D-FB0D03A72A1B}" dt="2024-02-01T13:44:46.137" v="293" actId="113"/>
            <ac:spMkLst>
              <pc:docMk/>
              <pc:sldMasterMk cId="2107031557" sldId="2147483648"/>
              <pc:sldLayoutMk cId="1641560266" sldId="2147483649"/>
              <ac:spMk id="2" creationId="{E2D02D0A-979E-C846-8542-10E3D5015AF0}"/>
            </ac:spMkLst>
          </pc:spChg>
          <pc:spChg chg="mod">
            <ac:chgData name="Emilie Mørch Groth" userId="d4e2db1f-15ea-45e7-b881-5541dc8fcbd2" providerId="ADAL" clId="{FDD736D9-CFCE-4D3C-A58D-FB0D03A72A1B}" dt="2024-02-01T13:44:49.671" v="294" actId="207"/>
            <ac:spMkLst>
              <pc:docMk/>
              <pc:sldMasterMk cId="2107031557" sldId="2147483648"/>
              <pc:sldLayoutMk cId="1641560266" sldId="2147483649"/>
              <ac:spMk id="3" creationId="{B734C570-F5D4-E6B9-9568-F33E73A8047C}"/>
            </ac:spMkLst>
          </pc:spChg>
          <pc:spChg chg="mod">
            <ac:chgData name="Emilie Mørch Groth" userId="d4e2db1f-15ea-45e7-b881-5541dc8fcbd2" providerId="ADAL" clId="{FDD736D9-CFCE-4D3C-A58D-FB0D03A72A1B}" dt="2024-02-01T13:46:51.839" v="314" actId="207"/>
            <ac:spMkLst>
              <pc:docMk/>
              <pc:sldMasterMk cId="2107031557" sldId="2147483648"/>
              <pc:sldLayoutMk cId="1641560266" sldId="2147483649"/>
              <ac:spMk id="4" creationId="{028194EA-2FE0-3014-48F2-138E154B55D9}"/>
            </ac:spMkLst>
          </pc:spChg>
          <pc:spChg chg="mod">
            <ac:chgData name="Emilie Mørch Groth" userId="d4e2db1f-15ea-45e7-b881-5541dc8fcbd2" providerId="ADAL" clId="{FDD736D9-CFCE-4D3C-A58D-FB0D03A72A1B}" dt="2024-02-01T13:46:51.839" v="314" actId="207"/>
            <ac:spMkLst>
              <pc:docMk/>
              <pc:sldMasterMk cId="2107031557" sldId="2147483648"/>
              <pc:sldLayoutMk cId="1641560266" sldId="2147483649"/>
              <ac:spMk id="5" creationId="{D35B7434-9D8D-F1C4-6013-80694D4F97ED}"/>
            </ac:spMkLst>
          </pc:spChg>
          <pc:spChg chg="mod">
            <ac:chgData name="Emilie Mørch Groth" userId="d4e2db1f-15ea-45e7-b881-5541dc8fcbd2" providerId="ADAL" clId="{FDD736D9-CFCE-4D3C-A58D-FB0D03A72A1B}" dt="2024-02-01T13:46:51.839" v="314" actId="207"/>
            <ac:spMkLst>
              <pc:docMk/>
              <pc:sldMasterMk cId="2107031557" sldId="2147483648"/>
              <pc:sldLayoutMk cId="1641560266" sldId="2147483649"/>
              <ac:spMk id="6" creationId="{1E4303F5-C2B5-3179-D8DF-2C24BE1A0F55}"/>
            </ac:spMkLst>
          </pc:spChg>
          <pc:spChg chg="add del">
            <ac:chgData name="Emilie Mørch Groth" userId="d4e2db1f-15ea-45e7-b881-5541dc8fcbd2" providerId="ADAL" clId="{FDD736D9-CFCE-4D3C-A58D-FB0D03A72A1B}" dt="2024-02-01T13:47:08.761" v="316" actId="11529"/>
            <ac:spMkLst>
              <pc:docMk/>
              <pc:sldMasterMk cId="2107031557" sldId="2147483648"/>
              <pc:sldLayoutMk cId="1641560266" sldId="2147483649"/>
              <ac:spMk id="7" creationId="{11E04C78-7906-7122-1CD5-3C6A6E548CC9}"/>
            </ac:spMkLst>
          </pc:spChg>
        </pc:sldLayoutChg>
        <pc:sldLayoutChg chg="addSp delSp modSp mod setBg">
          <pc:chgData name="Emilie Mørch Groth" userId="d4e2db1f-15ea-45e7-b881-5541dc8fcbd2" providerId="ADAL" clId="{FDD736D9-CFCE-4D3C-A58D-FB0D03A72A1B}" dt="2024-02-01T13:52:49.244" v="371" actId="21"/>
          <pc:sldLayoutMkLst>
            <pc:docMk/>
            <pc:sldMasterMk cId="2107031557" sldId="2147483648"/>
            <pc:sldLayoutMk cId="4276830142" sldId="2147483650"/>
          </pc:sldLayoutMkLst>
          <pc:spChg chg="mod">
            <ac:chgData name="Emilie Mørch Groth" userId="d4e2db1f-15ea-45e7-b881-5541dc8fcbd2" providerId="ADAL" clId="{FDD736D9-CFCE-4D3C-A58D-FB0D03A72A1B}" dt="2024-02-01T13:47:31.301" v="320" actId="113"/>
            <ac:spMkLst>
              <pc:docMk/>
              <pc:sldMasterMk cId="2107031557" sldId="2147483648"/>
              <pc:sldLayoutMk cId="4276830142" sldId="2147483650"/>
              <ac:spMk id="2" creationId="{32F5EFE6-0596-3A47-5BFA-A8AE43A7CB4A}"/>
            </ac:spMkLst>
          </pc:spChg>
          <pc:spChg chg="mod">
            <ac:chgData name="Emilie Mørch Groth" userId="d4e2db1f-15ea-45e7-b881-5541dc8fcbd2" providerId="ADAL" clId="{FDD736D9-CFCE-4D3C-A58D-FB0D03A72A1B}" dt="2024-02-01T13:47:34.155" v="321" actId="207"/>
            <ac:spMkLst>
              <pc:docMk/>
              <pc:sldMasterMk cId="2107031557" sldId="2147483648"/>
              <pc:sldLayoutMk cId="4276830142" sldId="2147483650"/>
              <ac:spMk id="3" creationId="{5F7F4075-9DD5-35AB-BF78-73FAC1F157DE}"/>
            </ac:spMkLst>
          </pc:spChg>
          <pc:picChg chg="add del mod">
            <ac:chgData name="Emilie Mørch Groth" userId="d4e2db1f-15ea-45e7-b881-5541dc8fcbd2" providerId="ADAL" clId="{FDD736D9-CFCE-4D3C-A58D-FB0D03A72A1B}" dt="2024-02-01T13:52:49.244" v="371" actId="21"/>
            <ac:picMkLst>
              <pc:docMk/>
              <pc:sldMasterMk cId="2107031557" sldId="2147483648"/>
              <pc:sldLayoutMk cId="4276830142" sldId="2147483650"/>
              <ac:picMk id="8" creationId="{3C95D6CA-0E9A-316C-6593-9DA40BA49AC1}"/>
            </ac:picMkLst>
          </pc:picChg>
          <pc:picChg chg="add del mod">
            <ac:chgData name="Emilie Mørch Groth" userId="d4e2db1f-15ea-45e7-b881-5541dc8fcbd2" providerId="ADAL" clId="{FDD736D9-CFCE-4D3C-A58D-FB0D03A72A1B}" dt="2024-02-01T13:52:49.244" v="371" actId="21"/>
            <ac:picMkLst>
              <pc:docMk/>
              <pc:sldMasterMk cId="2107031557" sldId="2147483648"/>
              <pc:sldLayoutMk cId="4276830142" sldId="2147483650"/>
              <ac:picMk id="10" creationId="{B53DBCD7-2885-3BC1-86B5-27D34D7558BD}"/>
            </ac:picMkLst>
          </pc:picChg>
          <pc:picChg chg="add del mod">
            <ac:chgData name="Emilie Mørch Groth" userId="d4e2db1f-15ea-45e7-b881-5541dc8fcbd2" providerId="ADAL" clId="{FDD736D9-CFCE-4D3C-A58D-FB0D03A72A1B}" dt="2024-02-01T13:52:49.244" v="371" actId="21"/>
            <ac:picMkLst>
              <pc:docMk/>
              <pc:sldMasterMk cId="2107031557" sldId="2147483648"/>
              <pc:sldLayoutMk cId="4276830142" sldId="2147483650"/>
              <ac:picMk id="12" creationId="{0F75522C-26B0-0231-59AB-01294650E36D}"/>
            </ac:picMkLst>
          </pc:picChg>
          <pc:picChg chg="add del mod">
            <ac:chgData name="Emilie Mørch Groth" userId="d4e2db1f-15ea-45e7-b881-5541dc8fcbd2" providerId="ADAL" clId="{FDD736D9-CFCE-4D3C-A58D-FB0D03A72A1B}" dt="2024-02-01T13:52:49.244" v="371" actId="21"/>
            <ac:picMkLst>
              <pc:docMk/>
              <pc:sldMasterMk cId="2107031557" sldId="2147483648"/>
              <pc:sldLayoutMk cId="4276830142" sldId="2147483650"/>
              <ac:picMk id="14" creationId="{71823E4F-F6FB-23E7-91B4-4189E35896FB}"/>
            </ac:picMkLst>
          </pc:picChg>
          <pc:picChg chg="add del mod">
            <ac:chgData name="Emilie Mørch Groth" userId="d4e2db1f-15ea-45e7-b881-5541dc8fcbd2" providerId="ADAL" clId="{FDD736D9-CFCE-4D3C-A58D-FB0D03A72A1B}" dt="2024-02-01T13:52:49.244" v="371" actId="21"/>
            <ac:picMkLst>
              <pc:docMk/>
              <pc:sldMasterMk cId="2107031557" sldId="2147483648"/>
              <pc:sldLayoutMk cId="4276830142" sldId="2147483650"/>
              <ac:picMk id="16" creationId="{6F9435E6-3071-CDB7-1B1B-79481D098ACC}"/>
            </ac:picMkLst>
          </pc:picChg>
          <pc:picChg chg="add del mod">
            <ac:chgData name="Emilie Mørch Groth" userId="d4e2db1f-15ea-45e7-b881-5541dc8fcbd2" providerId="ADAL" clId="{FDD736D9-CFCE-4D3C-A58D-FB0D03A72A1B}" dt="2024-02-01T13:52:49.244" v="371" actId="21"/>
            <ac:picMkLst>
              <pc:docMk/>
              <pc:sldMasterMk cId="2107031557" sldId="2147483648"/>
              <pc:sldLayoutMk cId="4276830142" sldId="2147483650"/>
              <ac:picMk id="18" creationId="{8F5FBBCE-416A-ADEB-8735-D7E58EAE54D4}"/>
            </ac:picMkLst>
          </pc:picChg>
          <pc:picChg chg="add del mod">
            <ac:chgData name="Emilie Mørch Groth" userId="d4e2db1f-15ea-45e7-b881-5541dc8fcbd2" providerId="ADAL" clId="{FDD736D9-CFCE-4D3C-A58D-FB0D03A72A1B}" dt="2024-02-01T13:52:49.244" v="371" actId="21"/>
            <ac:picMkLst>
              <pc:docMk/>
              <pc:sldMasterMk cId="2107031557" sldId="2147483648"/>
              <pc:sldLayoutMk cId="4276830142" sldId="2147483650"/>
              <ac:picMk id="20" creationId="{7533DC9C-8FEF-8B28-E790-308BB014A58D}"/>
            </ac:picMkLst>
          </pc:picChg>
          <pc:picChg chg="add del mod">
            <ac:chgData name="Emilie Mørch Groth" userId="d4e2db1f-15ea-45e7-b881-5541dc8fcbd2" providerId="ADAL" clId="{FDD736D9-CFCE-4D3C-A58D-FB0D03A72A1B}" dt="2024-02-01T13:52:49.244" v="371" actId="21"/>
            <ac:picMkLst>
              <pc:docMk/>
              <pc:sldMasterMk cId="2107031557" sldId="2147483648"/>
              <pc:sldLayoutMk cId="4276830142" sldId="2147483650"/>
              <ac:picMk id="22" creationId="{100BFEF7-149C-0313-02A2-D54BA3125219}"/>
            </ac:picMkLst>
          </pc:picChg>
          <pc:picChg chg="add del mod">
            <ac:chgData name="Emilie Mørch Groth" userId="d4e2db1f-15ea-45e7-b881-5541dc8fcbd2" providerId="ADAL" clId="{FDD736D9-CFCE-4D3C-A58D-FB0D03A72A1B}" dt="2024-02-01T13:52:49.244" v="371" actId="21"/>
            <ac:picMkLst>
              <pc:docMk/>
              <pc:sldMasterMk cId="2107031557" sldId="2147483648"/>
              <pc:sldLayoutMk cId="4276830142" sldId="2147483650"/>
              <ac:picMk id="24" creationId="{E59C15CE-BC7F-C4AC-56BD-209FBAEB5DCB}"/>
            </ac:picMkLst>
          </pc:picChg>
        </pc:sldLayoutChg>
        <pc:sldLayoutChg chg="modSp setBg">
          <pc:chgData name="Emilie Mørch Groth" userId="d4e2db1f-15ea-45e7-b881-5541dc8fcbd2" providerId="ADAL" clId="{FDD736D9-CFCE-4D3C-A58D-FB0D03A72A1B}" dt="2024-02-01T13:47:41.831" v="324" actId="207"/>
          <pc:sldLayoutMkLst>
            <pc:docMk/>
            <pc:sldMasterMk cId="2107031557" sldId="2147483648"/>
            <pc:sldLayoutMk cId="3305712517" sldId="2147483651"/>
          </pc:sldLayoutMkLst>
          <pc:spChg chg="mod">
            <ac:chgData name="Emilie Mørch Groth" userId="d4e2db1f-15ea-45e7-b881-5541dc8fcbd2" providerId="ADAL" clId="{FDD736D9-CFCE-4D3C-A58D-FB0D03A72A1B}" dt="2024-02-01T13:47:39.538" v="323" actId="207"/>
            <ac:spMkLst>
              <pc:docMk/>
              <pc:sldMasterMk cId="2107031557" sldId="2147483648"/>
              <pc:sldLayoutMk cId="3305712517" sldId="2147483651"/>
              <ac:spMk id="2" creationId="{7EAB1F9B-5A8A-C142-1E5D-62CB3EA5CD39}"/>
            </ac:spMkLst>
          </pc:spChg>
          <pc:spChg chg="mod">
            <ac:chgData name="Emilie Mørch Groth" userId="d4e2db1f-15ea-45e7-b881-5541dc8fcbd2" providerId="ADAL" clId="{FDD736D9-CFCE-4D3C-A58D-FB0D03A72A1B}" dt="2024-02-01T13:47:41.831" v="324" actId="207"/>
            <ac:spMkLst>
              <pc:docMk/>
              <pc:sldMasterMk cId="2107031557" sldId="2147483648"/>
              <pc:sldLayoutMk cId="3305712517" sldId="2147483651"/>
              <ac:spMk id="3" creationId="{BF57F516-B220-5521-00D5-0BC9D9204B7A}"/>
            </ac:spMkLst>
          </pc:spChg>
        </pc:sldLayoutChg>
        <pc:sldLayoutChg chg="modSp setBg">
          <pc:chgData name="Emilie Mørch Groth" userId="d4e2db1f-15ea-45e7-b881-5541dc8fcbd2" providerId="ADAL" clId="{FDD736D9-CFCE-4D3C-A58D-FB0D03A72A1B}" dt="2024-02-01T13:47:49.646" v="328" actId="207"/>
          <pc:sldLayoutMkLst>
            <pc:docMk/>
            <pc:sldMasterMk cId="2107031557" sldId="2147483648"/>
            <pc:sldLayoutMk cId="3124597176" sldId="2147483652"/>
          </pc:sldLayoutMkLst>
          <pc:spChg chg="mod">
            <ac:chgData name="Emilie Mørch Groth" userId="d4e2db1f-15ea-45e7-b881-5541dc8fcbd2" providerId="ADAL" clId="{FDD736D9-CFCE-4D3C-A58D-FB0D03A72A1B}" dt="2024-02-01T13:47:45.259" v="326" actId="207"/>
            <ac:spMkLst>
              <pc:docMk/>
              <pc:sldMasterMk cId="2107031557" sldId="2147483648"/>
              <pc:sldLayoutMk cId="3124597176" sldId="2147483652"/>
              <ac:spMk id="2" creationId="{0E9F18A0-6BEB-4F1D-BBE0-1F834EA2A40C}"/>
            </ac:spMkLst>
          </pc:spChg>
          <pc:spChg chg="mod">
            <ac:chgData name="Emilie Mørch Groth" userId="d4e2db1f-15ea-45e7-b881-5541dc8fcbd2" providerId="ADAL" clId="{FDD736D9-CFCE-4D3C-A58D-FB0D03A72A1B}" dt="2024-02-01T13:47:47.718" v="327" actId="207"/>
            <ac:spMkLst>
              <pc:docMk/>
              <pc:sldMasterMk cId="2107031557" sldId="2147483648"/>
              <pc:sldLayoutMk cId="3124597176" sldId="2147483652"/>
              <ac:spMk id="3" creationId="{7ADEABD3-3F67-5ABC-031A-330421B51097}"/>
            </ac:spMkLst>
          </pc:spChg>
          <pc:spChg chg="mod">
            <ac:chgData name="Emilie Mørch Groth" userId="d4e2db1f-15ea-45e7-b881-5541dc8fcbd2" providerId="ADAL" clId="{FDD736D9-CFCE-4D3C-A58D-FB0D03A72A1B}" dt="2024-02-01T13:47:49.646" v="328" actId="207"/>
            <ac:spMkLst>
              <pc:docMk/>
              <pc:sldMasterMk cId="2107031557" sldId="2147483648"/>
              <pc:sldLayoutMk cId="3124597176" sldId="2147483652"/>
              <ac:spMk id="4" creationId="{40F528CC-5E8F-1C9A-86AD-BE33E5ED06F2}"/>
            </ac:spMkLst>
          </pc:spChg>
        </pc:sldLayoutChg>
        <pc:sldLayoutChg chg="modSp setBg">
          <pc:chgData name="Emilie Mørch Groth" userId="d4e2db1f-15ea-45e7-b881-5541dc8fcbd2" providerId="ADAL" clId="{FDD736D9-CFCE-4D3C-A58D-FB0D03A72A1B}" dt="2024-02-01T13:47:55.986" v="330" actId="207"/>
          <pc:sldLayoutMkLst>
            <pc:docMk/>
            <pc:sldMasterMk cId="2107031557" sldId="2147483648"/>
            <pc:sldLayoutMk cId="2996788549" sldId="2147483653"/>
          </pc:sldLayoutMkLst>
          <pc:spChg chg="mod">
            <ac:chgData name="Emilie Mørch Groth" userId="d4e2db1f-15ea-45e7-b881-5541dc8fcbd2" providerId="ADAL" clId="{FDD736D9-CFCE-4D3C-A58D-FB0D03A72A1B}" dt="2024-02-01T13:47:55.986" v="330" actId="207"/>
            <ac:spMkLst>
              <pc:docMk/>
              <pc:sldMasterMk cId="2107031557" sldId="2147483648"/>
              <pc:sldLayoutMk cId="2996788549" sldId="2147483653"/>
              <ac:spMk id="2" creationId="{AB3927E1-A17D-8466-F019-CDA9815DF2D9}"/>
            </ac:spMkLst>
          </pc:spChg>
          <pc:spChg chg="mod">
            <ac:chgData name="Emilie Mørch Groth" userId="d4e2db1f-15ea-45e7-b881-5541dc8fcbd2" providerId="ADAL" clId="{FDD736D9-CFCE-4D3C-A58D-FB0D03A72A1B}" dt="2024-02-01T13:47:55.986" v="330" actId="207"/>
            <ac:spMkLst>
              <pc:docMk/>
              <pc:sldMasterMk cId="2107031557" sldId="2147483648"/>
              <pc:sldLayoutMk cId="2996788549" sldId="2147483653"/>
              <ac:spMk id="3" creationId="{5AD038C2-FE73-FF5B-7DDE-9CA0889721C3}"/>
            </ac:spMkLst>
          </pc:spChg>
          <pc:spChg chg="mod">
            <ac:chgData name="Emilie Mørch Groth" userId="d4e2db1f-15ea-45e7-b881-5541dc8fcbd2" providerId="ADAL" clId="{FDD736D9-CFCE-4D3C-A58D-FB0D03A72A1B}" dt="2024-02-01T13:47:55.986" v="330" actId="207"/>
            <ac:spMkLst>
              <pc:docMk/>
              <pc:sldMasterMk cId="2107031557" sldId="2147483648"/>
              <pc:sldLayoutMk cId="2996788549" sldId="2147483653"/>
              <ac:spMk id="4" creationId="{29B3EF83-9116-E54F-2F81-F2912ED2F4A4}"/>
            </ac:spMkLst>
          </pc:spChg>
          <pc:spChg chg="mod">
            <ac:chgData name="Emilie Mørch Groth" userId="d4e2db1f-15ea-45e7-b881-5541dc8fcbd2" providerId="ADAL" clId="{FDD736D9-CFCE-4D3C-A58D-FB0D03A72A1B}" dt="2024-02-01T13:47:55.986" v="330" actId="207"/>
            <ac:spMkLst>
              <pc:docMk/>
              <pc:sldMasterMk cId="2107031557" sldId="2147483648"/>
              <pc:sldLayoutMk cId="2996788549" sldId="2147483653"/>
              <ac:spMk id="5" creationId="{15BC4026-0729-6874-1CA3-65DA46B17226}"/>
            </ac:spMkLst>
          </pc:spChg>
          <pc:spChg chg="mod">
            <ac:chgData name="Emilie Mørch Groth" userId="d4e2db1f-15ea-45e7-b881-5541dc8fcbd2" providerId="ADAL" clId="{FDD736D9-CFCE-4D3C-A58D-FB0D03A72A1B}" dt="2024-02-01T13:47:55.986" v="330" actId="207"/>
            <ac:spMkLst>
              <pc:docMk/>
              <pc:sldMasterMk cId="2107031557" sldId="2147483648"/>
              <pc:sldLayoutMk cId="2996788549" sldId="2147483653"/>
              <ac:spMk id="6" creationId="{7E8D1E10-3CD3-23AB-D76F-92EF3BF8ADCB}"/>
            </ac:spMkLst>
          </pc:spChg>
        </pc:sldLayoutChg>
        <pc:sldLayoutChg chg="modSp setBg">
          <pc:chgData name="Emilie Mørch Groth" userId="d4e2db1f-15ea-45e7-b881-5541dc8fcbd2" providerId="ADAL" clId="{FDD736D9-CFCE-4D3C-A58D-FB0D03A72A1B}" dt="2024-02-01T13:48:00.449" v="332" actId="207"/>
          <pc:sldLayoutMkLst>
            <pc:docMk/>
            <pc:sldMasterMk cId="2107031557" sldId="2147483648"/>
            <pc:sldLayoutMk cId="1939234946" sldId="2147483654"/>
          </pc:sldLayoutMkLst>
          <pc:spChg chg="mod">
            <ac:chgData name="Emilie Mørch Groth" userId="d4e2db1f-15ea-45e7-b881-5541dc8fcbd2" providerId="ADAL" clId="{FDD736D9-CFCE-4D3C-A58D-FB0D03A72A1B}" dt="2024-02-01T13:48:00.449" v="332" actId="207"/>
            <ac:spMkLst>
              <pc:docMk/>
              <pc:sldMasterMk cId="2107031557" sldId="2147483648"/>
              <pc:sldLayoutMk cId="1939234946" sldId="2147483654"/>
              <ac:spMk id="2" creationId="{37D03EF9-4A30-EF34-B826-E6086011BC11}"/>
            </ac:spMkLst>
          </pc:spChg>
        </pc:sldLayoutChg>
        <pc:sldLayoutChg chg="modSp setBg">
          <pc:chgData name="Emilie Mørch Groth" userId="d4e2db1f-15ea-45e7-b881-5541dc8fcbd2" providerId="ADAL" clId="{FDD736D9-CFCE-4D3C-A58D-FB0D03A72A1B}" dt="2024-02-01T13:48:01.507" v="333" actId="735"/>
          <pc:sldLayoutMkLst>
            <pc:docMk/>
            <pc:sldMasterMk cId="2107031557" sldId="2147483648"/>
            <pc:sldLayoutMk cId="3999412484" sldId="2147483655"/>
          </pc:sldLayoutMkLst>
        </pc:sldLayoutChg>
        <pc:sldLayoutChg chg="modSp setBg">
          <pc:chgData name="Emilie Mørch Groth" userId="d4e2db1f-15ea-45e7-b881-5541dc8fcbd2" providerId="ADAL" clId="{FDD736D9-CFCE-4D3C-A58D-FB0D03A72A1B}" dt="2024-02-01T13:48:06.958" v="335" actId="207"/>
          <pc:sldLayoutMkLst>
            <pc:docMk/>
            <pc:sldMasterMk cId="2107031557" sldId="2147483648"/>
            <pc:sldLayoutMk cId="1453202884" sldId="2147483656"/>
          </pc:sldLayoutMkLst>
          <pc:spChg chg="mod">
            <ac:chgData name="Emilie Mørch Groth" userId="d4e2db1f-15ea-45e7-b881-5541dc8fcbd2" providerId="ADAL" clId="{FDD736D9-CFCE-4D3C-A58D-FB0D03A72A1B}" dt="2024-02-01T13:48:06.958" v="335" actId="207"/>
            <ac:spMkLst>
              <pc:docMk/>
              <pc:sldMasterMk cId="2107031557" sldId="2147483648"/>
              <pc:sldLayoutMk cId="1453202884" sldId="2147483656"/>
              <ac:spMk id="2" creationId="{90ACE412-027E-5EDE-262E-225FCD2952B7}"/>
            </ac:spMkLst>
          </pc:spChg>
          <pc:spChg chg="mod">
            <ac:chgData name="Emilie Mørch Groth" userId="d4e2db1f-15ea-45e7-b881-5541dc8fcbd2" providerId="ADAL" clId="{FDD736D9-CFCE-4D3C-A58D-FB0D03A72A1B}" dt="2024-02-01T13:48:06.958" v="335" actId="207"/>
            <ac:spMkLst>
              <pc:docMk/>
              <pc:sldMasterMk cId="2107031557" sldId="2147483648"/>
              <pc:sldLayoutMk cId="1453202884" sldId="2147483656"/>
              <ac:spMk id="3" creationId="{1CE577EC-3ADC-6AAF-9F69-18401606BC74}"/>
            </ac:spMkLst>
          </pc:spChg>
          <pc:spChg chg="mod">
            <ac:chgData name="Emilie Mørch Groth" userId="d4e2db1f-15ea-45e7-b881-5541dc8fcbd2" providerId="ADAL" clId="{FDD736D9-CFCE-4D3C-A58D-FB0D03A72A1B}" dt="2024-02-01T13:48:06.958" v="335" actId="207"/>
            <ac:spMkLst>
              <pc:docMk/>
              <pc:sldMasterMk cId="2107031557" sldId="2147483648"/>
              <pc:sldLayoutMk cId="1453202884" sldId="2147483656"/>
              <ac:spMk id="4" creationId="{B698C971-3C63-5121-0DD5-81D8B5BF7853}"/>
            </ac:spMkLst>
          </pc:spChg>
        </pc:sldLayoutChg>
        <pc:sldLayoutChg chg="modSp setBg">
          <pc:chgData name="Emilie Mørch Groth" userId="d4e2db1f-15ea-45e7-b881-5541dc8fcbd2" providerId="ADAL" clId="{FDD736D9-CFCE-4D3C-A58D-FB0D03A72A1B}" dt="2024-02-01T13:48:14.952" v="338" actId="207"/>
          <pc:sldLayoutMkLst>
            <pc:docMk/>
            <pc:sldMasterMk cId="2107031557" sldId="2147483648"/>
            <pc:sldLayoutMk cId="2215960592" sldId="2147483657"/>
          </pc:sldLayoutMkLst>
          <pc:spChg chg="mod">
            <ac:chgData name="Emilie Mørch Groth" userId="d4e2db1f-15ea-45e7-b881-5541dc8fcbd2" providerId="ADAL" clId="{FDD736D9-CFCE-4D3C-A58D-FB0D03A72A1B}" dt="2024-02-01T13:48:14.952" v="338" actId="207"/>
            <ac:spMkLst>
              <pc:docMk/>
              <pc:sldMasterMk cId="2107031557" sldId="2147483648"/>
              <pc:sldLayoutMk cId="2215960592" sldId="2147483657"/>
              <ac:spMk id="2" creationId="{B48FBB3D-2DD3-75B0-97BD-19625EC69B98}"/>
            </ac:spMkLst>
          </pc:spChg>
          <pc:spChg chg="mod">
            <ac:chgData name="Emilie Mørch Groth" userId="d4e2db1f-15ea-45e7-b881-5541dc8fcbd2" providerId="ADAL" clId="{FDD736D9-CFCE-4D3C-A58D-FB0D03A72A1B}" dt="2024-02-01T13:48:14.952" v="338" actId="207"/>
            <ac:spMkLst>
              <pc:docMk/>
              <pc:sldMasterMk cId="2107031557" sldId="2147483648"/>
              <pc:sldLayoutMk cId="2215960592" sldId="2147483657"/>
              <ac:spMk id="3" creationId="{2F5E0A37-F891-6C4E-3B2D-F3E3ABF4EEA8}"/>
            </ac:spMkLst>
          </pc:spChg>
          <pc:spChg chg="mod">
            <ac:chgData name="Emilie Mørch Groth" userId="d4e2db1f-15ea-45e7-b881-5541dc8fcbd2" providerId="ADAL" clId="{FDD736D9-CFCE-4D3C-A58D-FB0D03A72A1B}" dt="2024-02-01T13:48:14.952" v="338" actId="207"/>
            <ac:spMkLst>
              <pc:docMk/>
              <pc:sldMasterMk cId="2107031557" sldId="2147483648"/>
              <pc:sldLayoutMk cId="2215960592" sldId="2147483657"/>
              <ac:spMk id="4" creationId="{7ECC3C65-FFAA-FE9A-639A-A938416C8BB9}"/>
            </ac:spMkLst>
          </pc:spChg>
        </pc:sldLayoutChg>
        <pc:sldLayoutChg chg="modSp setBg">
          <pc:chgData name="Emilie Mørch Groth" userId="d4e2db1f-15ea-45e7-b881-5541dc8fcbd2" providerId="ADAL" clId="{FDD736D9-CFCE-4D3C-A58D-FB0D03A72A1B}" dt="2024-02-01T13:48:20.370" v="340" actId="207"/>
          <pc:sldLayoutMkLst>
            <pc:docMk/>
            <pc:sldMasterMk cId="2107031557" sldId="2147483648"/>
            <pc:sldLayoutMk cId="2614752469" sldId="2147483658"/>
          </pc:sldLayoutMkLst>
          <pc:spChg chg="mod">
            <ac:chgData name="Emilie Mørch Groth" userId="d4e2db1f-15ea-45e7-b881-5541dc8fcbd2" providerId="ADAL" clId="{FDD736D9-CFCE-4D3C-A58D-FB0D03A72A1B}" dt="2024-02-01T13:48:20.370" v="340" actId="207"/>
            <ac:spMkLst>
              <pc:docMk/>
              <pc:sldMasterMk cId="2107031557" sldId="2147483648"/>
              <pc:sldLayoutMk cId="2614752469" sldId="2147483658"/>
              <ac:spMk id="2" creationId="{87E7F7EF-E3A5-4ACC-AE30-BA23D75827C6}"/>
            </ac:spMkLst>
          </pc:spChg>
          <pc:spChg chg="mod">
            <ac:chgData name="Emilie Mørch Groth" userId="d4e2db1f-15ea-45e7-b881-5541dc8fcbd2" providerId="ADAL" clId="{FDD736D9-CFCE-4D3C-A58D-FB0D03A72A1B}" dt="2024-02-01T13:48:20.370" v="340" actId="207"/>
            <ac:spMkLst>
              <pc:docMk/>
              <pc:sldMasterMk cId="2107031557" sldId="2147483648"/>
              <pc:sldLayoutMk cId="2614752469" sldId="2147483658"/>
              <ac:spMk id="3" creationId="{6FCEC0A0-77FF-595D-438B-B48525F04BA9}"/>
            </ac:spMkLst>
          </pc:spChg>
        </pc:sldLayoutChg>
        <pc:sldLayoutChg chg="modSp setBg">
          <pc:chgData name="Emilie Mørch Groth" userId="d4e2db1f-15ea-45e7-b881-5541dc8fcbd2" providerId="ADAL" clId="{FDD736D9-CFCE-4D3C-A58D-FB0D03A72A1B}" dt="2024-02-01T13:48:25.185" v="341" actId="207"/>
          <pc:sldLayoutMkLst>
            <pc:docMk/>
            <pc:sldMasterMk cId="2107031557" sldId="2147483648"/>
            <pc:sldLayoutMk cId="280696925" sldId="2147483659"/>
          </pc:sldLayoutMkLst>
          <pc:spChg chg="mod">
            <ac:chgData name="Emilie Mørch Groth" userId="d4e2db1f-15ea-45e7-b881-5541dc8fcbd2" providerId="ADAL" clId="{FDD736D9-CFCE-4D3C-A58D-FB0D03A72A1B}" dt="2024-02-01T13:48:25.185" v="341" actId="207"/>
            <ac:spMkLst>
              <pc:docMk/>
              <pc:sldMasterMk cId="2107031557" sldId="2147483648"/>
              <pc:sldLayoutMk cId="280696925" sldId="2147483659"/>
              <ac:spMk id="2" creationId="{98BF02E2-B5E7-1BA9-E4F3-CA3DC92C4FBD}"/>
            </ac:spMkLst>
          </pc:spChg>
          <pc:spChg chg="mod">
            <ac:chgData name="Emilie Mørch Groth" userId="d4e2db1f-15ea-45e7-b881-5541dc8fcbd2" providerId="ADAL" clId="{FDD736D9-CFCE-4D3C-A58D-FB0D03A72A1B}" dt="2024-02-01T13:48:25.185" v="341" actId="207"/>
            <ac:spMkLst>
              <pc:docMk/>
              <pc:sldMasterMk cId="2107031557" sldId="2147483648"/>
              <pc:sldLayoutMk cId="280696925" sldId="2147483659"/>
              <ac:spMk id="3" creationId="{92386041-A2CE-19B6-2B05-23C377EB33AD}"/>
            </ac:spMkLst>
          </pc:spChg>
        </pc:sldLayoutChg>
      </pc:sldMasterChg>
    </pc:docChg>
  </pc:docChgLst>
  <pc:docChgLst>
    <pc:chgData name="Sofie Kramshøi Nielsen" userId="S::soni@itu.dk::42ca7d68-939f-47f3-8bc4-7a951ca02d3b" providerId="AD" clId="Web-{2DCDBDE8-FBA8-4E18-80C7-9C88A8E56A66}"/>
    <pc:docChg chg="modSld">
      <pc:chgData name="Sofie Kramshøi Nielsen" userId="S::soni@itu.dk::42ca7d68-939f-47f3-8bc4-7a951ca02d3b" providerId="AD" clId="Web-{2DCDBDE8-FBA8-4E18-80C7-9C88A8E56A66}" dt="2024-02-01T19:54:10.697" v="39" actId="20577"/>
      <pc:docMkLst>
        <pc:docMk/>
      </pc:docMkLst>
      <pc:sldChg chg="modSp">
        <pc:chgData name="Sofie Kramshøi Nielsen" userId="S::soni@itu.dk::42ca7d68-939f-47f3-8bc4-7a951ca02d3b" providerId="AD" clId="Web-{2DCDBDE8-FBA8-4E18-80C7-9C88A8E56A66}" dt="2024-02-01T19:53:14.024" v="32" actId="20577"/>
        <pc:sldMkLst>
          <pc:docMk/>
          <pc:sldMk cId="221369140" sldId="265"/>
        </pc:sldMkLst>
        <pc:spChg chg="mod">
          <ac:chgData name="Sofie Kramshøi Nielsen" userId="S::soni@itu.dk::42ca7d68-939f-47f3-8bc4-7a951ca02d3b" providerId="AD" clId="Web-{2DCDBDE8-FBA8-4E18-80C7-9C88A8E56A66}" dt="2024-02-01T19:53:06.211" v="29" actId="20577"/>
          <ac:spMkLst>
            <pc:docMk/>
            <pc:sldMk cId="221369140" sldId="265"/>
            <ac:spMk id="8" creationId="{4BAC63C0-0492-BDC3-4EC5-7AA828634B24}"/>
          </ac:spMkLst>
        </pc:spChg>
        <pc:spChg chg="mod">
          <ac:chgData name="Sofie Kramshøi Nielsen" userId="S::soni@itu.dk::42ca7d68-939f-47f3-8bc4-7a951ca02d3b" providerId="AD" clId="Web-{2DCDBDE8-FBA8-4E18-80C7-9C88A8E56A66}" dt="2024-02-01T19:53:09.570" v="30" actId="20577"/>
          <ac:spMkLst>
            <pc:docMk/>
            <pc:sldMk cId="221369140" sldId="265"/>
            <ac:spMk id="9" creationId="{036436B1-956D-7D89-2B8F-4FADFCE47869}"/>
          </ac:spMkLst>
        </pc:spChg>
        <pc:spChg chg="mod">
          <ac:chgData name="Sofie Kramshøi Nielsen" userId="S::soni@itu.dk::42ca7d68-939f-47f3-8bc4-7a951ca02d3b" providerId="AD" clId="Web-{2DCDBDE8-FBA8-4E18-80C7-9C88A8E56A66}" dt="2024-02-01T19:53:02.320" v="27" actId="20577"/>
          <ac:spMkLst>
            <pc:docMk/>
            <pc:sldMk cId="221369140" sldId="265"/>
            <ac:spMk id="14" creationId="{EC1E7118-09AB-D775-646E-E9E5C5A88012}"/>
          </ac:spMkLst>
        </pc:spChg>
        <pc:spChg chg="mod">
          <ac:chgData name="Sofie Kramshøi Nielsen" userId="S::soni@itu.dk::42ca7d68-939f-47f3-8bc4-7a951ca02d3b" providerId="AD" clId="Web-{2DCDBDE8-FBA8-4E18-80C7-9C88A8E56A66}" dt="2024-02-01T19:53:14.024" v="32" actId="20577"/>
          <ac:spMkLst>
            <pc:docMk/>
            <pc:sldMk cId="221369140" sldId="265"/>
            <ac:spMk id="15" creationId="{4F24D4F0-9F23-CFFC-591B-B791A3C552AC}"/>
          </ac:spMkLst>
        </pc:spChg>
      </pc:sldChg>
      <pc:sldChg chg="modSp">
        <pc:chgData name="Sofie Kramshøi Nielsen" userId="S::soni@itu.dk::42ca7d68-939f-47f3-8bc4-7a951ca02d3b" providerId="AD" clId="Web-{2DCDBDE8-FBA8-4E18-80C7-9C88A8E56A66}" dt="2024-02-01T19:53:20.680" v="34" actId="20577"/>
        <pc:sldMkLst>
          <pc:docMk/>
          <pc:sldMk cId="4277104578" sldId="266"/>
        </pc:sldMkLst>
        <pc:spChg chg="mod">
          <ac:chgData name="Sofie Kramshøi Nielsen" userId="S::soni@itu.dk::42ca7d68-939f-47f3-8bc4-7a951ca02d3b" providerId="AD" clId="Web-{2DCDBDE8-FBA8-4E18-80C7-9C88A8E56A66}" dt="2024-02-01T19:53:20.680" v="34" actId="20577"/>
          <ac:spMkLst>
            <pc:docMk/>
            <pc:sldMk cId="4277104578" sldId="266"/>
            <ac:spMk id="5" creationId="{68F2828D-B8B2-F49E-C0EA-EC94788205DC}"/>
          </ac:spMkLst>
        </pc:spChg>
      </pc:sldChg>
      <pc:sldChg chg="modSp">
        <pc:chgData name="Sofie Kramshøi Nielsen" userId="S::soni@itu.dk::42ca7d68-939f-47f3-8bc4-7a951ca02d3b" providerId="AD" clId="Web-{2DCDBDE8-FBA8-4E18-80C7-9C88A8E56A66}" dt="2024-02-01T19:54:10.697" v="39" actId="20577"/>
        <pc:sldMkLst>
          <pc:docMk/>
          <pc:sldMk cId="2996543826" sldId="275"/>
        </pc:sldMkLst>
        <pc:spChg chg="mod">
          <ac:chgData name="Sofie Kramshøi Nielsen" userId="S::soni@itu.dk::42ca7d68-939f-47f3-8bc4-7a951ca02d3b" providerId="AD" clId="Web-{2DCDBDE8-FBA8-4E18-80C7-9C88A8E56A66}" dt="2024-02-01T19:54:10.697" v="39" actId="20577"/>
          <ac:spMkLst>
            <pc:docMk/>
            <pc:sldMk cId="2996543826" sldId="275"/>
            <ac:spMk id="3" creationId="{FB2E19B1-DD22-B4EF-9C6D-D9E999F53C3F}"/>
          </ac:spMkLst>
        </pc:spChg>
      </pc:sldChg>
      <pc:sldChg chg="modSp">
        <pc:chgData name="Sofie Kramshøi Nielsen" userId="S::soni@itu.dk::42ca7d68-939f-47f3-8bc4-7a951ca02d3b" providerId="AD" clId="Web-{2DCDBDE8-FBA8-4E18-80C7-9C88A8E56A66}" dt="2024-02-01T19:52:37.617" v="21" actId="20577"/>
        <pc:sldMkLst>
          <pc:docMk/>
          <pc:sldMk cId="1346892897" sldId="278"/>
        </pc:sldMkLst>
        <pc:spChg chg="mod">
          <ac:chgData name="Sofie Kramshøi Nielsen" userId="S::soni@itu.dk::42ca7d68-939f-47f3-8bc4-7a951ca02d3b" providerId="AD" clId="Web-{2DCDBDE8-FBA8-4E18-80C7-9C88A8E56A66}" dt="2024-02-01T19:52:33.664" v="19" actId="20577"/>
          <ac:spMkLst>
            <pc:docMk/>
            <pc:sldMk cId="1346892897" sldId="278"/>
            <ac:spMk id="7" creationId="{D13387E5-9CF4-DF1E-1D9A-1214127B6F08}"/>
          </ac:spMkLst>
        </pc:spChg>
        <pc:spChg chg="mod">
          <ac:chgData name="Sofie Kramshøi Nielsen" userId="S::soni@itu.dk::42ca7d68-939f-47f3-8bc4-7a951ca02d3b" providerId="AD" clId="Web-{2DCDBDE8-FBA8-4E18-80C7-9C88A8E56A66}" dt="2024-02-01T19:52:37.617" v="21" actId="20577"/>
          <ac:spMkLst>
            <pc:docMk/>
            <pc:sldMk cId="1346892897" sldId="278"/>
            <ac:spMk id="11" creationId="{5B7490C6-B7E0-7606-19C1-9BBDEC0997D2}"/>
          </ac:spMkLst>
        </pc:spChg>
      </pc:sldChg>
      <pc:sldChg chg="modSp">
        <pc:chgData name="Sofie Kramshøi Nielsen" userId="S::soni@itu.dk::42ca7d68-939f-47f3-8bc4-7a951ca02d3b" providerId="AD" clId="Web-{2DCDBDE8-FBA8-4E18-80C7-9C88A8E56A66}" dt="2024-02-01T19:52:47.211" v="25" actId="20577"/>
        <pc:sldMkLst>
          <pc:docMk/>
          <pc:sldMk cId="2248333476" sldId="279"/>
        </pc:sldMkLst>
        <pc:spChg chg="mod">
          <ac:chgData name="Sofie Kramshøi Nielsen" userId="S::soni@itu.dk::42ca7d68-939f-47f3-8bc4-7a951ca02d3b" providerId="AD" clId="Web-{2DCDBDE8-FBA8-4E18-80C7-9C88A8E56A66}" dt="2024-02-01T19:52:42.961" v="23" actId="20577"/>
          <ac:spMkLst>
            <pc:docMk/>
            <pc:sldMk cId="2248333476" sldId="279"/>
            <ac:spMk id="14" creationId="{5289CB78-3C5F-8F58-3EAC-B85283D60A6C}"/>
          </ac:spMkLst>
        </pc:spChg>
        <pc:spChg chg="mod">
          <ac:chgData name="Sofie Kramshøi Nielsen" userId="S::soni@itu.dk::42ca7d68-939f-47f3-8bc4-7a951ca02d3b" providerId="AD" clId="Web-{2DCDBDE8-FBA8-4E18-80C7-9C88A8E56A66}" dt="2024-02-01T19:52:47.211" v="25" actId="20577"/>
          <ac:spMkLst>
            <pc:docMk/>
            <pc:sldMk cId="2248333476" sldId="279"/>
            <ac:spMk id="18" creationId="{247739FB-7CA2-8251-181A-6BA53A876FDB}"/>
          </ac:spMkLst>
        </pc:spChg>
      </pc:sldChg>
      <pc:sldChg chg="modSp">
        <pc:chgData name="Sofie Kramshøi Nielsen" userId="S::soni@itu.dk::42ca7d68-939f-47f3-8bc4-7a951ca02d3b" providerId="AD" clId="Web-{2DCDBDE8-FBA8-4E18-80C7-9C88A8E56A66}" dt="2024-02-01T19:52:12.523" v="17" actId="20577"/>
        <pc:sldMkLst>
          <pc:docMk/>
          <pc:sldMk cId="2355676046" sldId="280"/>
        </pc:sldMkLst>
        <pc:spChg chg="mod">
          <ac:chgData name="Sofie Kramshøi Nielsen" userId="S::soni@itu.dk::42ca7d68-939f-47f3-8bc4-7a951ca02d3b" providerId="AD" clId="Web-{2DCDBDE8-FBA8-4E18-80C7-9C88A8E56A66}" dt="2024-02-01T19:52:12.523" v="17" actId="20577"/>
          <ac:spMkLst>
            <pc:docMk/>
            <pc:sldMk cId="2355676046" sldId="280"/>
            <ac:spMk id="3" creationId="{C3427BA4-636A-8449-FFB0-F64FAC46376F}"/>
          </ac:spMkLst>
        </pc:spChg>
      </pc:sldChg>
    </pc:docChg>
  </pc:docChgLst>
  <pc:docChgLst>
    <pc:chgData name="Sofie Kramshøi Nielsen" userId="S::soni@itu.dk::42ca7d68-939f-47f3-8bc4-7a951ca02d3b" providerId="AD" clId="Web-{C2E247A9-4A5C-4650-88DA-6D20E394048B}"/>
    <pc:docChg chg="modSld">
      <pc:chgData name="Sofie Kramshøi Nielsen" userId="S::soni@itu.dk::42ca7d68-939f-47f3-8bc4-7a951ca02d3b" providerId="AD" clId="Web-{C2E247A9-4A5C-4650-88DA-6D20E394048B}" dt="2024-02-02T10:59:31.401" v="91" actId="20577"/>
      <pc:docMkLst>
        <pc:docMk/>
      </pc:docMkLst>
      <pc:sldChg chg="modSp">
        <pc:chgData name="Sofie Kramshøi Nielsen" userId="S::soni@itu.dk::42ca7d68-939f-47f3-8bc4-7a951ca02d3b" providerId="AD" clId="Web-{C2E247A9-4A5C-4650-88DA-6D20E394048B}" dt="2024-02-02T10:59:31.401" v="91" actId="20577"/>
        <pc:sldMkLst>
          <pc:docMk/>
          <pc:sldMk cId="2298818431" sldId="281"/>
        </pc:sldMkLst>
        <pc:spChg chg="mod">
          <ac:chgData name="Sofie Kramshøi Nielsen" userId="S::soni@itu.dk::42ca7d68-939f-47f3-8bc4-7a951ca02d3b" providerId="AD" clId="Web-{C2E247A9-4A5C-4650-88DA-6D20E394048B}" dt="2024-02-02T10:59:31.401" v="91" actId="20577"/>
          <ac:spMkLst>
            <pc:docMk/>
            <pc:sldMk cId="2298818431" sldId="281"/>
            <ac:spMk id="3" creationId="{7D857C44-7524-0E63-A400-063C91061399}"/>
          </ac:spMkLst>
        </pc:spChg>
      </pc:sldChg>
    </pc:docChg>
  </pc:docChgLst>
  <pc:docChgLst>
    <pc:chgData name="Sofie Kramshøi Nielsen" userId="42ca7d68-939f-47f3-8bc4-7a951ca02d3b" providerId="ADAL" clId="{8440A81C-D286-410F-9C38-23ACA506382C}"/>
    <pc:docChg chg="undo custSel addSld delSld modSld">
      <pc:chgData name="Sofie Kramshøi Nielsen" userId="42ca7d68-939f-47f3-8bc4-7a951ca02d3b" providerId="ADAL" clId="{8440A81C-D286-410F-9C38-23ACA506382C}" dt="2024-01-26T17:03:35.956" v="1171" actId="20577"/>
      <pc:docMkLst>
        <pc:docMk/>
      </pc:docMkLst>
      <pc:sldChg chg="modSp add mod">
        <pc:chgData name="Sofie Kramshøi Nielsen" userId="42ca7d68-939f-47f3-8bc4-7a951ca02d3b" providerId="ADAL" clId="{8440A81C-D286-410F-9C38-23ACA506382C}" dt="2024-01-26T12:01:18.111" v="63" actId="20577"/>
        <pc:sldMkLst>
          <pc:docMk/>
          <pc:sldMk cId="4038336051" sldId="256"/>
        </pc:sldMkLst>
        <pc:spChg chg="mod">
          <ac:chgData name="Sofie Kramshøi Nielsen" userId="42ca7d68-939f-47f3-8bc4-7a951ca02d3b" providerId="ADAL" clId="{8440A81C-D286-410F-9C38-23ACA506382C}" dt="2024-01-26T12:01:18.111" v="63" actId="20577"/>
          <ac:spMkLst>
            <pc:docMk/>
            <pc:sldMk cId="4038336051" sldId="256"/>
            <ac:spMk id="2" creationId="{8F5916FB-8F39-AF4F-AA20-326C7F7C48B3}"/>
          </ac:spMkLst>
        </pc:spChg>
      </pc:sldChg>
      <pc:sldChg chg="add">
        <pc:chgData name="Sofie Kramshøi Nielsen" userId="42ca7d68-939f-47f3-8bc4-7a951ca02d3b" providerId="ADAL" clId="{8440A81C-D286-410F-9C38-23ACA506382C}" dt="2024-01-26T08:51:58.548" v="0"/>
        <pc:sldMkLst>
          <pc:docMk/>
          <pc:sldMk cId="428334828" sldId="257"/>
        </pc:sldMkLst>
      </pc:sldChg>
      <pc:sldChg chg="add">
        <pc:chgData name="Sofie Kramshøi Nielsen" userId="42ca7d68-939f-47f3-8bc4-7a951ca02d3b" providerId="ADAL" clId="{8440A81C-D286-410F-9C38-23ACA506382C}" dt="2024-01-26T08:51:58.548" v="0"/>
        <pc:sldMkLst>
          <pc:docMk/>
          <pc:sldMk cId="2045577667" sldId="258"/>
        </pc:sldMkLst>
      </pc:sldChg>
      <pc:sldChg chg="add">
        <pc:chgData name="Sofie Kramshøi Nielsen" userId="42ca7d68-939f-47f3-8bc4-7a951ca02d3b" providerId="ADAL" clId="{8440A81C-D286-410F-9C38-23ACA506382C}" dt="2024-01-26T08:51:58.548" v="0"/>
        <pc:sldMkLst>
          <pc:docMk/>
          <pc:sldMk cId="1434637216" sldId="259"/>
        </pc:sldMkLst>
      </pc:sldChg>
      <pc:sldChg chg="add">
        <pc:chgData name="Sofie Kramshøi Nielsen" userId="42ca7d68-939f-47f3-8bc4-7a951ca02d3b" providerId="ADAL" clId="{8440A81C-D286-410F-9C38-23ACA506382C}" dt="2024-01-26T08:51:58.548" v="0"/>
        <pc:sldMkLst>
          <pc:docMk/>
          <pc:sldMk cId="1531941348" sldId="260"/>
        </pc:sldMkLst>
      </pc:sldChg>
      <pc:sldChg chg="add">
        <pc:chgData name="Sofie Kramshøi Nielsen" userId="42ca7d68-939f-47f3-8bc4-7a951ca02d3b" providerId="ADAL" clId="{8440A81C-D286-410F-9C38-23ACA506382C}" dt="2024-01-26T08:51:58.548" v="0"/>
        <pc:sldMkLst>
          <pc:docMk/>
          <pc:sldMk cId="845266878" sldId="262"/>
        </pc:sldMkLst>
      </pc:sldChg>
      <pc:sldChg chg="add">
        <pc:chgData name="Sofie Kramshøi Nielsen" userId="42ca7d68-939f-47f3-8bc4-7a951ca02d3b" providerId="ADAL" clId="{8440A81C-D286-410F-9C38-23ACA506382C}" dt="2024-01-26T08:51:58.548" v="0"/>
        <pc:sldMkLst>
          <pc:docMk/>
          <pc:sldMk cId="3270749325" sldId="263"/>
        </pc:sldMkLst>
      </pc:sldChg>
      <pc:sldChg chg="add">
        <pc:chgData name="Sofie Kramshøi Nielsen" userId="42ca7d68-939f-47f3-8bc4-7a951ca02d3b" providerId="ADAL" clId="{8440A81C-D286-410F-9C38-23ACA506382C}" dt="2024-01-26T08:51:58.548" v="0"/>
        <pc:sldMkLst>
          <pc:docMk/>
          <pc:sldMk cId="608052885" sldId="264"/>
        </pc:sldMkLst>
      </pc:sldChg>
      <pc:sldChg chg="add">
        <pc:chgData name="Sofie Kramshøi Nielsen" userId="42ca7d68-939f-47f3-8bc4-7a951ca02d3b" providerId="ADAL" clId="{8440A81C-D286-410F-9C38-23ACA506382C}" dt="2024-01-26T08:51:58.548" v="0"/>
        <pc:sldMkLst>
          <pc:docMk/>
          <pc:sldMk cId="221369140" sldId="265"/>
        </pc:sldMkLst>
      </pc:sldChg>
      <pc:sldChg chg="modSp add mod">
        <pc:chgData name="Sofie Kramshøi Nielsen" userId="42ca7d68-939f-47f3-8bc4-7a951ca02d3b" providerId="ADAL" clId="{8440A81C-D286-410F-9C38-23ACA506382C}" dt="2024-01-26T08:53:22.010" v="42" actId="14734"/>
        <pc:sldMkLst>
          <pc:docMk/>
          <pc:sldMk cId="4277104578" sldId="266"/>
        </pc:sldMkLst>
        <pc:graphicFrameChg chg="modGraphic">
          <ac:chgData name="Sofie Kramshøi Nielsen" userId="42ca7d68-939f-47f3-8bc4-7a951ca02d3b" providerId="ADAL" clId="{8440A81C-D286-410F-9C38-23ACA506382C}" dt="2024-01-26T08:53:22.010" v="42" actId="14734"/>
          <ac:graphicFrameMkLst>
            <pc:docMk/>
            <pc:sldMk cId="4277104578" sldId="266"/>
            <ac:graphicFrameMk id="4" creationId="{8C944A90-2E07-A385-787A-8FC73EDCDC2F}"/>
          </ac:graphicFrameMkLst>
        </pc:graphicFrameChg>
      </pc:sldChg>
      <pc:sldChg chg="add">
        <pc:chgData name="Sofie Kramshøi Nielsen" userId="42ca7d68-939f-47f3-8bc4-7a951ca02d3b" providerId="ADAL" clId="{8440A81C-D286-410F-9C38-23ACA506382C}" dt="2024-01-26T08:51:58.548" v="0"/>
        <pc:sldMkLst>
          <pc:docMk/>
          <pc:sldMk cId="2764333588" sldId="267"/>
        </pc:sldMkLst>
      </pc:sldChg>
      <pc:sldChg chg="delSp modSp mod">
        <pc:chgData name="Sofie Kramshøi Nielsen" userId="42ca7d68-939f-47f3-8bc4-7a951ca02d3b" providerId="ADAL" clId="{8440A81C-D286-410F-9C38-23ACA506382C}" dt="2024-01-26T17:02:24.004" v="1095" actId="20577"/>
        <pc:sldMkLst>
          <pc:docMk/>
          <pc:sldMk cId="2966071730" sldId="270"/>
        </pc:sldMkLst>
        <pc:spChg chg="mod">
          <ac:chgData name="Sofie Kramshøi Nielsen" userId="42ca7d68-939f-47f3-8bc4-7a951ca02d3b" providerId="ADAL" clId="{8440A81C-D286-410F-9C38-23ACA506382C}" dt="2024-01-26T17:02:24.004" v="1095" actId="20577"/>
          <ac:spMkLst>
            <pc:docMk/>
            <pc:sldMk cId="2966071730" sldId="270"/>
            <ac:spMk id="2" creationId="{4B073806-D69F-BAAD-B42B-FF312DE61212}"/>
          </ac:spMkLst>
        </pc:spChg>
        <pc:spChg chg="del">
          <ac:chgData name="Sofie Kramshøi Nielsen" userId="42ca7d68-939f-47f3-8bc4-7a951ca02d3b" providerId="ADAL" clId="{8440A81C-D286-410F-9C38-23ACA506382C}" dt="2024-01-26T15:00:51.399" v="170" actId="478"/>
          <ac:spMkLst>
            <pc:docMk/>
            <pc:sldMk cId="2966071730" sldId="270"/>
            <ac:spMk id="3" creationId="{5157C64E-F6C6-8E34-927B-20135794333F}"/>
          </ac:spMkLst>
        </pc:spChg>
      </pc:sldChg>
      <pc:sldChg chg="modSp mod">
        <pc:chgData name="Sofie Kramshøi Nielsen" userId="42ca7d68-939f-47f3-8bc4-7a951ca02d3b" providerId="ADAL" clId="{8440A81C-D286-410F-9C38-23ACA506382C}" dt="2024-01-26T15:01:18.821" v="189" actId="20577"/>
        <pc:sldMkLst>
          <pc:docMk/>
          <pc:sldMk cId="336165041" sldId="271"/>
        </pc:sldMkLst>
        <pc:spChg chg="mod">
          <ac:chgData name="Sofie Kramshøi Nielsen" userId="42ca7d68-939f-47f3-8bc4-7a951ca02d3b" providerId="ADAL" clId="{8440A81C-D286-410F-9C38-23ACA506382C}" dt="2024-01-26T15:01:18.821" v="189" actId="20577"/>
          <ac:spMkLst>
            <pc:docMk/>
            <pc:sldMk cId="336165041" sldId="271"/>
            <ac:spMk id="3" creationId="{1F41D6BC-75F6-459D-D5CB-E5476984468C}"/>
          </ac:spMkLst>
        </pc:spChg>
      </pc:sldChg>
      <pc:sldChg chg="addSp modSp mod">
        <pc:chgData name="Sofie Kramshøi Nielsen" userId="42ca7d68-939f-47f3-8bc4-7a951ca02d3b" providerId="ADAL" clId="{8440A81C-D286-410F-9C38-23ACA506382C}" dt="2024-01-26T17:02:39.187" v="1099" actId="1038"/>
        <pc:sldMkLst>
          <pc:docMk/>
          <pc:sldMk cId="1792231093" sldId="272"/>
        </pc:sldMkLst>
        <pc:spChg chg="mod">
          <ac:chgData name="Sofie Kramshøi Nielsen" userId="42ca7d68-939f-47f3-8bc4-7a951ca02d3b" providerId="ADAL" clId="{8440A81C-D286-410F-9C38-23ACA506382C}" dt="2024-01-26T15:17:17.975" v="251" actId="20577"/>
          <ac:spMkLst>
            <pc:docMk/>
            <pc:sldMk cId="1792231093" sldId="272"/>
            <ac:spMk id="3" creationId="{B4F56854-1E65-2DE8-1E1D-79AB9C8DAADE}"/>
          </ac:spMkLst>
        </pc:spChg>
        <pc:spChg chg="add mod">
          <ac:chgData name="Sofie Kramshøi Nielsen" userId="42ca7d68-939f-47f3-8bc4-7a951ca02d3b" providerId="ADAL" clId="{8440A81C-D286-410F-9C38-23ACA506382C}" dt="2024-01-26T17:02:39.187" v="1099" actId="1038"/>
          <ac:spMkLst>
            <pc:docMk/>
            <pc:sldMk cId="1792231093" sldId="272"/>
            <ac:spMk id="6" creationId="{07605A84-784B-F700-60C3-CB81DE9DC1FB}"/>
          </ac:spMkLst>
        </pc:spChg>
        <pc:picChg chg="add mod modCrop">
          <ac:chgData name="Sofie Kramshøi Nielsen" userId="42ca7d68-939f-47f3-8bc4-7a951ca02d3b" providerId="ADAL" clId="{8440A81C-D286-410F-9C38-23ACA506382C}" dt="2024-01-26T15:18:52.782" v="335" actId="1037"/>
          <ac:picMkLst>
            <pc:docMk/>
            <pc:sldMk cId="1792231093" sldId="272"/>
            <ac:picMk id="5" creationId="{E6246DE9-C8C2-54EE-7BFE-A3A7F6450F69}"/>
          </ac:picMkLst>
        </pc:picChg>
      </pc:sldChg>
      <pc:sldChg chg="modSp mod">
        <pc:chgData name="Sofie Kramshøi Nielsen" userId="42ca7d68-939f-47f3-8bc4-7a951ca02d3b" providerId="ADAL" clId="{8440A81C-D286-410F-9C38-23ACA506382C}" dt="2024-01-26T17:03:35.956" v="1171" actId="20577"/>
        <pc:sldMkLst>
          <pc:docMk/>
          <pc:sldMk cId="4222146431" sldId="273"/>
        </pc:sldMkLst>
        <pc:spChg chg="mod">
          <ac:chgData name="Sofie Kramshøi Nielsen" userId="42ca7d68-939f-47f3-8bc4-7a951ca02d3b" providerId="ADAL" clId="{8440A81C-D286-410F-9C38-23ACA506382C}" dt="2024-01-26T15:19:39.416" v="395" actId="20577"/>
          <ac:spMkLst>
            <pc:docMk/>
            <pc:sldMk cId="4222146431" sldId="273"/>
            <ac:spMk id="2" creationId="{40B0B7A1-A2DD-E312-C7C4-8A57B291715E}"/>
          </ac:spMkLst>
        </pc:spChg>
        <pc:spChg chg="mod">
          <ac:chgData name="Sofie Kramshøi Nielsen" userId="42ca7d68-939f-47f3-8bc4-7a951ca02d3b" providerId="ADAL" clId="{8440A81C-D286-410F-9C38-23ACA506382C}" dt="2024-01-26T17:03:35.956" v="1171" actId="20577"/>
          <ac:spMkLst>
            <pc:docMk/>
            <pc:sldMk cId="4222146431" sldId="273"/>
            <ac:spMk id="3" creationId="{C8CAD0EA-AD96-0D06-02C7-137E4897793E}"/>
          </ac:spMkLst>
        </pc:spChg>
      </pc:sldChg>
      <pc:sldChg chg="modSp new mod">
        <pc:chgData name="Sofie Kramshøi Nielsen" userId="42ca7d68-939f-47f3-8bc4-7a951ca02d3b" providerId="ADAL" clId="{8440A81C-D286-410F-9C38-23ACA506382C}" dt="2024-01-26T15:02:19.457" v="225" actId="14100"/>
        <pc:sldMkLst>
          <pc:docMk/>
          <pc:sldMk cId="1709646858" sldId="274"/>
        </pc:sldMkLst>
        <pc:spChg chg="mod">
          <ac:chgData name="Sofie Kramshøi Nielsen" userId="42ca7d68-939f-47f3-8bc4-7a951ca02d3b" providerId="ADAL" clId="{8440A81C-D286-410F-9C38-23ACA506382C}" dt="2024-01-26T15:01:26.212" v="197" actId="20577"/>
          <ac:spMkLst>
            <pc:docMk/>
            <pc:sldMk cId="1709646858" sldId="274"/>
            <ac:spMk id="2" creationId="{418E6395-D7D4-B94B-37BC-4707D0AF08FD}"/>
          </ac:spMkLst>
        </pc:spChg>
        <pc:spChg chg="mod">
          <ac:chgData name="Sofie Kramshøi Nielsen" userId="42ca7d68-939f-47f3-8bc4-7a951ca02d3b" providerId="ADAL" clId="{8440A81C-D286-410F-9C38-23ACA506382C}" dt="2024-01-26T15:02:19.457" v="225" actId="14100"/>
          <ac:spMkLst>
            <pc:docMk/>
            <pc:sldMk cId="1709646858" sldId="274"/>
            <ac:spMk id="3" creationId="{38B7BE46-9E49-0173-D845-87B3792F5846}"/>
          </ac:spMkLst>
        </pc:spChg>
      </pc:sldChg>
      <pc:sldChg chg="modSp del mod">
        <pc:chgData name="Sofie Kramshøi Nielsen" userId="42ca7d68-939f-47f3-8bc4-7a951ca02d3b" providerId="ADAL" clId="{8440A81C-D286-410F-9C38-23ACA506382C}" dt="2024-01-26T08:52:15.620" v="4" actId="47"/>
        <pc:sldMkLst>
          <pc:docMk/>
          <pc:sldMk cId="1870067067" sldId="274"/>
        </pc:sldMkLst>
        <pc:spChg chg="mod">
          <ac:chgData name="Sofie Kramshøi Nielsen" userId="42ca7d68-939f-47f3-8bc4-7a951ca02d3b" providerId="ADAL" clId="{8440A81C-D286-410F-9C38-23ACA506382C}" dt="2024-01-26T08:52:09.860" v="2" actId="21"/>
          <ac:spMkLst>
            <pc:docMk/>
            <pc:sldMk cId="1870067067" sldId="274"/>
            <ac:spMk id="2" creationId="{60E96E76-771F-4969-85A8-A2B09F3E6A10}"/>
          </ac:spMkLst>
        </pc:spChg>
      </pc:sldChg>
      <pc:sldChg chg="modSp new del mod">
        <pc:chgData name="Sofie Kramshøi Nielsen" userId="42ca7d68-939f-47f3-8bc4-7a951ca02d3b" providerId="ADAL" clId="{8440A81C-D286-410F-9C38-23ACA506382C}" dt="2024-01-26T12:01:20.131" v="64" actId="47"/>
        <pc:sldMkLst>
          <pc:docMk/>
          <pc:sldMk cId="1453423641" sldId="275"/>
        </pc:sldMkLst>
        <pc:spChg chg="mod">
          <ac:chgData name="Sofie Kramshøi Nielsen" userId="42ca7d68-939f-47f3-8bc4-7a951ca02d3b" providerId="ADAL" clId="{8440A81C-D286-410F-9C38-23ACA506382C}" dt="2024-01-26T08:52:32.515" v="28" actId="20577"/>
          <ac:spMkLst>
            <pc:docMk/>
            <pc:sldMk cId="1453423641" sldId="275"/>
            <ac:spMk id="2" creationId="{554E5C6A-64A3-A933-7C58-9473C3C85CF1}"/>
          </ac:spMkLst>
        </pc:spChg>
      </pc:sldChg>
      <pc:sldChg chg="modSp new mod">
        <pc:chgData name="Sofie Kramshøi Nielsen" userId="42ca7d68-939f-47f3-8bc4-7a951ca02d3b" providerId="ADAL" clId="{8440A81C-D286-410F-9C38-23ACA506382C}" dt="2024-01-26T16:08:13.989" v="1090" actId="5793"/>
        <pc:sldMkLst>
          <pc:docMk/>
          <pc:sldMk cId="2996543826" sldId="275"/>
        </pc:sldMkLst>
        <pc:spChg chg="mod">
          <ac:chgData name="Sofie Kramshøi Nielsen" userId="42ca7d68-939f-47f3-8bc4-7a951ca02d3b" providerId="ADAL" clId="{8440A81C-D286-410F-9C38-23ACA506382C}" dt="2024-01-26T15:20:18.025" v="424" actId="20577"/>
          <ac:spMkLst>
            <pc:docMk/>
            <pc:sldMk cId="2996543826" sldId="275"/>
            <ac:spMk id="2" creationId="{EDA0478D-9278-5B3E-38B5-EB10EEA9A968}"/>
          </ac:spMkLst>
        </pc:spChg>
        <pc:spChg chg="mod">
          <ac:chgData name="Sofie Kramshøi Nielsen" userId="42ca7d68-939f-47f3-8bc4-7a951ca02d3b" providerId="ADAL" clId="{8440A81C-D286-410F-9C38-23ACA506382C}" dt="2024-01-26T16:08:13.989" v="1090" actId="5793"/>
          <ac:spMkLst>
            <pc:docMk/>
            <pc:sldMk cId="2996543826" sldId="275"/>
            <ac:spMk id="3" creationId="{FB2E19B1-DD22-B4EF-9C6D-D9E999F53C3F}"/>
          </ac:spMkLst>
        </pc:spChg>
      </pc:sldChg>
    </pc:docChg>
  </pc:docChgLst>
  <pc:docChgLst>
    <pc:chgData name="Emilie Mørch Groth" userId="S::emig@itu.dk::d4e2db1f-15ea-45e7-b881-5541dc8fcbd2" providerId="AD" clId="Web-{CF635544-7607-4E7E-A94E-039FF2734D68}"/>
    <pc:docChg chg="modSld">
      <pc:chgData name="Emilie Mørch Groth" userId="S::emig@itu.dk::d4e2db1f-15ea-45e7-b881-5541dc8fcbd2" providerId="AD" clId="Web-{CF635544-7607-4E7E-A94E-039FF2734D68}" dt="2024-01-29T10:18:08.853" v="5" actId="14100"/>
      <pc:docMkLst>
        <pc:docMk/>
      </pc:docMkLst>
      <pc:sldChg chg="addSp modSp">
        <pc:chgData name="Emilie Mørch Groth" userId="S::emig@itu.dk::d4e2db1f-15ea-45e7-b881-5541dc8fcbd2" providerId="AD" clId="Web-{CF635544-7607-4E7E-A94E-039FF2734D68}" dt="2024-01-29T10:18:08.853" v="5" actId="14100"/>
        <pc:sldMkLst>
          <pc:docMk/>
          <pc:sldMk cId="1792231093" sldId="272"/>
        </pc:sldMkLst>
        <pc:picChg chg="add mod">
          <ac:chgData name="Emilie Mørch Groth" userId="S::emig@itu.dk::d4e2db1f-15ea-45e7-b881-5541dc8fcbd2" providerId="AD" clId="Web-{CF635544-7607-4E7E-A94E-039FF2734D68}" dt="2024-01-29T10:18:08.853" v="5" actId="14100"/>
          <ac:picMkLst>
            <pc:docMk/>
            <pc:sldMk cId="1792231093" sldId="272"/>
            <ac:picMk id="4" creationId="{217E8EC0-DDDE-AB7A-CC6A-0596503F2D66}"/>
          </ac:picMkLst>
        </pc:picChg>
      </pc:sldChg>
    </pc:docChg>
  </pc:docChgLst>
  <pc:docChgLst>
    <pc:chgData name="Sofie Kramshøi Nielsen" userId="S::soni@itu.dk::42ca7d68-939f-47f3-8bc4-7a951ca02d3b" providerId="AD" clId="Web-{1A26A9CA-525C-499A-8633-E276C32F95CC}"/>
    <pc:docChg chg="modSld">
      <pc:chgData name="Sofie Kramshøi Nielsen" userId="S::soni@itu.dk::42ca7d68-939f-47f3-8bc4-7a951ca02d3b" providerId="AD" clId="Web-{1A26A9CA-525C-499A-8633-E276C32F95CC}" dt="2024-02-02T10:47:13.919" v="4" actId="1076"/>
      <pc:docMkLst>
        <pc:docMk/>
      </pc:docMkLst>
      <pc:sldChg chg="addSp delSp modSp">
        <pc:chgData name="Sofie Kramshøi Nielsen" userId="S::soni@itu.dk::42ca7d68-939f-47f3-8bc4-7a951ca02d3b" providerId="AD" clId="Web-{1A26A9CA-525C-499A-8633-E276C32F95CC}" dt="2024-02-02T10:47:13.919" v="4" actId="1076"/>
        <pc:sldMkLst>
          <pc:docMk/>
          <pc:sldMk cId="1792231093" sldId="272"/>
        </pc:sldMkLst>
        <pc:picChg chg="del">
          <ac:chgData name="Sofie Kramshøi Nielsen" userId="S::soni@itu.dk::42ca7d68-939f-47f3-8bc4-7a951ca02d3b" providerId="AD" clId="Web-{1A26A9CA-525C-499A-8633-E276C32F95CC}" dt="2024-02-02T10:47:07.982" v="2"/>
          <ac:picMkLst>
            <pc:docMk/>
            <pc:sldMk cId="1792231093" sldId="272"/>
            <ac:picMk id="5" creationId="{E6246DE9-C8C2-54EE-7BFE-A3A7F6450F69}"/>
          </ac:picMkLst>
        </pc:picChg>
        <pc:picChg chg="add mod">
          <ac:chgData name="Sofie Kramshøi Nielsen" userId="S::soni@itu.dk::42ca7d68-939f-47f3-8bc4-7a951ca02d3b" providerId="AD" clId="Web-{1A26A9CA-525C-499A-8633-E276C32F95CC}" dt="2024-02-02T10:47:13.919" v="4" actId="1076"/>
          <ac:picMkLst>
            <pc:docMk/>
            <pc:sldMk cId="1792231093" sldId="272"/>
            <ac:picMk id="7" creationId="{67448CEA-EE31-E2B2-16DE-DC7A3637830E}"/>
          </ac:picMkLst>
        </pc:picChg>
      </pc:sldChg>
    </pc:docChg>
  </pc:docChgLst>
  <pc:docChgLst>
    <pc:chgData name="Emilie Mørch Groth" userId="S::emig@itu.dk::d4e2db1f-15ea-45e7-b881-5541dc8fcbd2" providerId="AD" clId="Web-{58A1F988-89DD-4D1A-8A0E-87F633A4493A}"/>
    <pc:docChg chg="modSld">
      <pc:chgData name="Emilie Mørch Groth" userId="S::emig@itu.dk::d4e2db1f-15ea-45e7-b881-5541dc8fcbd2" providerId="AD" clId="Web-{58A1F988-89DD-4D1A-8A0E-87F633A4493A}" dt="2024-02-01T13:37:44.971" v="50"/>
      <pc:docMkLst>
        <pc:docMk/>
      </pc:docMkLst>
      <pc:sldChg chg="addSp modSp mod setBg">
        <pc:chgData name="Emilie Mørch Groth" userId="S::emig@itu.dk::d4e2db1f-15ea-45e7-b881-5541dc8fcbd2" providerId="AD" clId="Web-{58A1F988-89DD-4D1A-8A0E-87F633A4493A}" dt="2024-02-01T13:37:44.971" v="50"/>
        <pc:sldMkLst>
          <pc:docMk/>
          <pc:sldMk cId="2966071730" sldId="270"/>
        </pc:sldMkLst>
        <pc:spChg chg="mod">
          <ac:chgData name="Emilie Mørch Groth" userId="S::emig@itu.dk::d4e2db1f-15ea-45e7-b881-5541dc8fcbd2" providerId="AD" clId="Web-{58A1F988-89DD-4D1A-8A0E-87F633A4493A}" dt="2024-02-01T13:37:44.971" v="50"/>
          <ac:spMkLst>
            <pc:docMk/>
            <pc:sldMk cId="2966071730" sldId="270"/>
            <ac:spMk id="2" creationId="{4B073806-D69F-BAAD-B42B-FF312DE61212}"/>
          </ac:spMkLst>
        </pc:spChg>
        <pc:spChg chg="add">
          <ac:chgData name="Emilie Mørch Groth" userId="S::emig@itu.dk::d4e2db1f-15ea-45e7-b881-5541dc8fcbd2" providerId="AD" clId="Web-{58A1F988-89DD-4D1A-8A0E-87F633A4493A}" dt="2024-02-01T13:37:44.971" v="50"/>
          <ac:spMkLst>
            <pc:docMk/>
            <pc:sldMk cId="2966071730" sldId="270"/>
            <ac:spMk id="7" creationId="{1A3C89F8-0D2F-47FF-B903-151248265F47}"/>
          </ac:spMkLst>
        </pc:spChg>
        <pc:spChg chg="add">
          <ac:chgData name="Emilie Mørch Groth" userId="S::emig@itu.dk::d4e2db1f-15ea-45e7-b881-5541dc8fcbd2" providerId="AD" clId="Web-{58A1F988-89DD-4D1A-8A0E-87F633A4493A}" dt="2024-02-01T13:37:44.971" v="50"/>
          <ac:spMkLst>
            <pc:docMk/>
            <pc:sldMk cId="2966071730" sldId="270"/>
            <ac:spMk id="9" creationId="{C5CB530E-515E-412C-9DF1-5F8FFBD6F383}"/>
          </ac:spMkLst>
        </pc:spChg>
        <pc:spChg chg="add">
          <ac:chgData name="Emilie Mørch Groth" userId="S::emig@itu.dk::d4e2db1f-15ea-45e7-b881-5541dc8fcbd2" providerId="AD" clId="Web-{58A1F988-89DD-4D1A-8A0E-87F633A4493A}" dt="2024-02-01T13:37:44.971" v="50"/>
          <ac:spMkLst>
            <pc:docMk/>
            <pc:sldMk cId="2966071730" sldId="270"/>
            <ac:spMk id="11" creationId="{712D4376-A578-4FF1-94FC-245E7A6A489F}"/>
          </ac:spMkLst>
        </pc:spChg>
        <pc:spChg chg="add">
          <ac:chgData name="Emilie Mørch Groth" userId="S::emig@itu.dk::d4e2db1f-15ea-45e7-b881-5541dc8fcbd2" providerId="AD" clId="Web-{58A1F988-89DD-4D1A-8A0E-87F633A4493A}" dt="2024-02-01T13:37:44.971" v="50"/>
          <ac:spMkLst>
            <pc:docMk/>
            <pc:sldMk cId="2966071730" sldId="270"/>
            <ac:spMk id="13" creationId="{AEA7509D-F04F-40CB-A0B3-EEF16499CC9F}"/>
          </ac:spMkLst>
        </pc:spChg>
        <pc:spChg chg="add">
          <ac:chgData name="Emilie Mørch Groth" userId="S::emig@itu.dk::d4e2db1f-15ea-45e7-b881-5541dc8fcbd2" providerId="AD" clId="Web-{58A1F988-89DD-4D1A-8A0E-87F633A4493A}" dt="2024-02-01T13:37:44.971" v="50"/>
          <ac:spMkLst>
            <pc:docMk/>
            <pc:sldMk cId="2966071730" sldId="270"/>
            <ac:spMk id="17" creationId="{508BEF50-7B1E-49A4-BC19-5F4F1D755E64}"/>
          </ac:spMkLst>
        </pc:spChg>
        <pc:spChg chg="add">
          <ac:chgData name="Emilie Mørch Groth" userId="S::emig@itu.dk::d4e2db1f-15ea-45e7-b881-5541dc8fcbd2" providerId="AD" clId="Web-{58A1F988-89DD-4D1A-8A0E-87F633A4493A}" dt="2024-02-01T13:37:44.971" v="50"/>
          <ac:spMkLst>
            <pc:docMk/>
            <pc:sldMk cId="2966071730" sldId="270"/>
            <ac:spMk id="19" creationId="{3FBAD350-5664-4811-A208-657FB882D350}"/>
          </ac:spMkLst>
        </pc:spChg>
        <pc:spChg chg="add">
          <ac:chgData name="Emilie Mørch Groth" userId="S::emig@itu.dk::d4e2db1f-15ea-45e7-b881-5541dc8fcbd2" providerId="AD" clId="Web-{58A1F988-89DD-4D1A-8A0E-87F633A4493A}" dt="2024-02-01T13:37:44.971" v="50"/>
          <ac:spMkLst>
            <pc:docMk/>
            <pc:sldMk cId="2966071730" sldId="270"/>
            <ac:spMk id="21" creationId="{C39ADB8F-D187-49D7-BDCF-C1B6DC727068}"/>
          </ac:spMkLst>
        </pc:spChg>
        <pc:cxnChg chg="add">
          <ac:chgData name="Emilie Mørch Groth" userId="S::emig@itu.dk::d4e2db1f-15ea-45e7-b881-5541dc8fcbd2" providerId="AD" clId="Web-{58A1F988-89DD-4D1A-8A0E-87F633A4493A}" dt="2024-02-01T13:37:44.971" v="50"/>
          <ac:cxnSpMkLst>
            <pc:docMk/>
            <pc:sldMk cId="2966071730" sldId="270"/>
            <ac:cxnSpMk id="15" creationId="{56020367-4FD5-4596-8E10-C5F095CD8DBF}"/>
          </ac:cxnSpMkLst>
        </pc:cxnChg>
      </pc:sldChg>
      <pc:sldChg chg="addSp delSp modSp">
        <pc:chgData name="Emilie Mørch Groth" userId="S::emig@itu.dk::d4e2db1f-15ea-45e7-b881-5541dc8fcbd2" providerId="AD" clId="Web-{58A1F988-89DD-4D1A-8A0E-87F633A4493A}" dt="2024-02-01T13:35:13.825" v="49" actId="1076"/>
        <pc:sldMkLst>
          <pc:docMk/>
          <pc:sldMk cId="1792231093" sldId="272"/>
        </pc:sldMkLst>
        <pc:spChg chg="mod ord">
          <ac:chgData name="Emilie Mørch Groth" userId="S::emig@itu.dk::d4e2db1f-15ea-45e7-b881-5541dc8fcbd2" providerId="AD" clId="Web-{58A1F988-89DD-4D1A-8A0E-87F633A4493A}" dt="2024-02-01T13:35:13.825" v="49" actId="1076"/>
          <ac:spMkLst>
            <pc:docMk/>
            <pc:sldMk cId="1792231093" sldId="272"/>
            <ac:spMk id="8" creationId="{4437CDAA-085A-16C2-C3D2-C37903A695EB}"/>
          </ac:spMkLst>
        </pc:spChg>
        <pc:picChg chg="add mod modCrop">
          <ac:chgData name="Emilie Mørch Groth" userId="S::emig@itu.dk::d4e2db1f-15ea-45e7-b881-5541dc8fcbd2" providerId="AD" clId="Web-{58A1F988-89DD-4D1A-8A0E-87F633A4493A}" dt="2024-02-01T13:35:06.028" v="48" actId="1076"/>
          <ac:picMkLst>
            <pc:docMk/>
            <pc:sldMk cId="1792231093" sldId="272"/>
            <ac:picMk id="4" creationId="{6770E7FF-D275-9897-46E7-847F49504448}"/>
          </ac:picMkLst>
        </pc:picChg>
        <pc:picChg chg="del mod modCrop">
          <ac:chgData name="Emilie Mørch Groth" userId="S::emig@itu.dk::d4e2db1f-15ea-45e7-b881-5541dc8fcbd2" providerId="AD" clId="Web-{58A1F988-89DD-4D1A-8A0E-87F633A4493A}" dt="2024-02-01T13:31:29.786" v="25"/>
          <ac:picMkLst>
            <pc:docMk/>
            <pc:sldMk cId="1792231093" sldId="272"/>
            <ac:picMk id="7" creationId="{08C2CD6F-9D62-786F-5593-E4FDD1B083C3}"/>
          </ac:picMkLst>
        </pc:picChg>
        <pc:picChg chg="mod">
          <ac:chgData name="Emilie Mørch Groth" userId="S::emig@itu.dk::d4e2db1f-15ea-45e7-b881-5541dc8fcbd2" providerId="AD" clId="Web-{58A1F988-89DD-4D1A-8A0E-87F633A4493A}" dt="2024-02-01T13:33:26.353" v="37" actId="1076"/>
          <ac:picMkLst>
            <pc:docMk/>
            <pc:sldMk cId="1792231093" sldId="272"/>
            <ac:picMk id="9" creationId="{04D6C692-1288-F17D-95A7-FC7010CFF098}"/>
          </ac:picMkLst>
        </pc:picChg>
      </pc:sldChg>
      <pc:sldChg chg="modSp">
        <pc:chgData name="Emilie Mørch Groth" userId="S::emig@itu.dk::d4e2db1f-15ea-45e7-b881-5541dc8fcbd2" providerId="AD" clId="Web-{58A1F988-89DD-4D1A-8A0E-87F633A4493A}" dt="2024-02-01T13:23:46.818" v="14" actId="20577"/>
        <pc:sldMkLst>
          <pc:docMk/>
          <pc:sldMk cId="2298818431" sldId="281"/>
        </pc:sldMkLst>
        <pc:spChg chg="mod">
          <ac:chgData name="Emilie Mørch Groth" userId="S::emig@itu.dk::d4e2db1f-15ea-45e7-b881-5541dc8fcbd2" providerId="AD" clId="Web-{58A1F988-89DD-4D1A-8A0E-87F633A4493A}" dt="2024-02-01T13:23:46.818" v="14" actId="20577"/>
          <ac:spMkLst>
            <pc:docMk/>
            <pc:sldMk cId="2298818431" sldId="281"/>
            <ac:spMk id="3" creationId="{7D857C44-7524-0E63-A400-063C91061399}"/>
          </ac:spMkLst>
        </pc:spChg>
      </pc:sldChg>
    </pc:docChg>
  </pc:docChgLst>
  <pc:docChgLst>
    <pc:chgData name="Emilie Mørch Groth" userId="S::emig@itu.dk::d4e2db1f-15ea-45e7-b881-5541dc8fcbd2" providerId="AD" clId="Web-{9185A971-7519-449F-9F7E-1BB015B57038}"/>
    <pc:docChg chg="modSld">
      <pc:chgData name="Emilie Mørch Groth" userId="S::emig@itu.dk::d4e2db1f-15ea-45e7-b881-5541dc8fcbd2" providerId="AD" clId="Web-{9185A971-7519-449F-9F7E-1BB015B57038}" dt="2024-01-29T10:23:43.866" v="31" actId="20577"/>
      <pc:docMkLst>
        <pc:docMk/>
      </pc:docMkLst>
      <pc:sldChg chg="modSp">
        <pc:chgData name="Emilie Mørch Groth" userId="S::emig@itu.dk::d4e2db1f-15ea-45e7-b881-5541dc8fcbd2" providerId="AD" clId="Web-{9185A971-7519-449F-9F7E-1BB015B57038}" dt="2024-01-29T10:21:38.894" v="8" actId="20577"/>
        <pc:sldMkLst>
          <pc:docMk/>
          <pc:sldMk cId="2966071730" sldId="270"/>
        </pc:sldMkLst>
        <pc:spChg chg="mod">
          <ac:chgData name="Emilie Mørch Groth" userId="S::emig@itu.dk::d4e2db1f-15ea-45e7-b881-5541dc8fcbd2" providerId="AD" clId="Web-{9185A971-7519-449F-9F7E-1BB015B57038}" dt="2024-01-29T10:21:38.894" v="8" actId="20577"/>
          <ac:spMkLst>
            <pc:docMk/>
            <pc:sldMk cId="2966071730" sldId="270"/>
            <ac:spMk id="2" creationId="{4B073806-D69F-BAAD-B42B-FF312DE61212}"/>
          </ac:spMkLst>
        </pc:spChg>
      </pc:sldChg>
      <pc:sldChg chg="addSp modSp">
        <pc:chgData name="Emilie Mørch Groth" userId="S::emig@itu.dk::d4e2db1f-15ea-45e7-b881-5541dc8fcbd2" providerId="AD" clId="Web-{9185A971-7519-449F-9F7E-1BB015B57038}" dt="2024-01-29T10:23:43.866" v="31" actId="20577"/>
        <pc:sldMkLst>
          <pc:docMk/>
          <pc:sldMk cId="1792231093" sldId="272"/>
        </pc:sldMkLst>
        <pc:spChg chg="add mod">
          <ac:chgData name="Emilie Mørch Groth" userId="S::emig@itu.dk::d4e2db1f-15ea-45e7-b881-5541dc8fcbd2" providerId="AD" clId="Web-{9185A971-7519-449F-9F7E-1BB015B57038}" dt="2024-01-29T10:23:43.866" v="31" actId="20577"/>
          <ac:spMkLst>
            <pc:docMk/>
            <pc:sldMk cId="1792231093" sldId="272"/>
            <ac:spMk id="8" creationId="{4437CDAA-085A-16C2-C3D2-C37903A695EB}"/>
          </ac:spMkLst>
        </pc:spChg>
        <pc:picChg chg="mod modCrop">
          <ac:chgData name="Emilie Mørch Groth" userId="S::emig@itu.dk::d4e2db1f-15ea-45e7-b881-5541dc8fcbd2" providerId="AD" clId="Web-{9185A971-7519-449F-9F7E-1BB015B57038}" dt="2024-01-29T10:20:00.751" v="1"/>
          <ac:picMkLst>
            <pc:docMk/>
            <pc:sldMk cId="1792231093" sldId="272"/>
            <ac:picMk id="4" creationId="{217E8EC0-DDDE-AB7A-CC6A-0596503F2D66}"/>
          </ac:picMkLst>
        </pc:picChg>
        <pc:picChg chg="add mod">
          <ac:chgData name="Emilie Mørch Groth" userId="S::emig@itu.dk::d4e2db1f-15ea-45e7-b881-5541dc8fcbd2" providerId="AD" clId="Web-{9185A971-7519-449F-9F7E-1BB015B57038}" dt="2024-01-29T10:22:42.161" v="12" actId="1076"/>
          <ac:picMkLst>
            <pc:docMk/>
            <pc:sldMk cId="1792231093" sldId="272"/>
            <ac:picMk id="7" creationId="{08C2CD6F-9D62-786F-5593-E4FDD1B083C3}"/>
          </ac:picMkLst>
        </pc:picChg>
      </pc:sldChg>
    </pc:docChg>
  </pc:docChgLst>
  <pc:docChgLst>
    <pc:chgData name="Sofie Kramshøi Nielsen" userId="S::soni@itu.dk::42ca7d68-939f-47f3-8bc4-7a951ca02d3b" providerId="AD" clId="Web-{322BC57D-A750-4F52-A653-CC4B79E3CC0A}"/>
    <pc:docChg chg="addSld modSld">
      <pc:chgData name="Sofie Kramshøi Nielsen" userId="S::soni@itu.dk::42ca7d68-939f-47f3-8bc4-7a951ca02d3b" providerId="AD" clId="Web-{322BC57D-A750-4F52-A653-CC4B79E3CC0A}" dt="2024-01-31T13:23:20.897" v="211" actId="20577"/>
      <pc:docMkLst>
        <pc:docMk/>
      </pc:docMkLst>
      <pc:sldChg chg="modSp">
        <pc:chgData name="Sofie Kramshøi Nielsen" userId="S::soni@itu.dk::42ca7d68-939f-47f3-8bc4-7a951ca02d3b" providerId="AD" clId="Web-{322BC57D-A750-4F52-A653-CC4B79E3CC0A}" dt="2024-01-31T13:18:24.372" v="56" actId="20577"/>
        <pc:sldMkLst>
          <pc:docMk/>
          <pc:sldMk cId="4038336051" sldId="256"/>
        </pc:sldMkLst>
        <pc:spChg chg="mod">
          <ac:chgData name="Sofie Kramshøi Nielsen" userId="S::soni@itu.dk::42ca7d68-939f-47f3-8bc4-7a951ca02d3b" providerId="AD" clId="Web-{322BC57D-A750-4F52-A653-CC4B79E3CC0A}" dt="2024-01-31T13:18:24.372" v="56" actId="20577"/>
          <ac:spMkLst>
            <pc:docMk/>
            <pc:sldMk cId="4038336051" sldId="256"/>
            <ac:spMk id="2" creationId="{8F5916FB-8F39-AF4F-AA20-326C7F7C48B3}"/>
          </ac:spMkLst>
        </pc:spChg>
      </pc:sldChg>
      <pc:sldChg chg="modSp">
        <pc:chgData name="Sofie Kramshøi Nielsen" userId="S::soni@itu.dk::42ca7d68-939f-47f3-8bc4-7a951ca02d3b" providerId="AD" clId="Web-{322BC57D-A750-4F52-A653-CC4B79E3CC0A}" dt="2024-01-31T13:16:46.010" v="32" actId="20577"/>
        <pc:sldMkLst>
          <pc:docMk/>
          <pc:sldMk cId="336165041" sldId="271"/>
        </pc:sldMkLst>
        <pc:spChg chg="mod">
          <ac:chgData name="Sofie Kramshøi Nielsen" userId="S::soni@itu.dk::42ca7d68-939f-47f3-8bc4-7a951ca02d3b" providerId="AD" clId="Web-{322BC57D-A750-4F52-A653-CC4B79E3CC0A}" dt="2024-01-31T13:16:46.010" v="32" actId="20577"/>
          <ac:spMkLst>
            <pc:docMk/>
            <pc:sldMk cId="336165041" sldId="271"/>
            <ac:spMk id="3" creationId="{1F41D6BC-75F6-459D-D5CB-E5476984468C}"/>
          </ac:spMkLst>
        </pc:spChg>
      </pc:sldChg>
      <pc:sldChg chg="modSp">
        <pc:chgData name="Sofie Kramshøi Nielsen" userId="S::soni@itu.dk::42ca7d68-939f-47f3-8bc4-7a951ca02d3b" providerId="AD" clId="Web-{322BC57D-A750-4F52-A653-CC4B79E3CC0A}" dt="2024-01-31T13:20:12.391" v="117" actId="1076"/>
        <pc:sldMkLst>
          <pc:docMk/>
          <pc:sldMk cId="1792231093" sldId="272"/>
        </pc:sldMkLst>
        <pc:spChg chg="mod">
          <ac:chgData name="Sofie Kramshøi Nielsen" userId="S::soni@itu.dk::42ca7d68-939f-47f3-8bc4-7a951ca02d3b" providerId="AD" clId="Web-{322BC57D-A750-4F52-A653-CC4B79E3CC0A}" dt="2024-01-31T13:17:34.371" v="40" actId="20577"/>
          <ac:spMkLst>
            <pc:docMk/>
            <pc:sldMk cId="1792231093" sldId="272"/>
            <ac:spMk id="3" creationId="{B4F56854-1E65-2DE8-1E1D-79AB9C8DAADE}"/>
          </ac:spMkLst>
        </pc:spChg>
        <pc:spChg chg="mod">
          <ac:chgData name="Sofie Kramshøi Nielsen" userId="S::soni@itu.dk::42ca7d68-939f-47f3-8bc4-7a951ca02d3b" providerId="AD" clId="Web-{322BC57D-A750-4F52-A653-CC4B79E3CC0A}" dt="2024-01-31T13:20:12.329" v="115" actId="1076"/>
          <ac:spMkLst>
            <pc:docMk/>
            <pc:sldMk cId="1792231093" sldId="272"/>
            <ac:spMk id="6" creationId="{07605A84-784B-F700-60C3-CB81DE9DC1FB}"/>
          </ac:spMkLst>
        </pc:spChg>
        <pc:spChg chg="mod">
          <ac:chgData name="Sofie Kramshøi Nielsen" userId="S::soni@itu.dk::42ca7d68-939f-47f3-8bc4-7a951ca02d3b" providerId="AD" clId="Web-{322BC57D-A750-4F52-A653-CC4B79E3CC0A}" dt="2024-01-31T13:20:12.391" v="117" actId="1076"/>
          <ac:spMkLst>
            <pc:docMk/>
            <pc:sldMk cId="1792231093" sldId="272"/>
            <ac:spMk id="8" creationId="{4437CDAA-085A-16C2-C3D2-C37903A695EB}"/>
          </ac:spMkLst>
        </pc:spChg>
        <pc:picChg chg="mod">
          <ac:chgData name="Sofie Kramshøi Nielsen" userId="S::soni@itu.dk::42ca7d68-939f-47f3-8bc4-7a951ca02d3b" providerId="AD" clId="Web-{322BC57D-A750-4F52-A653-CC4B79E3CC0A}" dt="2024-01-31T13:20:12.329" v="114" actId="1076"/>
          <ac:picMkLst>
            <pc:docMk/>
            <pc:sldMk cId="1792231093" sldId="272"/>
            <ac:picMk id="5" creationId="{E6246DE9-C8C2-54EE-7BFE-A3A7F6450F69}"/>
          </ac:picMkLst>
        </pc:picChg>
        <pc:picChg chg="mod">
          <ac:chgData name="Sofie Kramshøi Nielsen" userId="S::soni@itu.dk::42ca7d68-939f-47f3-8bc4-7a951ca02d3b" providerId="AD" clId="Web-{322BC57D-A750-4F52-A653-CC4B79E3CC0A}" dt="2024-01-31T13:20:12.375" v="116" actId="1076"/>
          <ac:picMkLst>
            <pc:docMk/>
            <pc:sldMk cId="1792231093" sldId="272"/>
            <ac:picMk id="7" creationId="{08C2CD6F-9D62-786F-5593-E4FDD1B083C3}"/>
          </ac:picMkLst>
        </pc:picChg>
      </pc:sldChg>
      <pc:sldChg chg="modSp">
        <pc:chgData name="Sofie Kramshøi Nielsen" userId="S::soni@itu.dk::42ca7d68-939f-47f3-8bc4-7a951ca02d3b" providerId="AD" clId="Web-{322BC57D-A750-4F52-A653-CC4B79E3CC0A}" dt="2024-01-31T13:18:01.872" v="51" actId="20577"/>
        <pc:sldMkLst>
          <pc:docMk/>
          <pc:sldMk cId="4222146431" sldId="273"/>
        </pc:sldMkLst>
        <pc:spChg chg="mod">
          <ac:chgData name="Sofie Kramshøi Nielsen" userId="S::soni@itu.dk::42ca7d68-939f-47f3-8bc4-7a951ca02d3b" providerId="AD" clId="Web-{322BC57D-A750-4F52-A653-CC4B79E3CC0A}" dt="2024-01-31T13:18:01.872" v="51" actId="20577"/>
          <ac:spMkLst>
            <pc:docMk/>
            <pc:sldMk cId="4222146431" sldId="273"/>
            <ac:spMk id="2" creationId="{40B0B7A1-A2DD-E312-C7C4-8A57B291715E}"/>
          </ac:spMkLst>
        </pc:spChg>
      </pc:sldChg>
      <pc:sldChg chg="modSp">
        <pc:chgData name="Sofie Kramshøi Nielsen" userId="S::soni@itu.dk::42ca7d68-939f-47f3-8bc4-7a951ca02d3b" providerId="AD" clId="Web-{322BC57D-A750-4F52-A653-CC4B79E3CC0A}" dt="2024-01-31T13:19:44.687" v="113" actId="20577"/>
        <pc:sldMkLst>
          <pc:docMk/>
          <pc:sldMk cId="2996543826" sldId="275"/>
        </pc:sldMkLst>
        <pc:spChg chg="mod">
          <ac:chgData name="Sofie Kramshøi Nielsen" userId="S::soni@itu.dk::42ca7d68-939f-47f3-8bc4-7a951ca02d3b" providerId="AD" clId="Web-{322BC57D-A750-4F52-A653-CC4B79E3CC0A}" dt="2024-01-31T13:18:34.951" v="58" actId="20577"/>
          <ac:spMkLst>
            <pc:docMk/>
            <pc:sldMk cId="2996543826" sldId="275"/>
            <ac:spMk id="2" creationId="{EDA0478D-9278-5B3E-38B5-EB10EEA9A968}"/>
          </ac:spMkLst>
        </pc:spChg>
        <pc:spChg chg="mod">
          <ac:chgData name="Sofie Kramshøi Nielsen" userId="S::soni@itu.dk::42ca7d68-939f-47f3-8bc4-7a951ca02d3b" providerId="AD" clId="Web-{322BC57D-A750-4F52-A653-CC4B79E3CC0A}" dt="2024-01-31T13:19:44.687" v="113" actId="20577"/>
          <ac:spMkLst>
            <pc:docMk/>
            <pc:sldMk cId="2996543826" sldId="275"/>
            <ac:spMk id="3" creationId="{FB2E19B1-DD22-B4EF-9C6D-D9E999F53C3F}"/>
          </ac:spMkLst>
        </pc:spChg>
      </pc:sldChg>
      <pc:sldChg chg="modSp new">
        <pc:chgData name="Sofie Kramshøi Nielsen" userId="S::soni@itu.dk::42ca7d68-939f-47f3-8bc4-7a951ca02d3b" providerId="AD" clId="Web-{322BC57D-A750-4F52-A653-CC4B79E3CC0A}" dt="2024-01-31T13:23:20.897" v="211" actId="20577"/>
        <pc:sldMkLst>
          <pc:docMk/>
          <pc:sldMk cId="2298818431" sldId="281"/>
        </pc:sldMkLst>
        <pc:spChg chg="mod">
          <ac:chgData name="Sofie Kramshøi Nielsen" userId="S::soni@itu.dk::42ca7d68-939f-47f3-8bc4-7a951ca02d3b" providerId="AD" clId="Web-{322BC57D-A750-4F52-A653-CC4B79E3CC0A}" dt="2024-01-31T13:17:52.012" v="49" actId="20577"/>
          <ac:spMkLst>
            <pc:docMk/>
            <pc:sldMk cId="2298818431" sldId="281"/>
            <ac:spMk id="2" creationId="{15DBAB7D-EFA0-BFB9-267C-C5AB005F6BB7}"/>
          </ac:spMkLst>
        </pc:spChg>
        <pc:spChg chg="mod">
          <ac:chgData name="Sofie Kramshøi Nielsen" userId="S::soni@itu.dk::42ca7d68-939f-47f3-8bc4-7a951ca02d3b" providerId="AD" clId="Web-{322BC57D-A750-4F52-A653-CC4B79E3CC0A}" dt="2024-01-31T13:23:20.897" v="211" actId="20577"/>
          <ac:spMkLst>
            <pc:docMk/>
            <pc:sldMk cId="2298818431" sldId="281"/>
            <ac:spMk id="3" creationId="{7D857C44-7524-0E63-A400-063C91061399}"/>
          </ac:spMkLst>
        </pc:spChg>
      </pc:sldChg>
      <pc:sldChg chg="modSp new">
        <pc:chgData name="Sofie Kramshøi Nielsen" userId="S::soni@itu.dk::42ca7d68-939f-47f3-8bc4-7a951ca02d3b" providerId="AD" clId="Web-{322BC57D-A750-4F52-A653-CC4B79E3CC0A}" dt="2024-01-31T13:18:15.122" v="54" actId="20577"/>
        <pc:sldMkLst>
          <pc:docMk/>
          <pc:sldMk cId="3821704796" sldId="282"/>
        </pc:sldMkLst>
        <pc:spChg chg="mod">
          <ac:chgData name="Sofie Kramshøi Nielsen" userId="S::soni@itu.dk::42ca7d68-939f-47f3-8bc4-7a951ca02d3b" providerId="AD" clId="Web-{322BC57D-A750-4F52-A653-CC4B79E3CC0A}" dt="2024-01-31T13:18:15.122" v="54" actId="20577"/>
          <ac:spMkLst>
            <pc:docMk/>
            <pc:sldMk cId="3821704796" sldId="282"/>
            <ac:spMk id="2" creationId="{1FD33584-C9EB-6C41-1D9E-FD11ACB5691F}"/>
          </ac:spMkLst>
        </pc:spChg>
      </pc:sldChg>
    </pc:docChg>
  </pc:docChgLst>
  <pc:docChgLst>
    <pc:chgData name="Sofie Kramshøi Nielsen" userId="S::soni@itu.dk::42ca7d68-939f-47f3-8bc4-7a951ca02d3b" providerId="AD" clId="Web-{D3B22F2B-A42F-4070-AE7A-260F8F08D0AB}"/>
    <pc:docChg chg="addSld modSld sldOrd">
      <pc:chgData name="Sofie Kramshøi Nielsen" userId="S::soni@itu.dk::42ca7d68-939f-47f3-8bc4-7a951ca02d3b" providerId="AD" clId="Web-{D3B22F2B-A42F-4070-AE7A-260F8F08D0AB}" dt="2024-01-29T17:42:19.182" v="319" actId="20577"/>
      <pc:docMkLst>
        <pc:docMk/>
      </pc:docMkLst>
      <pc:sldChg chg="modSp">
        <pc:chgData name="Sofie Kramshøi Nielsen" userId="S::soni@itu.dk::42ca7d68-939f-47f3-8bc4-7a951ca02d3b" providerId="AD" clId="Web-{D3B22F2B-A42F-4070-AE7A-260F8F08D0AB}" dt="2024-01-29T17:41:22.446" v="304" actId="14100"/>
        <pc:sldMkLst>
          <pc:docMk/>
          <pc:sldMk cId="428334828" sldId="257"/>
        </pc:sldMkLst>
        <pc:spChg chg="mod">
          <ac:chgData name="Sofie Kramshøi Nielsen" userId="S::soni@itu.dk::42ca7d68-939f-47f3-8bc4-7a951ca02d3b" providerId="AD" clId="Web-{D3B22F2B-A42F-4070-AE7A-260F8F08D0AB}" dt="2024-01-29T17:41:22.446" v="304" actId="14100"/>
          <ac:spMkLst>
            <pc:docMk/>
            <pc:sldMk cId="428334828" sldId="257"/>
            <ac:spMk id="2" creationId="{A8A6EF59-DC49-86B6-7CBC-5799673B5440}"/>
          </ac:spMkLst>
        </pc:spChg>
      </pc:sldChg>
      <pc:sldChg chg="modSp">
        <pc:chgData name="Sofie Kramshøi Nielsen" userId="S::soni@itu.dk::42ca7d68-939f-47f3-8bc4-7a951ca02d3b" providerId="AD" clId="Web-{D3B22F2B-A42F-4070-AE7A-260F8F08D0AB}" dt="2024-01-29T17:40:24.209" v="286"/>
        <pc:sldMkLst>
          <pc:docMk/>
          <pc:sldMk cId="4277104578" sldId="266"/>
        </pc:sldMkLst>
        <pc:graphicFrameChg chg="mod modGraphic">
          <ac:chgData name="Sofie Kramshøi Nielsen" userId="S::soni@itu.dk::42ca7d68-939f-47f3-8bc4-7a951ca02d3b" providerId="AD" clId="Web-{D3B22F2B-A42F-4070-AE7A-260F8F08D0AB}" dt="2024-01-29T17:40:24.209" v="286"/>
          <ac:graphicFrameMkLst>
            <pc:docMk/>
            <pc:sldMk cId="4277104578" sldId="266"/>
            <ac:graphicFrameMk id="4" creationId="{8C944A90-2E07-A385-787A-8FC73EDCDC2F}"/>
          </ac:graphicFrameMkLst>
        </pc:graphicFrameChg>
      </pc:sldChg>
      <pc:sldChg chg="modSp">
        <pc:chgData name="Sofie Kramshøi Nielsen" userId="S::soni@itu.dk::42ca7d68-939f-47f3-8bc4-7a951ca02d3b" providerId="AD" clId="Web-{D3B22F2B-A42F-4070-AE7A-260F8F08D0AB}" dt="2024-01-29T17:42:19.182" v="319" actId="20577"/>
        <pc:sldMkLst>
          <pc:docMk/>
          <pc:sldMk cId="2996543826" sldId="275"/>
        </pc:sldMkLst>
        <pc:spChg chg="mod">
          <ac:chgData name="Sofie Kramshøi Nielsen" userId="S::soni@itu.dk::42ca7d68-939f-47f3-8bc4-7a951ca02d3b" providerId="AD" clId="Web-{D3B22F2B-A42F-4070-AE7A-260F8F08D0AB}" dt="2024-01-29T17:42:19.182" v="319" actId="20577"/>
          <ac:spMkLst>
            <pc:docMk/>
            <pc:sldMk cId="2996543826" sldId="275"/>
            <ac:spMk id="3" creationId="{FB2E19B1-DD22-B4EF-9C6D-D9E999F53C3F}"/>
          </ac:spMkLst>
        </pc:spChg>
      </pc:sldChg>
      <pc:sldChg chg="modSp">
        <pc:chgData name="Sofie Kramshøi Nielsen" userId="S::soni@itu.dk::42ca7d68-939f-47f3-8bc4-7a951ca02d3b" providerId="AD" clId="Web-{D3B22F2B-A42F-4070-AE7A-260F8F08D0AB}" dt="2024-01-29T17:38:48.894" v="271" actId="20577"/>
        <pc:sldMkLst>
          <pc:docMk/>
          <pc:sldMk cId="3711635799" sldId="276"/>
        </pc:sldMkLst>
        <pc:spChg chg="mod">
          <ac:chgData name="Sofie Kramshøi Nielsen" userId="S::soni@itu.dk::42ca7d68-939f-47f3-8bc4-7a951ca02d3b" providerId="AD" clId="Web-{D3B22F2B-A42F-4070-AE7A-260F8F08D0AB}" dt="2024-01-29T17:38:48.894" v="271" actId="20577"/>
          <ac:spMkLst>
            <pc:docMk/>
            <pc:sldMk cId="3711635799" sldId="276"/>
            <ac:spMk id="3" creationId="{6E0D5565-CBBC-3055-DBF6-5B0C9594ABF1}"/>
          </ac:spMkLst>
        </pc:spChg>
      </pc:sldChg>
      <pc:sldChg chg="modSp">
        <pc:chgData name="Sofie Kramshøi Nielsen" userId="S::soni@itu.dk::42ca7d68-939f-47f3-8bc4-7a951ca02d3b" providerId="AD" clId="Web-{D3B22F2B-A42F-4070-AE7A-260F8F08D0AB}" dt="2024-01-29T17:39:26.676" v="272" actId="20577"/>
        <pc:sldMkLst>
          <pc:docMk/>
          <pc:sldMk cId="3228993596" sldId="277"/>
        </pc:sldMkLst>
        <pc:spChg chg="mod">
          <ac:chgData name="Sofie Kramshøi Nielsen" userId="S::soni@itu.dk::42ca7d68-939f-47f3-8bc4-7a951ca02d3b" providerId="AD" clId="Web-{D3B22F2B-A42F-4070-AE7A-260F8F08D0AB}" dt="2024-01-29T17:39:26.676" v="272" actId="20577"/>
          <ac:spMkLst>
            <pc:docMk/>
            <pc:sldMk cId="3228993596" sldId="277"/>
            <ac:spMk id="3" creationId="{8B721278-B1DE-4C6B-9B92-F93A0CBB55FE}"/>
          </ac:spMkLst>
        </pc:spChg>
      </pc:sldChg>
      <pc:sldChg chg="modSp new ord">
        <pc:chgData name="Sofie Kramshøi Nielsen" userId="S::soni@itu.dk::42ca7d68-939f-47f3-8bc4-7a951ca02d3b" providerId="AD" clId="Web-{D3B22F2B-A42F-4070-AE7A-260F8F08D0AB}" dt="2024-01-29T17:38:05.940" v="266" actId="20577"/>
        <pc:sldMkLst>
          <pc:docMk/>
          <pc:sldMk cId="2355676046" sldId="280"/>
        </pc:sldMkLst>
        <pc:spChg chg="mod">
          <ac:chgData name="Sofie Kramshøi Nielsen" userId="S::soni@itu.dk::42ca7d68-939f-47f3-8bc4-7a951ca02d3b" providerId="AD" clId="Web-{D3B22F2B-A42F-4070-AE7A-260F8F08D0AB}" dt="2024-01-29T17:30:39.677" v="22" actId="20577"/>
          <ac:spMkLst>
            <pc:docMk/>
            <pc:sldMk cId="2355676046" sldId="280"/>
            <ac:spMk id="2" creationId="{2532E29A-E3AB-C968-0F7B-EE652EEF17B7}"/>
          </ac:spMkLst>
        </pc:spChg>
        <pc:spChg chg="mod">
          <ac:chgData name="Sofie Kramshøi Nielsen" userId="S::soni@itu.dk::42ca7d68-939f-47f3-8bc4-7a951ca02d3b" providerId="AD" clId="Web-{D3B22F2B-A42F-4070-AE7A-260F8F08D0AB}" dt="2024-01-29T17:38:05.940" v="266" actId="20577"/>
          <ac:spMkLst>
            <pc:docMk/>
            <pc:sldMk cId="2355676046" sldId="280"/>
            <ac:spMk id="3" creationId="{C3427BA4-636A-8449-FFB0-F64FAC46376F}"/>
          </ac:spMkLst>
        </pc:spChg>
      </pc:sldChg>
    </pc:docChg>
  </pc:docChgLst>
  <pc:docChgLst>
    <pc:chgData name="Lucie Meznikova" userId="S::lume@itu.dk::6df82e6e-dc03-4150-b5a9-3722fb8c4d3a" providerId="AD" clId="Web-{4FF312E2-E035-4CF2-9A95-6BD451B6C29A}"/>
    <pc:docChg chg="modSld">
      <pc:chgData name="Lucie Meznikova" userId="S::lume@itu.dk::6df82e6e-dc03-4150-b5a9-3722fb8c4d3a" providerId="AD" clId="Web-{4FF312E2-E035-4CF2-9A95-6BD451B6C29A}" dt="2024-01-31T17:03:46.932" v="36" actId="1076"/>
      <pc:docMkLst>
        <pc:docMk/>
      </pc:docMkLst>
      <pc:sldChg chg="addSp delSp modSp">
        <pc:chgData name="Lucie Meznikova" userId="S::lume@itu.dk::6df82e6e-dc03-4150-b5a9-3722fb8c4d3a" providerId="AD" clId="Web-{4FF312E2-E035-4CF2-9A95-6BD451B6C29A}" dt="2024-01-31T17:03:46.932" v="36" actId="1076"/>
        <pc:sldMkLst>
          <pc:docMk/>
          <pc:sldMk cId="1792231093" sldId="272"/>
        </pc:sldMkLst>
        <pc:spChg chg="mod">
          <ac:chgData name="Lucie Meznikova" userId="S::lume@itu.dk::6df82e6e-dc03-4150-b5a9-3722fb8c4d3a" providerId="AD" clId="Web-{4FF312E2-E035-4CF2-9A95-6BD451B6C29A}" dt="2024-01-31T17:03:37.667" v="35" actId="1076"/>
          <ac:spMkLst>
            <pc:docMk/>
            <pc:sldMk cId="1792231093" sldId="272"/>
            <ac:spMk id="8" creationId="{4437CDAA-085A-16C2-C3D2-C37903A695EB}"/>
          </ac:spMkLst>
        </pc:spChg>
        <pc:spChg chg="add mod">
          <ac:chgData name="Lucie Meznikova" userId="S::lume@itu.dk::6df82e6e-dc03-4150-b5a9-3722fb8c4d3a" providerId="AD" clId="Web-{4FF312E2-E035-4CF2-9A95-6BD451B6C29A}" dt="2024-01-31T17:03:46.932" v="36" actId="1076"/>
          <ac:spMkLst>
            <pc:docMk/>
            <pc:sldMk cId="1792231093" sldId="272"/>
            <ac:spMk id="10" creationId="{1A1489E0-34D4-F5C0-48F6-A66296C61D3D}"/>
          </ac:spMkLst>
        </pc:spChg>
        <pc:picChg chg="del mod">
          <ac:chgData name="Lucie Meznikova" userId="S::lume@itu.dk::6df82e6e-dc03-4150-b5a9-3722fb8c4d3a" providerId="AD" clId="Web-{4FF312E2-E035-4CF2-9A95-6BD451B6C29A}" dt="2024-01-31T17:00:37.988" v="1"/>
          <ac:picMkLst>
            <pc:docMk/>
            <pc:sldMk cId="1792231093" sldId="272"/>
            <ac:picMk id="4" creationId="{217E8EC0-DDDE-AB7A-CC6A-0596503F2D66}"/>
          </ac:picMkLst>
        </pc:picChg>
        <pc:picChg chg="mod">
          <ac:chgData name="Lucie Meznikova" userId="S::lume@itu.dk::6df82e6e-dc03-4150-b5a9-3722fb8c4d3a" providerId="AD" clId="Web-{4FF312E2-E035-4CF2-9A95-6BD451B6C29A}" dt="2024-01-31T17:03:37.651" v="34" actId="1076"/>
          <ac:picMkLst>
            <pc:docMk/>
            <pc:sldMk cId="1792231093" sldId="272"/>
            <ac:picMk id="7" creationId="{08C2CD6F-9D62-786F-5593-E4FDD1B083C3}"/>
          </ac:picMkLst>
        </pc:picChg>
        <pc:picChg chg="add mod">
          <ac:chgData name="Lucie Meznikova" userId="S::lume@itu.dk::6df82e6e-dc03-4150-b5a9-3722fb8c4d3a" providerId="AD" clId="Web-{4FF312E2-E035-4CF2-9A95-6BD451B6C29A}" dt="2024-01-31T17:03:22.494" v="31" actId="1076"/>
          <ac:picMkLst>
            <pc:docMk/>
            <pc:sldMk cId="1792231093" sldId="272"/>
            <ac:picMk id="9" creationId="{04D6C692-1288-F17D-95A7-FC7010CFF09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02D0A-979E-C846-8542-10E3D5015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B734C570-F5D4-E6B9-9568-F33E73A80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28194EA-2FE0-3014-48F2-138E154B5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509DC0-E14C-48B5-8935-3E2EE4CC2E15}" type="datetimeFigureOut">
              <a:rPr lang="da-DK" smtClean="0"/>
              <a:pPr/>
              <a:t>02-02-2024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35B7434-9D8D-F1C4-6013-80694D4F9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E4303F5-C2B5-3179-D8DF-2C24BE1A0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1A98F06-8144-45EC-B700-52A67469F0C3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415602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E7F7EF-E3A5-4ACC-AE30-BA23D7582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FCEC0A0-77FF-595D-438B-B48525F04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6DB12F7-4A62-F7F7-FAF6-9544472D0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9DC0-E14C-48B5-8935-3E2EE4CC2E15}" type="datetimeFigureOut">
              <a:rPr lang="da-DK" smtClean="0"/>
              <a:t>02-02-2024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C21F781-1BD0-A3BC-2D2A-3360BAFCB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CCBDABE-C3B5-2980-86F2-AA7AE6629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98F06-8144-45EC-B700-52A67469F0C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147524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98BF02E2-B5E7-1BA9-E4F3-CA3DC92C4F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92386041-A2CE-19B6-2B05-23C377EB3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434062A-08DC-2C41-41CC-5232A559B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9DC0-E14C-48B5-8935-3E2EE4CC2E15}" type="datetimeFigureOut">
              <a:rPr lang="da-DK" smtClean="0"/>
              <a:t>02-02-2024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8BBF443-3D66-8513-B0D9-FE8AFCCD5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5B795F8-5798-B822-0001-7C18CDC09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98F06-8144-45EC-B700-52A67469F0C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06969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F5EFE6-0596-3A47-5BFA-A8AE43A7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F7F4075-9DD5-35AB-BF78-73FAC1F15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1B0EC0A-3D01-90FF-01FD-E3598E5D4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9DC0-E14C-48B5-8935-3E2EE4CC2E15}" type="datetimeFigureOut">
              <a:rPr lang="da-DK" smtClean="0"/>
              <a:t>02-02-2024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91547CA-11E4-F73F-1EE2-93AA4BE8A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8790450-31BC-CA47-271C-ADD73A07A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98F06-8144-45EC-B700-52A67469F0C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76830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AB1F9B-5A8A-C142-1E5D-62CB3EA5C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F57F516-B220-5521-00D5-0BC9D9204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9F95D54-C7B0-550A-5402-D87B2FD22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9DC0-E14C-48B5-8935-3E2EE4CC2E15}" type="datetimeFigureOut">
              <a:rPr lang="da-DK" smtClean="0"/>
              <a:t>02-02-2024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336C5D2-52CA-F66E-A464-7031F7CD3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4B7512D-87BD-B7EE-576C-59E4029FE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98F06-8144-45EC-B700-52A67469F0C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05712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9F18A0-6BEB-4F1D-BBE0-1F834EA2A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ADEABD3-3F67-5ABC-031A-330421B510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0F528CC-5E8F-1C9A-86AD-BE33E5ED0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8714178-C5B6-AC27-F52F-767814764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9DC0-E14C-48B5-8935-3E2EE4CC2E15}" type="datetimeFigureOut">
              <a:rPr lang="da-DK" smtClean="0"/>
              <a:t>02-02-2024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BE399A2-C0AA-A9DF-4B44-33D202BDA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65B4146-0E42-2368-7284-78D80B04C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98F06-8144-45EC-B700-52A67469F0C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45971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927E1-A17D-8466-F019-CDA9815DF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AD038C2-FE73-FF5B-7DDE-9CA088972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9B3EF83-9116-E54F-2F81-F2912ED2F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15BC4026-0729-6874-1CA3-65DA46B172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7E8D1E10-3CD3-23AB-D76F-92EF3BF8AD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068363B6-4DD2-9A03-259B-3C443034E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9DC0-E14C-48B5-8935-3E2EE4CC2E15}" type="datetimeFigureOut">
              <a:rPr lang="da-DK" smtClean="0"/>
              <a:t>02-02-2024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BAD76E1B-5844-8C14-5D7A-166409866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1D7490BB-79C7-B0E0-6926-457568C71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98F06-8144-45EC-B700-52A67469F0C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96788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D03EF9-4A30-EF34-B826-E6086011B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EC6F4EF6-E26F-A8BE-96D7-F11B4AE06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9DC0-E14C-48B5-8935-3E2EE4CC2E15}" type="datetimeFigureOut">
              <a:rPr lang="da-DK" smtClean="0"/>
              <a:t>02-02-2024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A8096E0A-B208-CD55-F6D1-31AB2B11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7DEFF1FB-EEDC-C18F-4C4F-E60AA2390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98F06-8144-45EC-B700-52A67469F0C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39234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B339E8D9-7D31-B4FA-CD86-321C139BC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9DC0-E14C-48B5-8935-3E2EE4CC2E15}" type="datetimeFigureOut">
              <a:rPr lang="da-DK" smtClean="0"/>
              <a:t>02-02-2024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4836AF64-9DC8-27CF-0879-7F76AB79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F52B9AFA-39C6-4128-5C0C-147101C0E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98F06-8144-45EC-B700-52A67469F0C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99412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ACE412-027E-5EDE-262E-225FCD295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CE577EC-3ADC-6AAF-9F69-18401606B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698C971-3C63-5121-0DD5-81D8B5BF7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D107E9C-EB55-46A8-2E99-1D9261DC7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9DC0-E14C-48B5-8935-3E2EE4CC2E15}" type="datetimeFigureOut">
              <a:rPr lang="da-DK" smtClean="0"/>
              <a:t>02-02-2024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4D7D33A-2CEE-DA40-C54F-E6FBF0D10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37BD7E3-660A-3F7E-2CF4-52A1792D2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98F06-8144-45EC-B700-52A67469F0C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53202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8FBB3D-2DD3-75B0-97BD-19625EC69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2F5E0A37-F891-6C4E-3B2D-F3E3ABF4EE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ECC3C65-FFAA-FE9A-639A-A938416C8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5E92642-3556-D9C4-A92A-5AFC011BF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9DC0-E14C-48B5-8935-3E2EE4CC2E15}" type="datetimeFigureOut">
              <a:rPr lang="da-DK" smtClean="0"/>
              <a:t>02-02-2024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AB59EBA-40BC-91A1-9918-88C3609CA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0F39610-5D2E-7865-4CAD-CA0EA065A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98F06-8144-45EC-B700-52A67469F0C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159605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">
              <a:schemeClr val="accent5">
                <a:lumMod val="50000"/>
                <a:alpha val="94000"/>
              </a:schemeClr>
            </a:gs>
            <a:gs pos="100000">
              <a:srgbClr val="181339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254C541E-E0C1-7C57-B9C4-0B2C3DB17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21F5337-61F4-39D4-03D8-075A0BC32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709F2AB-49BB-1FAD-4943-5EA72EC1B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509DC0-E14C-48B5-8935-3E2EE4CC2E15}" type="datetimeFigureOut">
              <a:rPr lang="da-DK" smtClean="0"/>
              <a:t>02-02-2024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69ACEA6-B8C0-29E7-FAD9-8DD7FC53AD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2C8D597-4C79-CD19-FB98-4D73023B7A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A98F06-8144-45EC-B700-52A67469F0C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07031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sv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073806-D69F-BAAD-B42B-FF312DE61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4211"/>
            <a:ext cx="9144000" cy="1595752"/>
          </a:xfrm>
        </p:spPr>
        <p:txBody>
          <a:bodyPr anchor="t">
            <a:normAutofit/>
          </a:bodyPr>
          <a:lstStyle/>
          <a:p>
            <a:r>
              <a:rPr lang="da-DK" sz="7200">
                <a:solidFill>
                  <a:srgbClr val="FFFFFF"/>
                </a:solidFill>
              </a:rPr>
              <a:t>Big Data </a:t>
            </a:r>
            <a:r>
              <a:rPr lang="da-DK" sz="7200" err="1">
                <a:solidFill>
                  <a:srgbClr val="FFFFFF"/>
                </a:solidFill>
              </a:rPr>
              <a:t>Processes</a:t>
            </a:r>
            <a:r>
              <a:rPr lang="da-DK" sz="7200">
                <a:solidFill>
                  <a:srgbClr val="FFFFFF"/>
                </a:solidFill>
              </a:rPr>
              <a:t> ‘24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BABFF29F-D098-EC74-A6F7-F13D2933E1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sz="2400">
                <a:solidFill>
                  <a:srgbClr val="FFFFFF"/>
                </a:solidFill>
              </a:rPr>
              <a:t>W01 </a:t>
            </a:r>
            <a:r>
              <a:rPr lang="da-DK" sz="2400" err="1">
                <a:solidFill>
                  <a:srgbClr val="FFFFFF"/>
                </a:solidFill>
              </a:rPr>
              <a:t>Exercise</a:t>
            </a:r>
            <a:r>
              <a:rPr lang="da-DK" sz="2400">
                <a:solidFill>
                  <a:srgbClr val="FFFFFF"/>
                </a:solidFill>
              </a:rPr>
              <a:t> Session</a:t>
            </a:r>
            <a:endParaRPr lang="da-DK"/>
          </a:p>
        </p:txBody>
      </p:sp>
      <p:pic>
        <p:nvPicPr>
          <p:cNvPr id="18" name="Grafik 17" descr="En samling af cirkler i forskellige størrelser og mønstre">
            <a:extLst>
              <a:ext uri="{FF2B5EF4-FFF2-40B4-BE49-F238E27FC236}">
                <a16:creationId xmlns:a16="http://schemas.microsoft.com/office/drawing/2014/main" id="{8F5FBBCE-416A-ADEB-8735-D7E58EAE5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25000" y="3300211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071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F54339-F1F9-34D3-54AE-93E5DA31A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err="1"/>
              <a:t>Making</a:t>
            </a:r>
            <a:r>
              <a:rPr lang="da-DK"/>
              <a:t> a </a:t>
            </a:r>
            <a:r>
              <a:rPr lang="da-DK" err="1"/>
              <a:t>Jupyter</a:t>
            </a:r>
            <a:r>
              <a:rPr lang="da-DK"/>
              <a:t> notebook file – step 2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C1AF7C6-8C67-4EDB-9C19-21AB4C1C6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err="1"/>
              <a:t>Click</a:t>
            </a:r>
            <a:r>
              <a:rPr lang="da-DK"/>
              <a:t> on the small ”+”-file </a:t>
            </a:r>
            <a:r>
              <a:rPr lang="da-DK" err="1"/>
              <a:t>button</a:t>
            </a:r>
            <a:endParaRPr lang="da-DK"/>
          </a:p>
          <a:p>
            <a:endParaRPr lang="da-DK"/>
          </a:p>
          <a:p>
            <a:endParaRPr lang="da-DK"/>
          </a:p>
          <a:p>
            <a:pPr marL="0" indent="0">
              <a:buNone/>
            </a:pPr>
            <a:endParaRPr lang="da-DK"/>
          </a:p>
          <a:p>
            <a:r>
              <a:rPr lang="da-DK" err="1"/>
              <a:t>Name</a:t>
            </a:r>
            <a:r>
              <a:rPr lang="da-DK"/>
              <a:t> </a:t>
            </a:r>
            <a:r>
              <a:rPr lang="da-DK" err="1"/>
              <a:t>your</a:t>
            </a:r>
            <a:r>
              <a:rPr lang="da-DK"/>
              <a:t> file and </a:t>
            </a:r>
            <a:r>
              <a:rPr lang="da-DK" err="1"/>
              <a:t>add</a:t>
            </a:r>
            <a:r>
              <a:rPr lang="da-DK"/>
              <a:t> the </a:t>
            </a:r>
            <a:r>
              <a:rPr lang="da-DK" err="1"/>
              <a:t>ending</a:t>
            </a:r>
            <a:r>
              <a:rPr lang="da-DK"/>
              <a:t> ”.</a:t>
            </a:r>
            <a:r>
              <a:rPr lang="da-DK" err="1"/>
              <a:t>ipynb</a:t>
            </a:r>
            <a:r>
              <a:rPr lang="da-DK"/>
              <a:t>” </a:t>
            </a:r>
          </a:p>
          <a:p>
            <a:endParaRPr lang="da-DK"/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05C5A37F-0B9C-29C1-8969-686772C797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006"/>
          <a:stretch/>
        </p:blipFill>
        <p:spPr>
          <a:xfrm>
            <a:off x="6887973" y="1551305"/>
            <a:ext cx="3351169" cy="2004695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8BEB2D82-9358-F149-0EBB-14AB835A02C2}"/>
              </a:ext>
            </a:extLst>
          </p:cNvPr>
          <p:cNvSpPr/>
          <p:nvPr/>
        </p:nvSpPr>
        <p:spPr>
          <a:xfrm>
            <a:off x="8919410" y="2581174"/>
            <a:ext cx="437949" cy="455779"/>
          </a:xfrm>
          <a:prstGeom prst="ellipse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2" name="Billede 11">
            <a:extLst>
              <a:ext uri="{FF2B5EF4-FFF2-40B4-BE49-F238E27FC236}">
                <a16:creationId xmlns:a16="http://schemas.microsoft.com/office/drawing/2014/main" id="{11ED4A0C-383F-0047-D564-89F9B5247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4692" y="4527525"/>
            <a:ext cx="3107147" cy="195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637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3EC8E6-7FC5-DA28-DD7B-58ADFEFC1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err="1"/>
              <a:t>Making</a:t>
            </a:r>
            <a:r>
              <a:rPr lang="da-DK"/>
              <a:t> a </a:t>
            </a:r>
            <a:r>
              <a:rPr lang="da-DK" err="1"/>
              <a:t>cell</a:t>
            </a:r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A89201F-32D7-1691-9DC8-C80FC73A3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a-DK"/>
              <a:t>To </a:t>
            </a:r>
            <a:r>
              <a:rPr lang="da-DK" err="1"/>
              <a:t>make</a:t>
            </a:r>
            <a:r>
              <a:rPr lang="da-DK"/>
              <a:t> a new </a:t>
            </a:r>
            <a:r>
              <a:rPr lang="da-DK" err="1"/>
              <a:t>code</a:t>
            </a:r>
            <a:r>
              <a:rPr lang="da-DK"/>
              <a:t>/</a:t>
            </a:r>
            <a:r>
              <a:rPr lang="da-DK" err="1"/>
              <a:t>markdown</a:t>
            </a:r>
            <a:r>
              <a:rPr lang="da-DK"/>
              <a:t> </a:t>
            </a:r>
            <a:r>
              <a:rPr lang="da-DK" err="1"/>
              <a:t>cell</a:t>
            </a:r>
            <a:r>
              <a:rPr lang="da-DK"/>
              <a:t>, </a:t>
            </a:r>
            <a:r>
              <a:rPr lang="da-DK" err="1"/>
              <a:t>click</a:t>
            </a:r>
            <a:r>
              <a:rPr lang="da-DK"/>
              <a:t> </a:t>
            </a:r>
            <a:r>
              <a:rPr lang="da-DK" err="1"/>
              <a:t>here</a:t>
            </a:r>
            <a:r>
              <a:rPr lang="da-DK"/>
              <a:t>:</a:t>
            </a:r>
          </a:p>
          <a:p>
            <a:endParaRPr lang="da-DK"/>
          </a:p>
          <a:p>
            <a:endParaRPr lang="da-DK"/>
          </a:p>
          <a:p>
            <a:endParaRPr lang="da-DK"/>
          </a:p>
          <a:p>
            <a:endParaRPr lang="da-DK"/>
          </a:p>
          <a:p>
            <a:endParaRPr lang="da-DK"/>
          </a:p>
          <a:p>
            <a:endParaRPr lang="da-DK"/>
          </a:p>
          <a:p>
            <a:endParaRPr lang="da-DK"/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12E364C0-392A-0CCA-3B2D-0F520E757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810" y="2618355"/>
            <a:ext cx="8126060" cy="1632806"/>
          </a:xfrm>
          <a:prstGeom prst="rect">
            <a:avLst/>
          </a:prstGeom>
        </p:spPr>
      </p:pic>
      <p:cxnSp>
        <p:nvCxnSpPr>
          <p:cNvPr id="13" name="Lige pilforbindelse 12">
            <a:extLst>
              <a:ext uri="{FF2B5EF4-FFF2-40B4-BE49-F238E27FC236}">
                <a16:creationId xmlns:a16="http://schemas.microsoft.com/office/drawing/2014/main" id="{EC9E9BDB-7190-09FE-A31F-980D14187E5F}"/>
              </a:ext>
            </a:extLst>
          </p:cNvPr>
          <p:cNvCxnSpPr>
            <a:cxnSpLocks/>
          </p:cNvCxnSpPr>
          <p:nvPr/>
        </p:nvCxnSpPr>
        <p:spPr>
          <a:xfrm flipV="1">
            <a:off x="3995022" y="3537287"/>
            <a:ext cx="174324" cy="489819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Lige pilforbindelse 14">
            <a:extLst>
              <a:ext uri="{FF2B5EF4-FFF2-40B4-BE49-F238E27FC236}">
                <a16:creationId xmlns:a16="http://schemas.microsoft.com/office/drawing/2014/main" id="{A209C279-67B0-346F-C407-2DB5283F648E}"/>
              </a:ext>
            </a:extLst>
          </p:cNvPr>
          <p:cNvCxnSpPr>
            <a:cxnSpLocks/>
          </p:cNvCxnSpPr>
          <p:nvPr/>
        </p:nvCxnSpPr>
        <p:spPr>
          <a:xfrm flipV="1">
            <a:off x="4929850" y="3537286"/>
            <a:ext cx="174324" cy="489819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941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0C5FB6-5F99-70DF-5E68-DA1DFA1D0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err="1">
                <a:ea typeface="+mj-lt"/>
                <a:cs typeface="+mj-lt"/>
              </a:rPr>
              <a:t>Markdown</a:t>
            </a:r>
            <a:r>
              <a:rPr lang="da-DK">
                <a:ea typeface="+mj-lt"/>
                <a:cs typeface="+mj-lt"/>
              </a:rPr>
              <a:t> vs. </a:t>
            </a:r>
            <a:r>
              <a:rPr lang="da-DK" err="1">
                <a:ea typeface="+mj-lt"/>
                <a:cs typeface="+mj-lt"/>
              </a:rPr>
              <a:t>code</a:t>
            </a:r>
            <a:r>
              <a:rPr lang="da-DK">
                <a:ea typeface="+mj-lt"/>
                <a:cs typeface="+mj-lt"/>
              </a:rPr>
              <a:t> </a:t>
            </a:r>
            <a:r>
              <a:rPr lang="da-DK" err="1">
                <a:ea typeface="+mj-lt"/>
                <a:cs typeface="+mj-lt"/>
              </a:rPr>
              <a:t>cells</a:t>
            </a:r>
          </a:p>
          <a:p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E0D5565-CBBC-3055-DBF6-5B0C9594A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785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/>
              <a:t>Code </a:t>
            </a:r>
            <a:r>
              <a:rPr lang="da-DK" err="1"/>
              <a:t>cells</a:t>
            </a:r>
            <a:r>
              <a:rPr lang="da-DK"/>
              <a:t> </a:t>
            </a:r>
            <a:r>
              <a:rPr lang="da-DK" err="1"/>
              <a:t>are</a:t>
            </a:r>
            <a:r>
              <a:rPr lang="da-DK"/>
              <a:t> for Python </a:t>
            </a:r>
            <a:r>
              <a:rPr lang="da-DK" err="1"/>
              <a:t>code</a:t>
            </a:r>
            <a:endParaRPr lang="da-DK"/>
          </a:p>
          <a:p>
            <a:r>
              <a:rPr lang="da-DK" err="1"/>
              <a:t>Markdown</a:t>
            </a:r>
            <a:r>
              <a:rPr lang="da-DK"/>
              <a:t> </a:t>
            </a:r>
            <a:r>
              <a:rPr lang="da-DK" err="1"/>
              <a:t>cells</a:t>
            </a:r>
            <a:r>
              <a:rPr lang="da-DK"/>
              <a:t> </a:t>
            </a:r>
            <a:r>
              <a:rPr lang="da-DK" err="1"/>
              <a:t>are</a:t>
            </a:r>
            <a:r>
              <a:rPr lang="da-DK"/>
              <a:t> for notes and </a:t>
            </a:r>
            <a:r>
              <a:rPr lang="da-DK" err="1"/>
              <a:t>text</a:t>
            </a:r>
            <a:endParaRPr lang="da-DK"/>
          </a:p>
          <a:p>
            <a:r>
              <a:rPr lang="da-DK" err="1"/>
              <a:t>You</a:t>
            </a:r>
            <a:r>
              <a:rPr lang="da-DK"/>
              <a:t> </a:t>
            </a:r>
            <a:r>
              <a:rPr lang="da-DK" err="1"/>
              <a:t>can</a:t>
            </a:r>
            <a:r>
              <a:rPr lang="da-DK"/>
              <a:t> </a:t>
            </a:r>
            <a:r>
              <a:rPr lang="da-DK" err="1"/>
              <a:t>also</a:t>
            </a:r>
            <a:r>
              <a:rPr lang="da-DK"/>
              <a:t> </a:t>
            </a:r>
            <a:r>
              <a:rPr lang="da-DK" err="1"/>
              <a:t>insert</a:t>
            </a:r>
            <a:r>
              <a:rPr lang="da-DK"/>
              <a:t> notes in </a:t>
            </a:r>
            <a:r>
              <a:rPr lang="da-DK" err="1"/>
              <a:t>your</a:t>
            </a:r>
            <a:r>
              <a:rPr lang="da-DK"/>
              <a:t> </a:t>
            </a:r>
            <a:r>
              <a:rPr lang="da-DK" err="1"/>
              <a:t>code</a:t>
            </a:r>
            <a:r>
              <a:rPr lang="da-DK"/>
              <a:t> </a:t>
            </a:r>
            <a:r>
              <a:rPr lang="da-DK" err="1"/>
              <a:t>cells</a:t>
            </a:r>
            <a:r>
              <a:rPr lang="da-DK"/>
              <a:t> by </a:t>
            </a:r>
            <a:r>
              <a:rPr lang="da-DK" err="1"/>
              <a:t>using</a:t>
            </a:r>
            <a:r>
              <a:rPr lang="da-DK"/>
              <a:t> '#' in front of the </a:t>
            </a:r>
            <a:r>
              <a:rPr lang="da-DK" err="1"/>
              <a:t>text</a:t>
            </a:r>
            <a:r>
              <a:rPr lang="da-DK"/>
              <a:t>. This signals to Python </a:t>
            </a:r>
            <a:r>
              <a:rPr lang="da-DK" err="1"/>
              <a:t>that</a:t>
            </a:r>
            <a:r>
              <a:rPr lang="da-DK"/>
              <a:t> </a:t>
            </a:r>
            <a:r>
              <a:rPr lang="da-DK" err="1"/>
              <a:t>everything</a:t>
            </a:r>
            <a:r>
              <a:rPr lang="da-DK"/>
              <a:t> </a:t>
            </a:r>
            <a:r>
              <a:rPr lang="da-DK" err="1"/>
              <a:t>after</a:t>
            </a:r>
            <a:r>
              <a:rPr lang="da-DK"/>
              <a:t> the '#' is a </a:t>
            </a:r>
            <a:r>
              <a:rPr lang="da-DK" err="1"/>
              <a:t>comment</a:t>
            </a:r>
            <a:r>
              <a:rPr lang="da-DK"/>
              <a:t> and </a:t>
            </a:r>
            <a:r>
              <a:rPr lang="da-DK" err="1"/>
              <a:t>thus</a:t>
            </a:r>
            <a:r>
              <a:rPr lang="da-DK"/>
              <a:t>, </a:t>
            </a:r>
            <a:r>
              <a:rPr lang="da-DK" err="1"/>
              <a:t>should</a:t>
            </a:r>
            <a:r>
              <a:rPr lang="da-DK"/>
              <a:t> not </a:t>
            </a:r>
            <a:r>
              <a:rPr lang="da-DK" err="1"/>
              <a:t>be</a:t>
            </a:r>
            <a:r>
              <a:rPr lang="da-DK"/>
              <a:t> </a:t>
            </a:r>
            <a:r>
              <a:rPr lang="da-DK" err="1"/>
              <a:t>executed</a:t>
            </a:r>
            <a:r>
              <a:rPr lang="da-DK"/>
              <a:t> </a:t>
            </a:r>
            <a:r>
              <a:rPr lang="da-DK" err="1"/>
              <a:t>when</a:t>
            </a:r>
            <a:r>
              <a:rPr lang="da-DK"/>
              <a:t> running the </a:t>
            </a:r>
            <a:r>
              <a:rPr lang="da-DK" err="1"/>
              <a:t>cell</a:t>
            </a:r>
            <a:endParaRPr lang="da-DK"/>
          </a:p>
          <a:p>
            <a:endParaRPr lang="da-DK"/>
          </a:p>
          <a:p>
            <a:pPr marL="0" indent="0">
              <a:buNone/>
            </a:pPr>
            <a:endParaRPr lang="da-DK"/>
          </a:p>
        </p:txBody>
      </p:sp>
      <p:pic>
        <p:nvPicPr>
          <p:cNvPr id="5" name="Pladsholder til indhold 16" descr="Et billede, der indeholder tekst, skærmbillede, display/skærm/fremvisning, software&#10;&#10;Beskrivelsen er genereret automatisk">
            <a:extLst>
              <a:ext uri="{FF2B5EF4-FFF2-40B4-BE49-F238E27FC236}">
                <a16:creationId xmlns:a16="http://schemas.microsoft.com/office/drawing/2014/main" id="{F28079CC-0089-97FE-7258-09B1644EA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277" y="3795065"/>
            <a:ext cx="8919411" cy="2771879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0FC180F2-7A35-CE24-3281-068C97228ECA}"/>
              </a:ext>
            </a:extLst>
          </p:cNvPr>
          <p:cNvSpPr/>
          <p:nvPr/>
        </p:nvSpPr>
        <p:spPr>
          <a:xfrm>
            <a:off x="1091007" y="4744306"/>
            <a:ext cx="437949" cy="455779"/>
          </a:xfrm>
          <a:prstGeom prst="ellipse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11635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D75D85-E782-57F7-0B87-5CA956384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Mini-</a:t>
            </a:r>
            <a:r>
              <a:rPr lang="da-DK" err="1"/>
              <a:t>exercise</a:t>
            </a:r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FB2358E-B61D-9A06-811C-7387F58C5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/>
              <a:t>Make a </a:t>
            </a:r>
            <a:r>
              <a:rPr lang="da-DK" err="1"/>
              <a:t>code</a:t>
            </a:r>
            <a:r>
              <a:rPr lang="da-DK"/>
              <a:t> </a:t>
            </a:r>
            <a:r>
              <a:rPr lang="da-DK" err="1"/>
              <a:t>cell</a:t>
            </a:r>
            <a:r>
              <a:rPr lang="da-DK"/>
              <a:t> with the </a:t>
            </a:r>
            <a:r>
              <a:rPr lang="da-DK" err="1"/>
              <a:t>python</a:t>
            </a:r>
            <a:r>
              <a:rPr lang="da-DK"/>
              <a:t> </a:t>
            </a:r>
            <a:r>
              <a:rPr lang="da-DK" err="1"/>
              <a:t>code</a:t>
            </a:r>
            <a:r>
              <a:rPr lang="da-DK"/>
              <a:t>: print(”</a:t>
            </a:r>
            <a:r>
              <a:rPr lang="da-DK" err="1"/>
              <a:t>Hello</a:t>
            </a:r>
            <a:r>
              <a:rPr lang="da-DK"/>
              <a:t> World!”)</a:t>
            </a:r>
          </a:p>
          <a:p>
            <a:endParaRPr lang="da-DK"/>
          </a:p>
          <a:p>
            <a:r>
              <a:rPr lang="da-DK"/>
              <a:t>Make a </a:t>
            </a:r>
            <a:r>
              <a:rPr lang="da-DK" err="1"/>
              <a:t>markup</a:t>
            </a:r>
            <a:r>
              <a:rPr lang="da-DK"/>
              <a:t> </a:t>
            </a:r>
            <a:r>
              <a:rPr lang="da-DK" err="1"/>
              <a:t>cell</a:t>
            </a:r>
            <a:r>
              <a:rPr lang="da-DK"/>
              <a:t> with the </a:t>
            </a:r>
            <a:r>
              <a:rPr lang="da-DK" err="1"/>
              <a:t>text</a:t>
            </a:r>
            <a:r>
              <a:rPr lang="da-DK"/>
              <a:t>: </a:t>
            </a:r>
            <a:r>
              <a:rPr lang="da-DK" err="1"/>
              <a:t>Hello</a:t>
            </a:r>
            <a:r>
              <a:rPr lang="da-DK"/>
              <a:t> World!</a:t>
            </a:r>
          </a:p>
          <a:p>
            <a:endParaRPr lang="da-DK"/>
          </a:p>
          <a:p>
            <a:r>
              <a:rPr lang="da-DK"/>
              <a:t>It </a:t>
            </a:r>
            <a:r>
              <a:rPr lang="da-DK" err="1"/>
              <a:t>should</a:t>
            </a:r>
            <a:r>
              <a:rPr lang="da-DK"/>
              <a:t> look like </a:t>
            </a:r>
            <a:r>
              <a:rPr lang="da-DK" err="1"/>
              <a:t>this</a:t>
            </a:r>
            <a:r>
              <a:rPr lang="da-DK"/>
              <a:t>: 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891AA37F-8E36-75BF-2E41-C0789367F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787" y="3828176"/>
            <a:ext cx="4584265" cy="265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49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B5B665-5289-4FAC-C005-545095260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Running a </a:t>
            </a:r>
            <a:r>
              <a:rPr lang="da-DK" err="1"/>
              <a:t>cell</a:t>
            </a:r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612BF3E-BD6F-7A43-F0ED-2F544E4AC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a-DK" err="1"/>
              <a:t>Ctrl+Enter</a:t>
            </a:r>
            <a:r>
              <a:rPr lang="da-DK"/>
              <a:t> (Windows) or </a:t>
            </a:r>
            <a:r>
              <a:rPr lang="da-DK" err="1"/>
              <a:t>Cmd+Enter</a:t>
            </a:r>
            <a:r>
              <a:rPr lang="da-DK"/>
              <a:t> (Mac) </a:t>
            </a:r>
            <a:r>
              <a:rPr lang="da-DK" err="1"/>
              <a:t>will</a:t>
            </a:r>
            <a:r>
              <a:rPr lang="da-DK"/>
              <a:t> run the </a:t>
            </a:r>
            <a:r>
              <a:rPr lang="da-DK" err="1"/>
              <a:t>cell</a:t>
            </a:r>
            <a:endParaRPr lang="da-DK"/>
          </a:p>
          <a:p>
            <a:r>
              <a:rPr lang="da-DK"/>
              <a:t>Running a </a:t>
            </a:r>
            <a:r>
              <a:rPr lang="da-DK" err="1"/>
              <a:t>code</a:t>
            </a:r>
            <a:r>
              <a:rPr lang="da-DK"/>
              <a:t> </a:t>
            </a:r>
            <a:r>
              <a:rPr lang="da-DK" err="1"/>
              <a:t>cell</a:t>
            </a:r>
            <a:r>
              <a:rPr lang="da-DK"/>
              <a:t> = </a:t>
            </a:r>
            <a:r>
              <a:rPr lang="da-DK" err="1"/>
              <a:t>executing</a:t>
            </a:r>
            <a:r>
              <a:rPr lang="da-DK"/>
              <a:t> the </a:t>
            </a:r>
            <a:r>
              <a:rPr lang="da-DK" err="1"/>
              <a:t>code</a:t>
            </a:r>
            <a:endParaRPr lang="da-DK"/>
          </a:p>
          <a:p>
            <a:r>
              <a:rPr lang="da-DK"/>
              <a:t>Running a </a:t>
            </a:r>
            <a:r>
              <a:rPr lang="da-DK" err="1"/>
              <a:t>markdown</a:t>
            </a:r>
            <a:r>
              <a:rPr lang="da-DK"/>
              <a:t> </a:t>
            </a:r>
            <a:r>
              <a:rPr lang="da-DK" err="1"/>
              <a:t>cell</a:t>
            </a:r>
            <a:r>
              <a:rPr lang="da-DK"/>
              <a:t> = prints the </a:t>
            </a:r>
            <a:r>
              <a:rPr lang="da-DK" err="1"/>
              <a:t>text</a:t>
            </a:r>
            <a:r>
              <a:rPr lang="da-DK"/>
              <a:t> in the </a:t>
            </a:r>
            <a:r>
              <a:rPr lang="da-DK" err="1"/>
              <a:t>cell</a:t>
            </a:r>
            <a:endParaRPr lang="da-DK"/>
          </a:p>
          <a:p>
            <a:r>
              <a:rPr lang="da-DK"/>
              <a:t>Try running </a:t>
            </a:r>
            <a:r>
              <a:rPr lang="da-DK" err="1"/>
              <a:t>your</a:t>
            </a:r>
            <a:r>
              <a:rPr lang="da-DK"/>
              <a:t> </a:t>
            </a:r>
            <a:r>
              <a:rPr lang="da-DK" err="1"/>
              <a:t>two</a:t>
            </a:r>
            <a:r>
              <a:rPr lang="da-DK"/>
              <a:t> </a:t>
            </a:r>
            <a:r>
              <a:rPr lang="da-DK" err="1"/>
              <a:t>cells</a:t>
            </a:r>
            <a:r>
              <a:rPr lang="da-DK"/>
              <a:t>, </a:t>
            </a:r>
            <a:r>
              <a:rPr lang="da-DK" err="1"/>
              <a:t>they</a:t>
            </a:r>
            <a:r>
              <a:rPr lang="da-DK"/>
              <a:t> </a:t>
            </a:r>
            <a:r>
              <a:rPr lang="da-DK" err="1"/>
              <a:t>should</a:t>
            </a:r>
            <a:r>
              <a:rPr lang="da-DK"/>
              <a:t> </a:t>
            </a:r>
            <a:r>
              <a:rPr lang="da-DK" err="1"/>
              <a:t>now</a:t>
            </a:r>
            <a:r>
              <a:rPr lang="da-DK"/>
              <a:t> look like </a:t>
            </a:r>
            <a:r>
              <a:rPr lang="da-DK" err="1"/>
              <a:t>this</a:t>
            </a:r>
            <a:r>
              <a:rPr lang="da-DK"/>
              <a:t>:</a:t>
            </a:r>
          </a:p>
          <a:p>
            <a:endParaRPr lang="da-DK"/>
          </a:p>
          <a:p>
            <a:pPr marL="0" indent="0">
              <a:buNone/>
            </a:pPr>
            <a:endParaRPr lang="da-DK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170FD20E-7EAD-2577-AFF6-A0EE661B5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921" y="4108112"/>
            <a:ext cx="4263945" cy="2518236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A5AEA9E5-95DC-F7C8-B1B2-E1DD6A062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599" y="4110830"/>
            <a:ext cx="4407802" cy="2548431"/>
          </a:xfrm>
          <a:prstGeom prst="rect">
            <a:avLst/>
          </a:prstGeom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D77EC5CC-63CC-EEBD-0CA7-C1698381E835}"/>
              </a:ext>
            </a:extLst>
          </p:cNvPr>
          <p:cNvSpPr txBox="1"/>
          <p:nvPr/>
        </p:nvSpPr>
        <p:spPr>
          <a:xfrm>
            <a:off x="4459704" y="4199534"/>
            <a:ext cx="1251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>
                <a:highlight>
                  <a:srgbClr val="FFFF00"/>
                </a:highlight>
              </a:rPr>
              <a:t>BEFORE</a:t>
            </a:r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5304AA11-1299-9B66-D8A3-E9E473BBB92E}"/>
              </a:ext>
            </a:extLst>
          </p:cNvPr>
          <p:cNvSpPr txBox="1"/>
          <p:nvPr/>
        </p:nvSpPr>
        <p:spPr>
          <a:xfrm>
            <a:off x="9819673" y="4166653"/>
            <a:ext cx="1251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>
                <a:highlight>
                  <a:srgbClr val="FFFF00"/>
                </a:highlight>
              </a:rPr>
              <a:t>AFTER</a:t>
            </a:r>
          </a:p>
        </p:txBody>
      </p:sp>
      <p:cxnSp>
        <p:nvCxnSpPr>
          <p:cNvPr id="9" name="Lige pilforbindelse 8">
            <a:extLst>
              <a:ext uri="{FF2B5EF4-FFF2-40B4-BE49-F238E27FC236}">
                <a16:creationId xmlns:a16="http://schemas.microsoft.com/office/drawing/2014/main" id="{B04038E9-EB04-B143-5086-D98AAE0C4A63}"/>
              </a:ext>
            </a:extLst>
          </p:cNvPr>
          <p:cNvCxnSpPr>
            <a:cxnSpLocks/>
          </p:cNvCxnSpPr>
          <p:nvPr/>
        </p:nvCxnSpPr>
        <p:spPr>
          <a:xfrm flipH="1">
            <a:off x="8843150" y="3835137"/>
            <a:ext cx="213791" cy="578517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266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2FC58F-DA60-B8E2-A590-1FD2ECF39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Edit mode vs. </a:t>
            </a:r>
            <a:r>
              <a:rPr lang="da-DK" err="1"/>
              <a:t>command</a:t>
            </a:r>
            <a:r>
              <a:rPr lang="da-DK"/>
              <a:t> mode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B721278-B1DE-4C6B-9B92-F93A0CBB5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a-DK"/>
              <a:t>Cells </a:t>
            </a:r>
            <a:r>
              <a:rPr lang="da-DK" err="1"/>
              <a:t>can</a:t>
            </a:r>
            <a:r>
              <a:rPr lang="da-DK"/>
              <a:t> </a:t>
            </a:r>
            <a:r>
              <a:rPr lang="da-DK" err="1"/>
              <a:t>be</a:t>
            </a:r>
            <a:r>
              <a:rPr lang="da-DK"/>
              <a:t> in </a:t>
            </a:r>
            <a:r>
              <a:rPr lang="da-DK" err="1"/>
              <a:t>one</a:t>
            </a:r>
            <a:r>
              <a:rPr lang="da-DK"/>
              <a:t> of </a:t>
            </a:r>
            <a:r>
              <a:rPr lang="da-DK" err="1"/>
              <a:t>two</a:t>
            </a:r>
            <a:r>
              <a:rPr lang="da-DK"/>
              <a:t> modes</a:t>
            </a:r>
          </a:p>
          <a:p>
            <a:endParaRPr lang="da-DK"/>
          </a:p>
          <a:p>
            <a:r>
              <a:rPr lang="da-DK"/>
              <a:t>In </a:t>
            </a:r>
            <a:r>
              <a:rPr lang="da-DK" err="1"/>
              <a:t>edit</a:t>
            </a:r>
            <a:r>
              <a:rPr lang="da-DK"/>
              <a:t> mode, </a:t>
            </a:r>
            <a:r>
              <a:rPr lang="da-DK" err="1"/>
              <a:t>you</a:t>
            </a:r>
            <a:r>
              <a:rPr lang="da-DK"/>
              <a:t> </a:t>
            </a:r>
            <a:r>
              <a:rPr lang="da-DK" err="1"/>
              <a:t>can</a:t>
            </a:r>
            <a:r>
              <a:rPr lang="da-DK"/>
              <a:t> </a:t>
            </a:r>
            <a:r>
              <a:rPr lang="da-DK" err="1"/>
              <a:t>write</a:t>
            </a:r>
            <a:r>
              <a:rPr lang="da-DK"/>
              <a:t> </a:t>
            </a:r>
            <a:r>
              <a:rPr lang="da-DK" err="1"/>
              <a:t>stuff</a:t>
            </a:r>
            <a:r>
              <a:rPr lang="da-DK"/>
              <a:t> in the </a:t>
            </a:r>
            <a:r>
              <a:rPr lang="da-DK" err="1"/>
              <a:t>cell</a:t>
            </a:r>
            <a:endParaRPr lang="da-DK"/>
          </a:p>
          <a:p>
            <a:endParaRPr lang="da-DK"/>
          </a:p>
          <a:p>
            <a:r>
              <a:rPr lang="da-DK"/>
              <a:t>In </a:t>
            </a:r>
            <a:r>
              <a:rPr lang="da-DK" err="1"/>
              <a:t>command</a:t>
            </a:r>
            <a:r>
              <a:rPr lang="da-DK"/>
              <a:t> mode, </a:t>
            </a:r>
            <a:r>
              <a:rPr lang="da-DK" err="1"/>
              <a:t>you</a:t>
            </a:r>
            <a:r>
              <a:rPr lang="da-DK"/>
              <a:t> </a:t>
            </a:r>
            <a:r>
              <a:rPr lang="da-DK" err="1"/>
              <a:t>can</a:t>
            </a:r>
            <a:r>
              <a:rPr lang="da-DK"/>
              <a:t> </a:t>
            </a:r>
            <a:r>
              <a:rPr lang="da-DK" err="1"/>
              <a:t>use</a:t>
            </a:r>
            <a:r>
              <a:rPr lang="da-DK"/>
              <a:t> a range of notebook short-</a:t>
            </a:r>
            <a:r>
              <a:rPr lang="da-DK" err="1"/>
              <a:t>cuts</a:t>
            </a:r>
            <a:r>
              <a:rPr lang="da-DK"/>
              <a:t> (</a:t>
            </a:r>
            <a:r>
              <a:rPr lang="da-DK" err="1"/>
              <a:t>which</a:t>
            </a:r>
            <a:r>
              <a:rPr lang="da-DK"/>
              <a:t> </a:t>
            </a:r>
            <a:r>
              <a:rPr lang="da-DK" err="1"/>
              <a:t>you</a:t>
            </a:r>
            <a:r>
              <a:rPr lang="da-DK"/>
              <a:t> </a:t>
            </a:r>
            <a:r>
              <a:rPr lang="da-DK" err="1"/>
              <a:t>will</a:t>
            </a:r>
            <a:r>
              <a:rPr lang="da-DK"/>
              <a:t> </a:t>
            </a:r>
            <a:r>
              <a:rPr lang="da-DK" err="1"/>
              <a:t>see</a:t>
            </a:r>
            <a:r>
              <a:rPr lang="da-DK"/>
              <a:t> </a:t>
            </a:r>
            <a:r>
              <a:rPr lang="da-DK" err="1"/>
              <a:t>shortly</a:t>
            </a:r>
            <a:r>
              <a:rPr lang="da-DK"/>
              <a:t>)</a:t>
            </a:r>
          </a:p>
          <a:p>
            <a:endParaRPr lang="da-DK"/>
          </a:p>
          <a:p>
            <a:endParaRPr lang="da-DK"/>
          </a:p>
        </p:txBody>
      </p:sp>
      <p:pic>
        <p:nvPicPr>
          <p:cNvPr id="16" name="Grafik 15" descr="En cirkel, der er fyldt med små linjer som f. eks.">
            <a:extLst>
              <a:ext uri="{FF2B5EF4-FFF2-40B4-BE49-F238E27FC236}">
                <a16:creationId xmlns:a16="http://schemas.microsoft.com/office/drawing/2014/main" id="{6F9435E6-3071-CDB7-1B1B-79481D098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47821" y="4283474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993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CC5725-B420-6814-A4EA-C05778BA5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350613-071A-2086-1DE8-F730B762F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Edit mode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44EC41A-8752-1F7F-49BA-3DFC5D5C2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a-DK" err="1"/>
              <a:t>When</a:t>
            </a:r>
            <a:r>
              <a:rPr lang="da-DK"/>
              <a:t> </a:t>
            </a:r>
            <a:r>
              <a:rPr lang="da-DK" err="1"/>
              <a:t>cells</a:t>
            </a:r>
            <a:r>
              <a:rPr lang="da-DK"/>
              <a:t> </a:t>
            </a:r>
            <a:r>
              <a:rPr lang="da-DK" err="1"/>
              <a:t>are</a:t>
            </a:r>
            <a:r>
              <a:rPr lang="da-DK"/>
              <a:t> in </a:t>
            </a:r>
            <a:r>
              <a:rPr lang="da-DK" b="1" i="1" err="1"/>
              <a:t>edit</a:t>
            </a:r>
            <a:r>
              <a:rPr lang="da-DK" b="1" i="1"/>
              <a:t> mode</a:t>
            </a:r>
            <a:r>
              <a:rPr lang="da-DK"/>
              <a:t> the </a:t>
            </a:r>
            <a:r>
              <a:rPr lang="da-DK" err="1"/>
              <a:t>cell</a:t>
            </a:r>
            <a:r>
              <a:rPr lang="da-DK"/>
              <a:t> </a:t>
            </a:r>
            <a:r>
              <a:rPr lang="da-DK" err="1"/>
              <a:t>will</a:t>
            </a:r>
            <a:r>
              <a:rPr lang="da-DK"/>
              <a:t> have a </a:t>
            </a:r>
            <a:r>
              <a:rPr lang="da-DK" err="1"/>
              <a:t>blue</a:t>
            </a:r>
            <a:r>
              <a:rPr lang="da-DK"/>
              <a:t> frame</a:t>
            </a:r>
          </a:p>
          <a:p>
            <a:r>
              <a:rPr lang="da-DK"/>
              <a:t>To enter </a:t>
            </a:r>
            <a:r>
              <a:rPr lang="da-DK" err="1"/>
              <a:t>edit</a:t>
            </a:r>
            <a:r>
              <a:rPr lang="da-DK"/>
              <a:t> mode mark the </a:t>
            </a:r>
            <a:r>
              <a:rPr lang="da-DK" err="1"/>
              <a:t>cell</a:t>
            </a:r>
            <a:r>
              <a:rPr lang="da-DK"/>
              <a:t> by </a:t>
            </a:r>
            <a:r>
              <a:rPr lang="da-DK" err="1"/>
              <a:t>clicking</a:t>
            </a:r>
            <a:r>
              <a:rPr lang="da-DK"/>
              <a:t> on it and hit enter OR double </a:t>
            </a:r>
            <a:r>
              <a:rPr lang="da-DK" err="1"/>
              <a:t>click</a:t>
            </a:r>
            <a:r>
              <a:rPr lang="da-DK"/>
              <a:t> in the </a:t>
            </a:r>
            <a:r>
              <a:rPr lang="da-DK" err="1"/>
              <a:t>text</a:t>
            </a:r>
            <a:r>
              <a:rPr lang="da-DK"/>
              <a:t> </a:t>
            </a:r>
            <a:r>
              <a:rPr lang="da-DK" err="1"/>
              <a:t>area</a:t>
            </a:r>
            <a:r>
              <a:rPr lang="da-DK"/>
              <a:t> of the </a:t>
            </a:r>
            <a:r>
              <a:rPr lang="da-DK" err="1"/>
              <a:t>cell</a:t>
            </a:r>
            <a:endParaRPr lang="da-DK"/>
          </a:p>
          <a:p>
            <a:endParaRPr lang="da-DK"/>
          </a:p>
          <a:p>
            <a:endParaRPr lang="da-DK"/>
          </a:p>
        </p:txBody>
      </p:sp>
      <p:pic>
        <p:nvPicPr>
          <p:cNvPr id="5" name="Billede 4" descr="Et billede, der indeholder tekst, skærmbillede, Font/skrifttype, linje/række&#10;&#10;Beskrivelsen er genereret automatisk">
            <a:extLst>
              <a:ext uri="{FF2B5EF4-FFF2-40B4-BE49-F238E27FC236}">
                <a16:creationId xmlns:a16="http://schemas.microsoft.com/office/drawing/2014/main" id="{023AEC28-249C-63CD-2944-435313E608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678"/>
          <a:stretch/>
        </p:blipFill>
        <p:spPr>
          <a:xfrm>
            <a:off x="999838" y="3967653"/>
            <a:ext cx="3854453" cy="1430424"/>
          </a:xfrm>
          <a:prstGeom prst="rect">
            <a:avLst/>
          </a:prstGeom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D13387E5-9CF4-DF1E-1D9A-1214127B6F08}"/>
              </a:ext>
            </a:extLst>
          </p:cNvPr>
          <p:cNvSpPr txBox="1"/>
          <p:nvPr/>
        </p:nvSpPr>
        <p:spPr>
          <a:xfrm>
            <a:off x="999838" y="3508699"/>
            <a:ext cx="2908425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da-DK" err="1">
                <a:solidFill>
                  <a:schemeClr val="bg1"/>
                </a:solidFill>
              </a:rPr>
              <a:t>Markdown</a:t>
            </a:r>
            <a:r>
              <a:rPr lang="da-DK">
                <a:solidFill>
                  <a:schemeClr val="bg1"/>
                </a:solidFill>
              </a:rPr>
              <a:t> </a:t>
            </a:r>
            <a:r>
              <a:rPr lang="da-DK" err="1">
                <a:solidFill>
                  <a:schemeClr val="bg1"/>
                </a:solidFill>
              </a:rPr>
              <a:t>cell</a:t>
            </a:r>
            <a:r>
              <a:rPr lang="da-DK">
                <a:solidFill>
                  <a:schemeClr val="bg1"/>
                </a:solidFill>
              </a:rPr>
              <a:t> in </a:t>
            </a:r>
            <a:r>
              <a:rPr lang="da-DK" err="1">
                <a:solidFill>
                  <a:schemeClr val="bg1"/>
                </a:solidFill>
              </a:rPr>
              <a:t>edit</a:t>
            </a:r>
            <a:r>
              <a:rPr lang="da-DK">
                <a:solidFill>
                  <a:schemeClr val="bg1"/>
                </a:solidFill>
              </a:rPr>
              <a:t> mode</a:t>
            </a:r>
          </a:p>
        </p:txBody>
      </p:sp>
      <p:pic>
        <p:nvPicPr>
          <p:cNvPr id="9" name="Billede 8" descr="Et billede, der indeholder tekst, skærmbillede, Font/skrifttype, linje/række&#10;&#10;Beskrivelsen er genereret automatisk">
            <a:extLst>
              <a:ext uri="{FF2B5EF4-FFF2-40B4-BE49-F238E27FC236}">
                <a16:creationId xmlns:a16="http://schemas.microsoft.com/office/drawing/2014/main" id="{05512BB2-40A5-B07A-E138-927A56AD8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975" y="3967654"/>
            <a:ext cx="4984805" cy="1430424"/>
          </a:xfrm>
          <a:prstGeom prst="rect">
            <a:avLst/>
          </a:prstGeom>
        </p:spPr>
      </p:pic>
      <p:sp>
        <p:nvSpPr>
          <p:cNvPr id="11" name="Tekstfelt 10">
            <a:extLst>
              <a:ext uri="{FF2B5EF4-FFF2-40B4-BE49-F238E27FC236}">
                <a16:creationId xmlns:a16="http://schemas.microsoft.com/office/drawing/2014/main" id="{5B7490C6-B7E0-7606-19C1-9BBDEC0997D2}"/>
              </a:ext>
            </a:extLst>
          </p:cNvPr>
          <p:cNvSpPr txBox="1"/>
          <p:nvPr/>
        </p:nvSpPr>
        <p:spPr>
          <a:xfrm>
            <a:off x="5846975" y="3548188"/>
            <a:ext cx="2409634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da-DK">
                <a:solidFill>
                  <a:schemeClr val="bg1"/>
                </a:solidFill>
              </a:rPr>
              <a:t>Code </a:t>
            </a:r>
            <a:r>
              <a:rPr lang="da-DK" err="1">
                <a:solidFill>
                  <a:schemeClr val="bg1"/>
                </a:solidFill>
              </a:rPr>
              <a:t>cell</a:t>
            </a:r>
            <a:r>
              <a:rPr lang="da-DK">
                <a:solidFill>
                  <a:schemeClr val="bg1"/>
                </a:solidFill>
              </a:rPr>
              <a:t> in </a:t>
            </a:r>
            <a:r>
              <a:rPr lang="da-DK" err="1">
                <a:solidFill>
                  <a:schemeClr val="bg1"/>
                </a:solidFill>
              </a:rPr>
              <a:t>edit</a:t>
            </a:r>
            <a:r>
              <a:rPr lang="da-DK">
                <a:solidFill>
                  <a:schemeClr val="bg1"/>
                </a:solidFill>
              </a:rPr>
              <a:t> mode</a:t>
            </a:r>
          </a:p>
        </p:txBody>
      </p:sp>
      <p:pic>
        <p:nvPicPr>
          <p:cNvPr id="12" name="Billede 11" descr="Et billede, der indeholder tekst, skærmbillede, Font/skrifttype, linje/række&#10;&#10;Beskrivelsen er genereret automatisk">
            <a:extLst>
              <a:ext uri="{FF2B5EF4-FFF2-40B4-BE49-F238E27FC236}">
                <a16:creationId xmlns:a16="http://schemas.microsoft.com/office/drawing/2014/main" id="{0B130ADB-A0D8-9C52-6C3C-44B7EEEC69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333" t="56849" b="21918"/>
          <a:stretch/>
        </p:blipFill>
        <p:spPr>
          <a:xfrm>
            <a:off x="7048590" y="4817577"/>
            <a:ext cx="2824700" cy="30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892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B6E57-487E-A8E8-3C62-8DC4499E3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64C3AA-0CAA-01F2-FDFB-30EEEDE51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Command mode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1692BD6-85D0-DE7D-52B2-E66EF4927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a-DK" err="1"/>
              <a:t>When</a:t>
            </a:r>
            <a:r>
              <a:rPr lang="da-DK"/>
              <a:t> </a:t>
            </a:r>
            <a:r>
              <a:rPr lang="da-DK" err="1"/>
              <a:t>cells</a:t>
            </a:r>
            <a:r>
              <a:rPr lang="da-DK"/>
              <a:t> </a:t>
            </a:r>
            <a:r>
              <a:rPr lang="da-DK" err="1"/>
              <a:t>are</a:t>
            </a:r>
            <a:r>
              <a:rPr lang="da-DK"/>
              <a:t> in </a:t>
            </a:r>
            <a:r>
              <a:rPr lang="da-DK" b="1" i="1" err="1"/>
              <a:t>command</a:t>
            </a:r>
            <a:r>
              <a:rPr lang="da-DK" b="1" i="1"/>
              <a:t> mode</a:t>
            </a:r>
            <a:r>
              <a:rPr lang="da-DK"/>
              <a:t> the </a:t>
            </a:r>
            <a:r>
              <a:rPr lang="da-DK" err="1"/>
              <a:t>cell</a:t>
            </a:r>
            <a:r>
              <a:rPr lang="da-DK"/>
              <a:t> </a:t>
            </a:r>
            <a:r>
              <a:rPr lang="da-DK" err="1"/>
              <a:t>will</a:t>
            </a:r>
            <a:r>
              <a:rPr lang="da-DK"/>
              <a:t> NOT have a </a:t>
            </a:r>
            <a:r>
              <a:rPr lang="da-DK" err="1"/>
              <a:t>blue</a:t>
            </a:r>
            <a:r>
              <a:rPr lang="da-DK"/>
              <a:t> frame</a:t>
            </a:r>
          </a:p>
          <a:p>
            <a:r>
              <a:rPr lang="da-DK"/>
              <a:t>To enter </a:t>
            </a:r>
            <a:r>
              <a:rPr lang="da-DK" err="1"/>
              <a:t>command</a:t>
            </a:r>
            <a:r>
              <a:rPr lang="da-DK"/>
              <a:t> mode in a </a:t>
            </a:r>
            <a:r>
              <a:rPr lang="da-DK" err="1"/>
              <a:t>cell</a:t>
            </a:r>
            <a:r>
              <a:rPr lang="da-DK"/>
              <a:t>, mark the </a:t>
            </a:r>
            <a:r>
              <a:rPr lang="da-DK" err="1"/>
              <a:t>cell</a:t>
            </a:r>
            <a:r>
              <a:rPr lang="da-DK"/>
              <a:t> by </a:t>
            </a:r>
            <a:r>
              <a:rPr lang="da-DK" err="1"/>
              <a:t>clicking</a:t>
            </a:r>
            <a:r>
              <a:rPr lang="da-DK"/>
              <a:t> on the </a:t>
            </a:r>
            <a:r>
              <a:rPr lang="da-DK" err="1"/>
              <a:t>left</a:t>
            </a:r>
            <a:r>
              <a:rPr lang="da-DK"/>
              <a:t> side so it </a:t>
            </a:r>
            <a:r>
              <a:rPr lang="da-DK" err="1"/>
              <a:t>turns</a:t>
            </a:r>
            <a:r>
              <a:rPr lang="da-DK"/>
              <a:t> </a:t>
            </a:r>
            <a:r>
              <a:rPr lang="da-DK" err="1"/>
              <a:t>blue</a:t>
            </a:r>
          </a:p>
          <a:p>
            <a:endParaRPr lang="da-DK"/>
          </a:p>
        </p:txBody>
      </p:sp>
      <p:pic>
        <p:nvPicPr>
          <p:cNvPr id="10" name="Pladsholder til indhold 4" descr="Et billede, der indeholder tekst, skærmbillede, Font/skrifttype, design&#10;&#10;Beskrivelsen er genereret automatisk">
            <a:extLst>
              <a:ext uri="{FF2B5EF4-FFF2-40B4-BE49-F238E27FC236}">
                <a16:creationId xmlns:a16="http://schemas.microsoft.com/office/drawing/2014/main" id="{C5D00579-5248-2434-8EC8-5F77240099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1077"/>
          <a:stretch/>
        </p:blipFill>
        <p:spPr>
          <a:xfrm>
            <a:off x="999838" y="4429572"/>
            <a:ext cx="3933422" cy="1459730"/>
          </a:xfrm>
          <a:prstGeom prst="rect">
            <a:avLst/>
          </a:prstGeom>
        </p:spPr>
      </p:pic>
      <p:sp>
        <p:nvSpPr>
          <p:cNvPr id="14" name="Tekstfelt 13">
            <a:extLst>
              <a:ext uri="{FF2B5EF4-FFF2-40B4-BE49-F238E27FC236}">
                <a16:creationId xmlns:a16="http://schemas.microsoft.com/office/drawing/2014/main" id="{5289CB78-3C5F-8F58-3EAC-B85283D60A6C}"/>
              </a:ext>
            </a:extLst>
          </p:cNvPr>
          <p:cNvSpPr txBox="1"/>
          <p:nvPr/>
        </p:nvSpPr>
        <p:spPr>
          <a:xfrm>
            <a:off x="999838" y="4060240"/>
            <a:ext cx="3549626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da-DK" err="1">
                <a:solidFill>
                  <a:schemeClr val="bg1"/>
                </a:solidFill>
              </a:rPr>
              <a:t>Markdown</a:t>
            </a:r>
            <a:r>
              <a:rPr lang="da-DK">
                <a:solidFill>
                  <a:schemeClr val="bg1"/>
                </a:solidFill>
              </a:rPr>
              <a:t> </a:t>
            </a:r>
            <a:r>
              <a:rPr lang="da-DK" err="1">
                <a:solidFill>
                  <a:schemeClr val="bg1"/>
                </a:solidFill>
              </a:rPr>
              <a:t>cell</a:t>
            </a:r>
            <a:r>
              <a:rPr lang="da-DK">
                <a:solidFill>
                  <a:schemeClr val="bg1"/>
                </a:solidFill>
              </a:rPr>
              <a:t> in </a:t>
            </a:r>
            <a:r>
              <a:rPr lang="da-DK" err="1">
                <a:solidFill>
                  <a:schemeClr val="bg1"/>
                </a:solidFill>
              </a:rPr>
              <a:t>command</a:t>
            </a:r>
            <a:r>
              <a:rPr lang="da-DK">
                <a:solidFill>
                  <a:schemeClr val="bg1"/>
                </a:solidFill>
              </a:rPr>
              <a:t> mode</a:t>
            </a:r>
          </a:p>
        </p:txBody>
      </p:sp>
      <p:pic>
        <p:nvPicPr>
          <p:cNvPr id="16" name="Billede 15" descr="Et billede, der indeholder tekst, skærmbillede, Font/skrifttype, linje/række&#10;&#10;Beskrivelsen er genereret automatisk">
            <a:extLst>
              <a:ext uri="{FF2B5EF4-FFF2-40B4-BE49-F238E27FC236}">
                <a16:creationId xmlns:a16="http://schemas.microsoft.com/office/drawing/2014/main" id="{27D3D8DB-16B6-C03D-349D-2A3124A28C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6950" b="-2120"/>
          <a:stretch/>
        </p:blipFill>
        <p:spPr>
          <a:xfrm>
            <a:off x="5846975" y="4429573"/>
            <a:ext cx="5429194" cy="1459730"/>
          </a:xfrm>
          <a:prstGeom prst="rect">
            <a:avLst/>
          </a:prstGeom>
        </p:spPr>
      </p:pic>
      <p:sp>
        <p:nvSpPr>
          <p:cNvPr id="18" name="Tekstfelt 17">
            <a:extLst>
              <a:ext uri="{FF2B5EF4-FFF2-40B4-BE49-F238E27FC236}">
                <a16:creationId xmlns:a16="http://schemas.microsoft.com/office/drawing/2014/main" id="{247739FB-7CA2-8251-181A-6BA53A876FDB}"/>
              </a:ext>
            </a:extLst>
          </p:cNvPr>
          <p:cNvSpPr txBox="1"/>
          <p:nvPr/>
        </p:nvSpPr>
        <p:spPr>
          <a:xfrm>
            <a:off x="5846975" y="4006189"/>
            <a:ext cx="3050835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da-DK">
                <a:solidFill>
                  <a:schemeClr val="bg1"/>
                </a:solidFill>
              </a:rPr>
              <a:t>Code </a:t>
            </a:r>
            <a:r>
              <a:rPr lang="da-DK" err="1">
                <a:solidFill>
                  <a:schemeClr val="bg1"/>
                </a:solidFill>
              </a:rPr>
              <a:t>cell</a:t>
            </a:r>
            <a:r>
              <a:rPr lang="da-DK">
                <a:solidFill>
                  <a:schemeClr val="bg1"/>
                </a:solidFill>
              </a:rPr>
              <a:t> in </a:t>
            </a:r>
            <a:r>
              <a:rPr lang="da-DK" err="1">
                <a:solidFill>
                  <a:schemeClr val="bg1"/>
                </a:solidFill>
              </a:rPr>
              <a:t>command</a:t>
            </a:r>
            <a:r>
              <a:rPr lang="da-DK">
                <a:solidFill>
                  <a:schemeClr val="bg1"/>
                </a:solidFill>
              </a:rPr>
              <a:t> mode</a:t>
            </a:r>
          </a:p>
        </p:txBody>
      </p:sp>
      <p:pic>
        <p:nvPicPr>
          <p:cNvPr id="20" name="Billede 19" descr="Et billede, der indeholder tekst, skærmbillede, Font/skrifttype, linje/række&#10;&#10;Beskrivelsen er genereret automatisk">
            <a:extLst>
              <a:ext uri="{FF2B5EF4-FFF2-40B4-BE49-F238E27FC236}">
                <a16:creationId xmlns:a16="http://schemas.microsoft.com/office/drawing/2014/main" id="{8B17721A-B1DE-345D-DFD8-6F649D2CF3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333" t="56849" b="21918"/>
          <a:stretch/>
        </p:blipFill>
        <p:spPr>
          <a:xfrm>
            <a:off x="7038821" y="5266962"/>
            <a:ext cx="2824700" cy="30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333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A27F5E-8D57-F728-BBDE-7BC5C2F7C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err="1"/>
              <a:t>Recap</a:t>
            </a:r>
            <a:r>
              <a:rPr lang="da-DK"/>
              <a:t>: </a:t>
            </a:r>
            <a:r>
              <a:rPr lang="da-DK" err="1"/>
              <a:t>command</a:t>
            </a:r>
            <a:r>
              <a:rPr lang="da-DK"/>
              <a:t> mode vs. </a:t>
            </a:r>
            <a:r>
              <a:rPr lang="da-DK" err="1"/>
              <a:t>edit</a:t>
            </a:r>
            <a:r>
              <a:rPr lang="da-DK"/>
              <a:t> mode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974693DF-0A0C-2DBD-54A1-885BA1FF3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1077"/>
          <a:stretch/>
        </p:blipFill>
        <p:spPr>
          <a:xfrm>
            <a:off x="999838" y="1889572"/>
            <a:ext cx="3933422" cy="1459730"/>
          </a:xfr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F5A63143-ADE6-EDF2-E391-A5DC0728A1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0678"/>
          <a:stretch/>
        </p:blipFill>
        <p:spPr>
          <a:xfrm>
            <a:off x="999838" y="3967653"/>
            <a:ext cx="3854453" cy="1430424"/>
          </a:xfrm>
          <a:prstGeom prst="rect">
            <a:avLst/>
          </a:prstGeom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4BAC63C0-0492-BDC3-4EC5-7AA828634B24}"/>
              </a:ext>
            </a:extLst>
          </p:cNvPr>
          <p:cNvSpPr txBox="1"/>
          <p:nvPr/>
        </p:nvSpPr>
        <p:spPr>
          <a:xfrm>
            <a:off x="999838" y="1520240"/>
            <a:ext cx="3647986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da-DK" b="1" err="1">
                <a:solidFill>
                  <a:schemeClr val="bg1"/>
                </a:solidFill>
              </a:rPr>
              <a:t>Markdown</a:t>
            </a:r>
            <a:r>
              <a:rPr lang="da-DK" b="1">
                <a:solidFill>
                  <a:schemeClr val="bg1"/>
                </a:solidFill>
              </a:rPr>
              <a:t> </a:t>
            </a:r>
            <a:r>
              <a:rPr lang="da-DK" err="1">
                <a:solidFill>
                  <a:schemeClr val="bg1"/>
                </a:solidFill>
              </a:rPr>
              <a:t>cell</a:t>
            </a:r>
            <a:r>
              <a:rPr lang="da-DK">
                <a:solidFill>
                  <a:schemeClr val="bg1"/>
                </a:solidFill>
              </a:rPr>
              <a:t> in </a:t>
            </a:r>
            <a:r>
              <a:rPr lang="da-DK" b="1" err="1">
                <a:solidFill>
                  <a:schemeClr val="bg1"/>
                </a:solidFill>
              </a:rPr>
              <a:t>command</a:t>
            </a:r>
            <a:r>
              <a:rPr lang="da-DK" b="1">
                <a:solidFill>
                  <a:schemeClr val="bg1"/>
                </a:solidFill>
              </a:rPr>
              <a:t> </a:t>
            </a:r>
            <a:r>
              <a:rPr lang="da-DK">
                <a:solidFill>
                  <a:schemeClr val="bg1"/>
                </a:solidFill>
              </a:rPr>
              <a:t>mode</a:t>
            </a:r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036436B1-956D-7D89-2B8F-4FADFCE47869}"/>
              </a:ext>
            </a:extLst>
          </p:cNvPr>
          <p:cNvSpPr txBox="1"/>
          <p:nvPr/>
        </p:nvSpPr>
        <p:spPr>
          <a:xfrm>
            <a:off x="999838" y="3508699"/>
            <a:ext cx="2965107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da-DK" b="1" err="1">
                <a:solidFill>
                  <a:schemeClr val="bg1"/>
                </a:solidFill>
              </a:rPr>
              <a:t>Markdown</a:t>
            </a:r>
            <a:r>
              <a:rPr lang="da-DK" b="1">
                <a:solidFill>
                  <a:schemeClr val="bg1"/>
                </a:solidFill>
              </a:rPr>
              <a:t> </a:t>
            </a:r>
            <a:r>
              <a:rPr lang="da-DK" err="1">
                <a:solidFill>
                  <a:schemeClr val="bg1"/>
                </a:solidFill>
              </a:rPr>
              <a:t>cell</a:t>
            </a:r>
            <a:r>
              <a:rPr lang="da-DK">
                <a:solidFill>
                  <a:schemeClr val="bg1"/>
                </a:solidFill>
              </a:rPr>
              <a:t> in </a:t>
            </a:r>
            <a:r>
              <a:rPr lang="da-DK" b="1" err="1">
                <a:solidFill>
                  <a:schemeClr val="bg1"/>
                </a:solidFill>
              </a:rPr>
              <a:t>edit</a:t>
            </a:r>
            <a:r>
              <a:rPr lang="da-DK" b="1">
                <a:solidFill>
                  <a:schemeClr val="bg1"/>
                </a:solidFill>
              </a:rPr>
              <a:t> </a:t>
            </a:r>
            <a:r>
              <a:rPr lang="da-DK">
                <a:solidFill>
                  <a:schemeClr val="bg1"/>
                </a:solidFill>
              </a:rPr>
              <a:t>mode</a:t>
            </a:r>
          </a:p>
        </p:txBody>
      </p:sp>
      <p:pic>
        <p:nvPicPr>
          <p:cNvPr id="11" name="Billede 10">
            <a:extLst>
              <a:ext uri="{FF2B5EF4-FFF2-40B4-BE49-F238E27FC236}">
                <a16:creationId xmlns:a16="http://schemas.microsoft.com/office/drawing/2014/main" id="{799401BA-03E7-61D6-FD88-9A54174937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6950" b="-2120"/>
          <a:stretch/>
        </p:blipFill>
        <p:spPr>
          <a:xfrm>
            <a:off x="5846975" y="1889573"/>
            <a:ext cx="5429194" cy="1459730"/>
          </a:xfrm>
          <a:prstGeom prst="rect">
            <a:avLst/>
          </a:prstGeom>
        </p:spPr>
      </p:pic>
      <p:pic>
        <p:nvPicPr>
          <p:cNvPr id="13" name="Billede 12">
            <a:extLst>
              <a:ext uri="{FF2B5EF4-FFF2-40B4-BE49-F238E27FC236}">
                <a16:creationId xmlns:a16="http://schemas.microsoft.com/office/drawing/2014/main" id="{6A316A03-6A74-B74A-99B5-24666F8537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6975" y="3967654"/>
            <a:ext cx="4984805" cy="1430424"/>
          </a:xfrm>
          <a:prstGeom prst="rect">
            <a:avLst/>
          </a:prstGeom>
        </p:spPr>
      </p:pic>
      <p:sp>
        <p:nvSpPr>
          <p:cNvPr id="14" name="Tekstfelt 13">
            <a:extLst>
              <a:ext uri="{FF2B5EF4-FFF2-40B4-BE49-F238E27FC236}">
                <a16:creationId xmlns:a16="http://schemas.microsoft.com/office/drawing/2014/main" id="{EC1E7118-09AB-D775-646E-E9E5C5A88012}"/>
              </a:ext>
            </a:extLst>
          </p:cNvPr>
          <p:cNvSpPr txBox="1"/>
          <p:nvPr/>
        </p:nvSpPr>
        <p:spPr>
          <a:xfrm>
            <a:off x="5846975" y="1466189"/>
            <a:ext cx="3092513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da-DK" b="1">
                <a:solidFill>
                  <a:schemeClr val="bg1"/>
                </a:solidFill>
              </a:rPr>
              <a:t>Code </a:t>
            </a:r>
            <a:r>
              <a:rPr lang="da-DK" err="1">
                <a:solidFill>
                  <a:schemeClr val="bg1"/>
                </a:solidFill>
              </a:rPr>
              <a:t>cell</a:t>
            </a:r>
            <a:r>
              <a:rPr lang="da-DK">
                <a:solidFill>
                  <a:schemeClr val="bg1"/>
                </a:solidFill>
              </a:rPr>
              <a:t> in </a:t>
            </a:r>
            <a:r>
              <a:rPr lang="da-DK" b="1" err="1">
                <a:solidFill>
                  <a:schemeClr val="bg1"/>
                </a:solidFill>
              </a:rPr>
              <a:t>command</a:t>
            </a:r>
            <a:r>
              <a:rPr lang="da-DK" b="1">
                <a:solidFill>
                  <a:schemeClr val="bg1"/>
                </a:solidFill>
              </a:rPr>
              <a:t> </a:t>
            </a:r>
            <a:r>
              <a:rPr lang="da-DK">
                <a:solidFill>
                  <a:schemeClr val="bg1"/>
                </a:solidFill>
              </a:rPr>
              <a:t>mode</a:t>
            </a:r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4F24D4F0-9F23-CFFC-591B-B791A3C552AC}"/>
              </a:ext>
            </a:extLst>
          </p:cNvPr>
          <p:cNvSpPr txBox="1"/>
          <p:nvPr/>
        </p:nvSpPr>
        <p:spPr>
          <a:xfrm>
            <a:off x="5846975" y="3548188"/>
            <a:ext cx="245612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da-DK" b="1">
                <a:solidFill>
                  <a:schemeClr val="bg1"/>
                </a:solidFill>
              </a:rPr>
              <a:t>Code </a:t>
            </a:r>
            <a:r>
              <a:rPr lang="da-DK" err="1">
                <a:solidFill>
                  <a:schemeClr val="bg1"/>
                </a:solidFill>
              </a:rPr>
              <a:t>cell</a:t>
            </a:r>
            <a:r>
              <a:rPr lang="da-DK">
                <a:solidFill>
                  <a:schemeClr val="bg1"/>
                </a:solidFill>
              </a:rPr>
              <a:t> in </a:t>
            </a:r>
            <a:r>
              <a:rPr lang="da-DK" b="1" err="1">
                <a:solidFill>
                  <a:schemeClr val="bg1"/>
                </a:solidFill>
              </a:rPr>
              <a:t>edit</a:t>
            </a:r>
            <a:r>
              <a:rPr lang="da-DK" b="1">
                <a:solidFill>
                  <a:schemeClr val="bg1"/>
                </a:solidFill>
              </a:rPr>
              <a:t> </a:t>
            </a:r>
            <a:r>
              <a:rPr lang="da-DK">
                <a:solidFill>
                  <a:schemeClr val="bg1"/>
                </a:solidFill>
              </a:rPr>
              <a:t>mode</a:t>
            </a:r>
          </a:p>
        </p:txBody>
      </p:sp>
      <p:pic>
        <p:nvPicPr>
          <p:cNvPr id="6" name="Billede 5" descr="Et billede, der indeholder tekst, skærmbillede, Font/skrifttype, linje/række&#10;&#10;Beskrivelsen er genereret automatisk">
            <a:extLst>
              <a:ext uri="{FF2B5EF4-FFF2-40B4-BE49-F238E27FC236}">
                <a16:creationId xmlns:a16="http://schemas.microsoft.com/office/drawing/2014/main" id="{089AEB55-373E-D598-BCA9-E27D13062AB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3333" t="56849" b="21918"/>
          <a:stretch/>
        </p:blipFill>
        <p:spPr>
          <a:xfrm>
            <a:off x="7048590" y="4817577"/>
            <a:ext cx="2824700" cy="303716"/>
          </a:xfrm>
          <a:prstGeom prst="rect">
            <a:avLst/>
          </a:prstGeom>
        </p:spPr>
      </p:pic>
      <p:pic>
        <p:nvPicPr>
          <p:cNvPr id="12" name="Billede 11" descr="Et billede, der indeholder tekst, skærmbillede, Font/skrifttype, linje/række&#10;&#10;Beskrivelsen er genereret automatisk">
            <a:extLst>
              <a:ext uri="{FF2B5EF4-FFF2-40B4-BE49-F238E27FC236}">
                <a16:creationId xmlns:a16="http://schemas.microsoft.com/office/drawing/2014/main" id="{D7ED7798-836B-0D48-6645-77F1EDF261F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3333" t="56849" b="21918"/>
          <a:stretch/>
        </p:blipFill>
        <p:spPr>
          <a:xfrm>
            <a:off x="7005605" y="2742592"/>
            <a:ext cx="2824700" cy="30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9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FBF27F-06F5-AEFD-48F4-2B6EC7E39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i="1"/>
              <a:t>Command mode</a:t>
            </a:r>
            <a:r>
              <a:rPr lang="da-DK"/>
              <a:t> </a:t>
            </a:r>
            <a:r>
              <a:rPr lang="da-DK" err="1"/>
              <a:t>shortcuts</a:t>
            </a:r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9685A94-8BAC-9C5C-311C-003213F5D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a-DK" err="1">
                <a:solidFill>
                  <a:srgbClr val="FF0000"/>
                </a:solidFill>
                <a:highlight>
                  <a:srgbClr val="000000"/>
                </a:highlight>
              </a:rPr>
              <a:t>These</a:t>
            </a:r>
            <a:r>
              <a:rPr lang="da-DK">
                <a:solidFill>
                  <a:srgbClr val="FF0000"/>
                </a:solidFill>
                <a:highlight>
                  <a:srgbClr val="000000"/>
                </a:highlight>
              </a:rPr>
              <a:t> </a:t>
            </a:r>
            <a:r>
              <a:rPr lang="da-DK" err="1">
                <a:solidFill>
                  <a:srgbClr val="FF0000"/>
                </a:solidFill>
                <a:highlight>
                  <a:srgbClr val="000000"/>
                </a:highlight>
              </a:rPr>
              <a:t>shortcuts</a:t>
            </a:r>
            <a:r>
              <a:rPr lang="da-DK">
                <a:solidFill>
                  <a:srgbClr val="FF0000"/>
                </a:solidFill>
                <a:highlight>
                  <a:srgbClr val="000000"/>
                </a:highlight>
              </a:rPr>
              <a:t> </a:t>
            </a:r>
            <a:r>
              <a:rPr lang="da-DK" err="1">
                <a:solidFill>
                  <a:srgbClr val="FF0000"/>
                </a:solidFill>
                <a:highlight>
                  <a:srgbClr val="000000"/>
                </a:highlight>
              </a:rPr>
              <a:t>only</a:t>
            </a:r>
            <a:r>
              <a:rPr lang="da-DK">
                <a:solidFill>
                  <a:srgbClr val="FF0000"/>
                </a:solidFill>
                <a:highlight>
                  <a:srgbClr val="000000"/>
                </a:highlight>
              </a:rPr>
              <a:t> </a:t>
            </a:r>
            <a:r>
              <a:rPr lang="da-DK" err="1">
                <a:solidFill>
                  <a:srgbClr val="FF0000"/>
                </a:solidFill>
                <a:highlight>
                  <a:srgbClr val="000000"/>
                </a:highlight>
              </a:rPr>
              <a:t>work</a:t>
            </a:r>
            <a:r>
              <a:rPr lang="da-DK">
                <a:solidFill>
                  <a:srgbClr val="FF0000"/>
                </a:solidFill>
                <a:highlight>
                  <a:srgbClr val="000000"/>
                </a:highlight>
              </a:rPr>
              <a:t> in </a:t>
            </a:r>
            <a:r>
              <a:rPr lang="da-DK" err="1">
                <a:solidFill>
                  <a:srgbClr val="FF0000"/>
                </a:solidFill>
                <a:highlight>
                  <a:srgbClr val="000000"/>
                </a:highlight>
              </a:rPr>
              <a:t>command</a:t>
            </a:r>
            <a:r>
              <a:rPr lang="da-DK">
                <a:solidFill>
                  <a:srgbClr val="FF0000"/>
                </a:solidFill>
                <a:highlight>
                  <a:srgbClr val="000000"/>
                </a:highlight>
              </a:rPr>
              <a:t> mode (i.e., </a:t>
            </a:r>
            <a:r>
              <a:rPr lang="da-DK" err="1">
                <a:solidFill>
                  <a:srgbClr val="FF0000"/>
                </a:solidFill>
                <a:highlight>
                  <a:srgbClr val="000000"/>
                </a:highlight>
              </a:rPr>
              <a:t>when</a:t>
            </a:r>
            <a:r>
              <a:rPr lang="da-DK">
                <a:solidFill>
                  <a:srgbClr val="FF0000"/>
                </a:solidFill>
                <a:highlight>
                  <a:srgbClr val="000000"/>
                </a:highlight>
              </a:rPr>
              <a:t> the </a:t>
            </a:r>
            <a:r>
              <a:rPr lang="da-DK" err="1">
                <a:solidFill>
                  <a:srgbClr val="FF0000"/>
                </a:solidFill>
                <a:highlight>
                  <a:srgbClr val="000000"/>
                </a:highlight>
              </a:rPr>
              <a:t>curser</a:t>
            </a:r>
            <a:r>
              <a:rPr lang="da-DK">
                <a:solidFill>
                  <a:srgbClr val="FF0000"/>
                </a:solidFill>
                <a:highlight>
                  <a:srgbClr val="000000"/>
                </a:highlight>
              </a:rPr>
              <a:t> is not visible and the </a:t>
            </a:r>
            <a:r>
              <a:rPr lang="da-DK" err="1">
                <a:solidFill>
                  <a:srgbClr val="FF0000"/>
                </a:solidFill>
                <a:highlight>
                  <a:srgbClr val="000000"/>
                </a:highlight>
              </a:rPr>
              <a:t>cell</a:t>
            </a:r>
            <a:r>
              <a:rPr lang="da-DK">
                <a:solidFill>
                  <a:srgbClr val="FF0000"/>
                </a:solidFill>
                <a:highlight>
                  <a:srgbClr val="000000"/>
                </a:highlight>
              </a:rPr>
              <a:t> is not </a:t>
            </a:r>
            <a:r>
              <a:rPr lang="da-DK" err="1">
                <a:solidFill>
                  <a:srgbClr val="FF0000"/>
                </a:solidFill>
                <a:highlight>
                  <a:srgbClr val="000000"/>
                </a:highlight>
              </a:rPr>
              <a:t>framed</a:t>
            </a:r>
            <a:r>
              <a:rPr lang="da-DK">
                <a:solidFill>
                  <a:srgbClr val="FF0000"/>
                </a:solidFill>
                <a:highlight>
                  <a:srgbClr val="000000"/>
                </a:highlight>
              </a:rPr>
              <a:t> in </a:t>
            </a:r>
            <a:r>
              <a:rPr lang="da-DK" err="1">
                <a:solidFill>
                  <a:srgbClr val="FF0000"/>
                </a:solidFill>
                <a:highlight>
                  <a:srgbClr val="000000"/>
                </a:highlight>
              </a:rPr>
              <a:t>blue</a:t>
            </a:r>
            <a:r>
              <a:rPr lang="da-DK">
                <a:solidFill>
                  <a:srgbClr val="FF0000"/>
                </a:solidFill>
                <a:highlight>
                  <a:srgbClr val="000000"/>
                </a:highlight>
              </a:rPr>
              <a:t>)</a:t>
            </a:r>
          </a:p>
          <a:p>
            <a:pPr marL="0" indent="0">
              <a:buNone/>
            </a:pPr>
            <a:endParaRPr lang="da-DK"/>
          </a:p>
          <a:p>
            <a:pPr marL="0" indent="0">
              <a:buNone/>
            </a:pPr>
            <a:endParaRPr lang="da-DK"/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8C944A90-2E07-A385-787A-8FC73EDCDC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910459"/>
              </p:ext>
            </p:extLst>
          </p:nvPr>
        </p:nvGraphicFramePr>
        <p:xfrm>
          <a:off x="838200" y="3058160"/>
          <a:ext cx="7001777" cy="33375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8280">
                  <a:extLst>
                    <a:ext uri="{9D8B030D-6E8A-4147-A177-3AD203B41FA5}">
                      <a16:colId xmlns:a16="http://schemas.microsoft.com/office/drawing/2014/main" val="1824251230"/>
                    </a:ext>
                  </a:extLst>
                </a:gridCol>
                <a:gridCol w="4253497">
                  <a:extLst>
                    <a:ext uri="{9D8B030D-6E8A-4147-A177-3AD203B41FA5}">
                      <a16:colId xmlns:a16="http://schemas.microsoft.com/office/drawing/2014/main" val="1193111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/>
                        <a:t>Short cut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err="1"/>
                        <a:t>What</a:t>
                      </a:r>
                      <a:r>
                        <a:rPr lang="da-DK"/>
                        <a:t> </a:t>
                      </a:r>
                      <a:r>
                        <a:rPr lang="da-DK" err="1"/>
                        <a:t>happens</a:t>
                      </a:r>
                      <a:r>
                        <a:rPr lang="da-DK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83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/>
                        <a:t>m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/>
                        <a:t>Changes </a:t>
                      </a:r>
                      <a:r>
                        <a:rPr lang="da-DK" err="1"/>
                        <a:t>code</a:t>
                      </a:r>
                      <a:r>
                        <a:rPr lang="da-DK"/>
                        <a:t> </a:t>
                      </a:r>
                      <a:r>
                        <a:rPr lang="da-DK" err="1"/>
                        <a:t>cell</a:t>
                      </a:r>
                      <a:r>
                        <a:rPr lang="da-DK"/>
                        <a:t> to </a:t>
                      </a:r>
                      <a:r>
                        <a:rPr lang="da-DK" err="1"/>
                        <a:t>markup</a:t>
                      </a:r>
                      <a:r>
                        <a:rPr lang="da-DK"/>
                        <a:t> </a:t>
                      </a:r>
                      <a:r>
                        <a:rPr lang="da-DK" err="1"/>
                        <a:t>cell</a:t>
                      </a:r>
                      <a:endParaRPr lang="da-DK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501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/>
                        <a:t>y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/>
                        <a:t>Changes </a:t>
                      </a:r>
                      <a:r>
                        <a:rPr lang="da-DK" err="1"/>
                        <a:t>markup</a:t>
                      </a:r>
                      <a:r>
                        <a:rPr lang="da-DK"/>
                        <a:t> </a:t>
                      </a:r>
                      <a:r>
                        <a:rPr lang="da-DK" err="1"/>
                        <a:t>cell</a:t>
                      </a:r>
                      <a:r>
                        <a:rPr lang="da-DK"/>
                        <a:t> to </a:t>
                      </a:r>
                      <a:r>
                        <a:rPr lang="da-DK" err="1"/>
                        <a:t>code</a:t>
                      </a:r>
                      <a:r>
                        <a:rPr lang="da-DK"/>
                        <a:t> </a:t>
                      </a:r>
                      <a:r>
                        <a:rPr lang="da-DK" err="1"/>
                        <a:t>cell</a:t>
                      </a:r>
                      <a:endParaRPr lang="da-DK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87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err="1"/>
                        <a:t>dd</a:t>
                      </a:r>
                      <a:endParaRPr lang="da-DK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/>
                        <a:t>Deletes the </a:t>
                      </a:r>
                      <a:r>
                        <a:rPr lang="da-DK" err="1"/>
                        <a:t>cell</a:t>
                      </a:r>
                      <a:endParaRPr lang="da-DK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973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/>
                        <a:t>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err="1"/>
                        <a:t>Inserts</a:t>
                      </a:r>
                      <a:r>
                        <a:rPr lang="da-DK"/>
                        <a:t> </a:t>
                      </a:r>
                      <a:r>
                        <a:rPr lang="da-DK" err="1"/>
                        <a:t>cell</a:t>
                      </a:r>
                      <a:r>
                        <a:rPr lang="da-DK"/>
                        <a:t> </a:t>
                      </a:r>
                      <a:r>
                        <a:rPr lang="da-DK" err="1"/>
                        <a:t>above</a:t>
                      </a:r>
                      <a:endParaRPr lang="da-DK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862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/>
                        <a:t>b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da-DK" err="1"/>
                        <a:t>Inserts</a:t>
                      </a:r>
                      <a:r>
                        <a:rPr lang="da-DK"/>
                        <a:t> </a:t>
                      </a:r>
                      <a:r>
                        <a:rPr lang="da-DK" err="1"/>
                        <a:t>cell</a:t>
                      </a:r>
                      <a:r>
                        <a:rPr lang="da-DK"/>
                        <a:t> </a:t>
                      </a:r>
                      <a:r>
                        <a:rPr lang="da-DK" err="1"/>
                        <a:t>below</a:t>
                      </a:r>
                      <a:endParaRPr lang="da-DK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499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err="1"/>
                        <a:t>Ctrl+Enter</a:t>
                      </a:r>
                      <a:r>
                        <a:rPr lang="da-DK"/>
                        <a:t> / </a:t>
                      </a:r>
                      <a:r>
                        <a:rPr lang="da-DK" err="1"/>
                        <a:t>Cmd+Enter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/>
                        <a:t>Run </a:t>
                      </a:r>
                      <a:r>
                        <a:rPr lang="da-DK" err="1"/>
                        <a:t>cell</a:t>
                      </a:r>
                      <a:r>
                        <a:rPr lang="da-DK"/>
                        <a:t> and </a:t>
                      </a:r>
                      <a:r>
                        <a:rPr lang="da-DK" err="1"/>
                        <a:t>stay</a:t>
                      </a:r>
                      <a:r>
                        <a:rPr lang="da-DK"/>
                        <a:t> at the </a:t>
                      </a:r>
                      <a:r>
                        <a:rPr lang="da-DK" err="1"/>
                        <a:t>cell</a:t>
                      </a:r>
                      <a:endParaRPr lang="da-DK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200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err="1"/>
                        <a:t>Shift+Enter</a:t>
                      </a:r>
                      <a:endParaRPr lang="da-DK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/>
                        <a:t>Run </a:t>
                      </a:r>
                      <a:r>
                        <a:rPr lang="da-DK" err="1"/>
                        <a:t>cell</a:t>
                      </a:r>
                      <a:r>
                        <a:rPr lang="da-DK"/>
                        <a:t> and </a:t>
                      </a:r>
                      <a:r>
                        <a:rPr lang="da-DK" err="1"/>
                        <a:t>move</a:t>
                      </a:r>
                      <a:r>
                        <a:rPr lang="da-DK"/>
                        <a:t> to </a:t>
                      </a:r>
                      <a:r>
                        <a:rPr lang="da-DK" err="1"/>
                        <a:t>next</a:t>
                      </a:r>
                      <a:r>
                        <a:rPr lang="da-DK"/>
                        <a:t> </a:t>
                      </a:r>
                      <a:r>
                        <a:rPr lang="da-DK" err="1"/>
                        <a:t>cell</a:t>
                      </a:r>
                      <a:endParaRPr lang="da-DK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540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/>
                        <a:t>Enter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/>
                        <a:t>Go to </a:t>
                      </a:r>
                      <a:r>
                        <a:rPr lang="da-DK" err="1"/>
                        <a:t>edit</a:t>
                      </a:r>
                      <a:r>
                        <a:rPr lang="da-DK"/>
                        <a:t> mode in the given </a:t>
                      </a:r>
                      <a:r>
                        <a:rPr lang="da-DK" err="1"/>
                        <a:t>cell</a:t>
                      </a:r>
                      <a:endParaRPr lang="da-DK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596574"/>
                  </a:ext>
                </a:extLst>
              </a:tr>
            </a:tbl>
          </a:graphicData>
        </a:graphic>
      </p:graphicFrame>
      <p:sp>
        <p:nvSpPr>
          <p:cNvPr id="5" name="Tekstfelt 4">
            <a:extLst>
              <a:ext uri="{FF2B5EF4-FFF2-40B4-BE49-F238E27FC236}">
                <a16:creationId xmlns:a16="http://schemas.microsoft.com/office/drawing/2014/main" id="{68F2828D-B8B2-F49E-C0EA-EC94788205DC}"/>
              </a:ext>
            </a:extLst>
          </p:cNvPr>
          <p:cNvSpPr txBox="1"/>
          <p:nvPr/>
        </p:nvSpPr>
        <p:spPr>
          <a:xfrm>
            <a:off x="8697433" y="3530009"/>
            <a:ext cx="223283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a-DK" err="1">
                <a:solidFill>
                  <a:schemeClr val="bg1"/>
                </a:solidFill>
              </a:rPr>
              <a:t>Use</a:t>
            </a:r>
            <a:r>
              <a:rPr lang="da-DK">
                <a:solidFill>
                  <a:schemeClr val="bg1"/>
                </a:solidFill>
              </a:rPr>
              <a:t> google to find more short </a:t>
            </a:r>
            <a:r>
              <a:rPr lang="da-DK" err="1">
                <a:solidFill>
                  <a:schemeClr val="bg1"/>
                </a:solidFill>
              </a:rPr>
              <a:t>cuts</a:t>
            </a:r>
            <a:r>
              <a:rPr lang="da-DK">
                <a:solidFill>
                  <a:schemeClr val="bg1"/>
                </a:solidFill>
              </a:rPr>
              <a:t> </a:t>
            </a:r>
            <a:r>
              <a:rPr lang="da-DK" err="1">
                <a:solidFill>
                  <a:schemeClr val="bg1"/>
                </a:solidFill>
              </a:rPr>
              <a:t>if</a:t>
            </a:r>
            <a:r>
              <a:rPr lang="da-DK">
                <a:solidFill>
                  <a:schemeClr val="bg1"/>
                </a:solidFill>
              </a:rPr>
              <a:t> </a:t>
            </a:r>
            <a:r>
              <a:rPr lang="da-DK" err="1">
                <a:solidFill>
                  <a:schemeClr val="bg1"/>
                </a:solidFill>
              </a:rPr>
              <a:t>you</a:t>
            </a:r>
            <a:r>
              <a:rPr lang="da-DK">
                <a:solidFill>
                  <a:schemeClr val="bg1"/>
                </a:solidFill>
              </a:rPr>
              <a:t> like!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41450781-AC21-78C1-738C-24E29E2D2C40}"/>
              </a:ext>
            </a:extLst>
          </p:cNvPr>
          <p:cNvSpPr/>
          <p:nvPr/>
        </p:nvSpPr>
        <p:spPr>
          <a:xfrm>
            <a:off x="840153" y="3060210"/>
            <a:ext cx="7004540" cy="33410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77104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30973D-5CE6-1B07-2E54-369032454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Agenda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F41D6BC-75F6-459D-D5CB-E54769844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a-DK"/>
              <a:t>1) </a:t>
            </a:r>
            <a:r>
              <a:rPr lang="da-DK" err="1"/>
              <a:t>Introduction</a:t>
            </a:r>
          </a:p>
          <a:p>
            <a:r>
              <a:rPr lang="da-DK"/>
              <a:t>2) Group formation</a:t>
            </a:r>
          </a:p>
          <a:p>
            <a:r>
              <a:rPr lang="da-DK"/>
              <a:t>3) </a:t>
            </a:r>
            <a:r>
              <a:rPr lang="da-DK" err="1"/>
              <a:t>Installing</a:t>
            </a:r>
            <a:r>
              <a:rPr lang="da-DK"/>
              <a:t> Python and VS Code</a:t>
            </a:r>
          </a:p>
          <a:p>
            <a:endParaRPr lang="da-DK"/>
          </a:p>
          <a:p>
            <a:pPr marL="0" indent="0">
              <a:buNone/>
            </a:pPr>
            <a:r>
              <a:rPr lang="da-DK"/>
              <a:t>BREAK</a:t>
            </a:r>
          </a:p>
          <a:p>
            <a:endParaRPr lang="da-DK"/>
          </a:p>
          <a:p>
            <a:r>
              <a:rPr lang="da-DK"/>
              <a:t>5) Mini-</a:t>
            </a:r>
            <a:r>
              <a:rPr lang="da-DK" err="1"/>
              <a:t>tutorial</a:t>
            </a:r>
            <a:r>
              <a:rPr lang="da-DK"/>
              <a:t> on </a:t>
            </a:r>
            <a:r>
              <a:rPr lang="da-DK" err="1"/>
              <a:t>Jupyter</a:t>
            </a:r>
            <a:r>
              <a:rPr lang="da-DK"/>
              <a:t> Notebook</a:t>
            </a:r>
          </a:p>
          <a:p>
            <a:r>
              <a:rPr lang="da-DK"/>
              <a:t>4) </a:t>
            </a:r>
            <a:r>
              <a:rPr lang="da-DK" err="1"/>
              <a:t>Explore</a:t>
            </a:r>
            <a:r>
              <a:rPr lang="da-DK"/>
              <a:t> </a:t>
            </a:r>
            <a:r>
              <a:rPr lang="da-DK" err="1"/>
              <a:t>your</a:t>
            </a:r>
            <a:r>
              <a:rPr lang="da-DK"/>
              <a:t> </a:t>
            </a:r>
            <a:r>
              <a:rPr lang="da-DK" err="1"/>
              <a:t>first</a:t>
            </a:r>
            <a:r>
              <a:rPr lang="da-DK"/>
              <a:t> notebook!</a:t>
            </a:r>
          </a:p>
        </p:txBody>
      </p:sp>
      <p:pic>
        <p:nvPicPr>
          <p:cNvPr id="12" name="Grafik 11" descr="En organisk figur">
            <a:extLst>
              <a:ext uri="{FF2B5EF4-FFF2-40B4-BE49-F238E27FC236}">
                <a16:creationId xmlns:a16="http://schemas.microsoft.com/office/drawing/2014/main" id="{0F75522C-26B0-0231-59AB-01294650E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07355" y="3645676"/>
            <a:ext cx="4572000" cy="4572000"/>
          </a:xfrm>
          <a:prstGeom prst="rect">
            <a:avLst/>
          </a:prstGeom>
        </p:spPr>
      </p:pic>
      <p:pic>
        <p:nvPicPr>
          <p:cNvPr id="22" name="Grafik 21" descr="En cirkel fyldt med uregelmæssige prikker">
            <a:extLst>
              <a:ext uri="{FF2B5EF4-FFF2-40B4-BE49-F238E27FC236}">
                <a16:creationId xmlns:a16="http://schemas.microsoft.com/office/drawing/2014/main" id="{100BFEF7-149C-0313-02A2-D54BA31252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04304" y="262532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65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A6EF59-DC49-86B6-7CBC-5799673B5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3147" cy="1339940"/>
          </a:xfrm>
        </p:spPr>
        <p:txBody>
          <a:bodyPr/>
          <a:lstStyle/>
          <a:p>
            <a:r>
              <a:rPr lang="da-DK"/>
              <a:t>Extra mini-</a:t>
            </a:r>
            <a:r>
              <a:rPr lang="da-DK" err="1"/>
              <a:t>exercise</a:t>
            </a:r>
            <a:r>
              <a:rPr lang="da-DK"/>
              <a:t>: formatting in </a:t>
            </a:r>
            <a:r>
              <a:rPr lang="da-DK" err="1"/>
              <a:t>markup</a:t>
            </a:r>
            <a:r>
              <a:rPr lang="da-DK"/>
              <a:t> </a:t>
            </a:r>
            <a:r>
              <a:rPr lang="da-DK" err="1"/>
              <a:t>cells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1E32509-AFE6-36B2-B9DF-A5E821505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/>
              <a:t>N.B. This </a:t>
            </a:r>
            <a:r>
              <a:rPr lang="da-DK" err="1"/>
              <a:t>exercise</a:t>
            </a:r>
            <a:r>
              <a:rPr lang="da-DK"/>
              <a:t> </a:t>
            </a:r>
            <a:r>
              <a:rPr lang="da-DK" err="1"/>
              <a:t>will</a:t>
            </a:r>
            <a:r>
              <a:rPr lang="da-DK"/>
              <a:t> </a:t>
            </a:r>
            <a:r>
              <a:rPr lang="da-DK" err="1"/>
              <a:t>likely</a:t>
            </a:r>
            <a:r>
              <a:rPr lang="da-DK"/>
              <a:t> </a:t>
            </a:r>
            <a:r>
              <a:rPr lang="da-DK" err="1"/>
              <a:t>require</a:t>
            </a:r>
            <a:r>
              <a:rPr lang="da-DK"/>
              <a:t> </a:t>
            </a:r>
            <a:r>
              <a:rPr lang="da-DK" err="1"/>
              <a:t>you</a:t>
            </a:r>
            <a:r>
              <a:rPr lang="da-DK"/>
              <a:t> to google/ask </a:t>
            </a:r>
            <a:r>
              <a:rPr lang="da-DK" err="1"/>
              <a:t>ChatGPT</a:t>
            </a:r>
            <a:r>
              <a:rPr lang="da-DK"/>
              <a:t> for </a:t>
            </a:r>
            <a:r>
              <a:rPr lang="da-DK" err="1"/>
              <a:t>help</a:t>
            </a:r>
            <a:endParaRPr lang="da-DK"/>
          </a:p>
          <a:p>
            <a:endParaRPr lang="da-DK"/>
          </a:p>
          <a:p>
            <a:r>
              <a:rPr lang="da-DK"/>
              <a:t>Make a new file with </a:t>
            </a:r>
            <a:r>
              <a:rPr lang="da-DK" err="1"/>
              <a:t>four</a:t>
            </a:r>
            <a:r>
              <a:rPr lang="da-DK"/>
              <a:t> </a:t>
            </a:r>
            <a:r>
              <a:rPr lang="da-DK" err="1"/>
              <a:t>markup</a:t>
            </a:r>
            <a:r>
              <a:rPr lang="da-DK"/>
              <a:t> </a:t>
            </a:r>
            <a:r>
              <a:rPr lang="da-DK" err="1"/>
              <a:t>cells</a:t>
            </a:r>
            <a:r>
              <a:rPr lang="da-DK"/>
              <a:t> </a:t>
            </a:r>
            <a:r>
              <a:rPr lang="da-DK" err="1"/>
              <a:t>that</a:t>
            </a:r>
            <a:r>
              <a:rPr lang="da-DK"/>
              <a:t> looks like </a:t>
            </a:r>
            <a:r>
              <a:rPr lang="da-DK" err="1"/>
              <a:t>this</a:t>
            </a:r>
            <a:r>
              <a:rPr lang="da-DK"/>
              <a:t> </a:t>
            </a:r>
            <a:r>
              <a:rPr lang="da-DK" err="1"/>
              <a:t>when</a:t>
            </a:r>
            <a:r>
              <a:rPr lang="da-DK"/>
              <a:t> the </a:t>
            </a:r>
            <a:r>
              <a:rPr lang="da-DK" err="1"/>
              <a:t>cells</a:t>
            </a:r>
            <a:r>
              <a:rPr lang="da-DK"/>
              <a:t> have </a:t>
            </a:r>
            <a:r>
              <a:rPr lang="da-DK" err="1"/>
              <a:t>been</a:t>
            </a:r>
            <a:r>
              <a:rPr lang="da-DK"/>
              <a:t> run</a:t>
            </a:r>
          </a:p>
          <a:p>
            <a:endParaRPr lang="da-DK"/>
          </a:p>
          <a:p>
            <a:endParaRPr lang="da-DK"/>
          </a:p>
          <a:p>
            <a:endParaRPr lang="da-DK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F728D5D2-F70D-AF9E-558C-CC377EAB57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548"/>
          <a:stretch/>
        </p:blipFill>
        <p:spPr>
          <a:xfrm>
            <a:off x="5039833" y="3971320"/>
            <a:ext cx="6313967" cy="220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34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04E7AA-A2FE-03D7-7737-69A90F434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Solution to the mini-</a:t>
            </a:r>
            <a:r>
              <a:rPr lang="da-DK" err="1"/>
              <a:t>exercise</a:t>
            </a:r>
            <a:endParaRPr lang="da-DK"/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8A067240-6264-54C5-787C-DB5F61CFF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0160" y="1690688"/>
            <a:ext cx="6791608" cy="4464941"/>
          </a:xfrm>
        </p:spPr>
      </p:pic>
      <p:pic>
        <p:nvPicPr>
          <p:cNvPr id="10" name="Grafik 9" descr="En cirkel, der er fyldt med små linjer som f. eks.">
            <a:extLst>
              <a:ext uri="{FF2B5EF4-FFF2-40B4-BE49-F238E27FC236}">
                <a16:creationId xmlns:a16="http://schemas.microsoft.com/office/drawing/2014/main" id="{B53DBCD7-2885-3BC1-86B5-27D34D7558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39300" y="4141138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333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A0478D-9278-5B3E-38B5-EB10EEA9A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5) </a:t>
            </a:r>
            <a:r>
              <a:rPr lang="da-DK" err="1"/>
              <a:t>Explore</a:t>
            </a:r>
            <a:r>
              <a:rPr lang="da-DK"/>
              <a:t> </a:t>
            </a:r>
            <a:r>
              <a:rPr lang="da-DK" err="1"/>
              <a:t>your</a:t>
            </a:r>
            <a:r>
              <a:rPr lang="da-DK"/>
              <a:t> </a:t>
            </a:r>
            <a:r>
              <a:rPr lang="da-DK" err="1"/>
              <a:t>first</a:t>
            </a:r>
            <a:r>
              <a:rPr lang="da-DK"/>
              <a:t> notebook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B2E19B1-DD22-B4EF-9C6D-D9E999F53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a-DK" err="1"/>
              <a:t>We’ve</a:t>
            </a:r>
            <a:r>
              <a:rPr lang="da-DK"/>
              <a:t> </a:t>
            </a:r>
            <a:r>
              <a:rPr lang="da-DK" err="1"/>
              <a:t>uploaded</a:t>
            </a:r>
            <a:r>
              <a:rPr lang="da-DK"/>
              <a:t> a notebook </a:t>
            </a:r>
            <a:r>
              <a:rPr lang="da-DK" err="1"/>
              <a:t>showcasing</a:t>
            </a:r>
            <a:r>
              <a:rPr lang="da-DK"/>
              <a:t> </a:t>
            </a:r>
            <a:r>
              <a:rPr lang="da-DK" err="1"/>
              <a:t>essential</a:t>
            </a:r>
            <a:r>
              <a:rPr lang="da-DK"/>
              <a:t> operations, </a:t>
            </a:r>
            <a:r>
              <a:rPr lang="da-DK" err="1"/>
              <a:t>such</a:t>
            </a:r>
            <a:r>
              <a:rPr lang="da-DK"/>
              <a:t> as </a:t>
            </a:r>
            <a:r>
              <a:rPr lang="da-DK" err="1"/>
              <a:t>loading</a:t>
            </a:r>
            <a:r>
              <a:rPr lang="da-DK"/>
              <a:t> and </a:t>
            </a:r>
            <a:r>
              <a:rPr lang="da-DK" err="1"/>
              <a:t>examining</a:t>
            </a:r>
            <a:r>
              <a:rPr lang="da-DK"/>
              <a:t> a dataset</a:t>
            </a:r>
          </a:p>
          <a:p>
            <a:endParaRPr lang="da-DK"/>
          </a:p>
          <a:p>
            <a:r>
              <a:rPr lang="da-DK"/>
              <a:t>Find it on </a:t>
            </a:r>
            <a:r>
              <a:rPr lang="da-DK" err="1"/>
              <a:t>LearnIT</a:t>
            </a:r>
            <a:r>
              <a:rPr lang="da-DK"/>
              <a:t> in the W01 </a:t>
            </a:r>
            <a:r>
              <a:rPr lang="da-DK" err="1"/>
              <a:t>exercise</a:t>
            </a:r>
            <a:r>
              <a:rPr lang="da-DK"/>
              <a:t> folder (N.B.: download the </a:t>
            </a:r>
            <a:r>
              <a:rPr lang="da-DK" err="1"/>
              <a:t>whole</a:t>
            </a:r>
            <a:r>
              <a:rPr lang="da-DK"/>
              <a:t> folder, i.e., </a:t>
            </a:r>
            <a:r>
              <a:rPr lang="da-DK" b="1" i="1" err="1"/>
              <a:t>both</a:t>
            </a:r>
            <a:r>
              <a:rPr lang="da-DK" b="1" i="1"/>
              <a:t> the .</a:t>
            </a:r>
            <a:r>
              <a:rPr lang="da-DK" b="1" i="1" err="1"/>
              <a:t>ipynb</a:t>
            </a:r>
            <a:r>
              <a:rPr lang="da-DK" b="1" i="1"/>
              <a:t>-file and the .</a:t>
            </a:r>
            <a:r>
              <a:rPr lang="da-DK" b="1" i="1" err="1"/>
              <a:t>txt</a:t>
            </a:r>
            <a:r>
              <a:rPr lang="da-DK" b="1" i="1"/>
              <a:t>-file</a:t>
            </a:r>
            <a:r>
              <a:rPr lang="da-DK"/>
              <a:t>)</a:t>
            </a:r>
          </a:p>
          <a:p>
            <a:endParaRPr lang="da-DK"/>
          </a:p>
          <a:p>
            <a:r>
              <a:rPr lang="da-DK"/>
              <a:t>Read and run the notebook and </a:t>
            </a:r>
            <a:r>
              <a:rPr lang="da-DK" err="1"/>
              <a:t>solve</a:t>
            </a:r>
            <a:r>
              <a:rPr lang="da-DK"/>
              <a:t> the </a:t>
            </a:r>
            <a:r>
              <a:rPr lang="da-DK" err="1"/>
              <a:t>exercises</a:t>
            </a:r>
            <a:endParaRPr lang="da-DK"/>
          </a:p>
          <a:p>
            <a:endParaRPr lang="da-DK"/>
          </a:p>
          <a:p>
            <a:r>
              <a:rPr lang="da-DK" err="1"/>
              <a:t>When</a:t>
            </a:r>
            <a:r>
              <a:rPr lang="da-DK"/>
              <a:t> </a:t>
            </a:r>
            <a:r>
              <a:rPr lang="da-DK" err="1"/>
              <a:t>you</a:t>
            </a:r>
            <a:r>
              <a:rPr lang="da-DK"/>
              <a:t> </a:t>
            </a:r>
            <a:r>
              <a:rPr lang="da-DK" err="1"/>
              <a:t>are</a:t>
            </a:r>
            <a:r>
              <a:rPr lang="da-DK"/>
              <a:t> done, the solution </a:t>
            </a:r>
            <a:r>
              <a:rPr lang="da-DK" err="1"/>
              <a:t>can</a:t>
            </a:r>
            <a:r>
              <a:rPr lang="da-DK"/>
              <a:t> </a:t>
            </a:r>
            <a:r>
              <a:rPr lang="da-DK" err="1"/>
              <a:t>be</a:t>
            </a:r>
            <a:r>
              <a:rPr lang="da-DK"/>
              <a:t> </a:t>
            </a:r>
            <a:r>
              <a:rPr lang="da-DK" err="1"/>
              <a:t>found</a:t>
            </a:r>
            <a:r>
              <a:rPr lang="da-DK"/>
              <a:t> on </a:t>
            </a:r>
            <a:r>
              <a:rPr lang="da-DK" err="1"/>
              <a:t>LearnIT</a:t>
            </a:r>
            <a:endParaRPr lang="da-DK"/>
          </a:p>
          <a:p>
            <a:endParaRPr lang="da-DK"/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96543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445457-2512-63F6-A77F-521DCFAB0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1. </a:t>
            </a:r>
            <a:r>
              <a:rPr lang="da-DK" err="1"/>
              <a:t>Introduction</a:t>
            </a:r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4F56854-1E65-2DE8-1E1D-79AB9C8DA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4793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 err="1"/>
              <a:t>Who</a:t>
            </a:r>
            <a:r>
              <a:rPr lang="da-DK"/>
              <a:t> </a:t>
            </a:r>
            <a:r>
              <a:rPr lang="da-DK" err="1"/>
              <a:t>are</a:t>
            </a:r>
            <a:r>
              <a:rPr lang="da-DK"/>
              <a:t> </a:t>
            </a:r>
            <a:r>
              <a:rPr lang="da-DK" err="1"/>
              <a:t>we</a:t>
            </a:r>
            <a:r>
              <a:rPr lang="da-DK"/>
              <a:t>?</a:t>
            </a:r>
          </a:p>
          <a:p>
            <a:pPr marL="0" indent="0">
              <a:buNone/>
            </a:pPr>
            <a:endParaRPr lang="da-DK"/>
          </a:p>
          <a:p>
            <a:pPr marL="0" indent="0">
              <a:buNone/>
            </a:pPr>
            <a:endParaRPr lang="da-DK"/>
          </a:p>
          <a:p>
            <a:r>
              <a:rPr lang="da-DK" err="1"/>
              <a:t>Our</a:t>
            </a:r>
            <a:r>
              <a:rPr lang="da-DK"/>
              <a:t> </a:t>
            </a:r>
            <a:r>
              <a:rPr lang="da-DK" err="1"/>
              <a:t>role</a:t>
            </a:r>
            <a:endParaRPr lang="da-DK"/>
          </a:p>
          <a:p>
            <a:endParaRPr lang="da-DK"/>
          </a:p>
          <a:p>
            <a:endParaRPr lang="da-DK"/>
          </a:p>
          <a:p>
            <a:r>
              <a:rPr lang="da-DK"/>
              <a:t>The </a:t>
            </a:r>
            <a:r>
              <a:rPr lang="da-DK" err="1"/>
              <a:t>structure</a:t>
            </a:r>
            <a:r>
              <a:rPr lang="da-DK"/>
              <a:t> of the </a:t>
            </a:r>
            <a:r>
              <a:rPr lang="da-DK" err="1"/>
              <a:t>exercise</a:t>
            </a:r>
            <a:r>
              <a:rPr lang="da-DK"/>
              <a:t> sessions</a:t>
            </a:r>
          </a:p>
        </p:txBody>
      </p:sp>
      <p:pic>
        <p:nvPicPr>
          <p:cNvPr id="9" name="Billede 6" descr="A person wearing sunglasses and making a face with her hand&#10;&#10;Description automatically generated">
            <a:extLst>
              <a:ext uri="{FF2B5EF4-FFF2-40B4-BE49-F238E27FC236}">
                <a16:creationId xmlns:a16="http://schemas.microsoft.com/office/drawing/2014/main" id="{04D6C692-1288-F17D-95A7-FC7010CFF0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74" b="11974"/>
          <a:stretch/>
        </p:blipFill>
        <p:spPr>
          <a:xfrm>
            <a:off x="8865760" y="106312"/>
            <a:ext cx="3057341" cy="3100190"/>
          </a:xfrm>
          <a:prstGeom prst="ellipse">
            <a:avLst/>
          </a:prstGeom>
        </p:spPr>
      </p:pic>
      <p:sp>
        <p:nvSpPr>
          <p:cNvPr id="10" name="Tekstfelt 7">
            <a:extLst>
              <a:ext uri="{FF2B5EF4-FFF2-40B4-BE49-F238E27FC236}">
                <a16:creationId xmlns:a16="http://schemas.microsoft.com/office/drawing/2014/main" id="{1A1489E0-34D4-F5C0-48F6-A66296C61D3D}"/>
              </a:ext>
            </a:extLst>
          </p:cNvPr>
          <p:cNvSpPr txBox="1"/>
          <p:nvPr/>
        </p:nvSpPr>
        <p:spPr>
          <a:xfrm>
            <a:off x="8631356" y="2640269"/>
            <a:ext cx="3434054" cy="646331"/>
          </a:xfrm>
          <a:prstGeom prst="rect">
            <a:avLst/>
          </a:prstGeom>
          <a:solidFill>
            <a:schemeClr val="accent2"/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a-DK"/>
              <a:t>Lucie </a:t>
            </a:r>
            <a:r>
              <a:rPr lang="da-DK" err="1"/>
              <a:t>Mezníková</a:t>
            </a:r>
            <a:r>
              <a:rPr lang="da-DK"/>
              <a:t>  (lume@itu.dk)</a:t>
            </a:r>
          </a:p>
          <a:p>
            <a:pPr algn="ctr"/>
            <a:r>
              <a:rPr lang="da-DK"/>
              <a:t>DIM 4th semester</a:t>
            </a:r>
          </a:p>
        </p:txBody>
      </p:sp>
      <p:pic>
        <p:nvPicPr>
          <p:cNvPr id="4" name="Billede 3" descr="Et billede, der indeholder indendørs, person, møbel, tøj&#10;&#10;Beskrivelsen er genereret automatisk">
            <a:extLst>
              <a:ext uri="{FF2B5EF4-FFF2-40B4-BE49-F238E27FC236}">
                <a16:creationId xmlns:a16="http://schemas.microsoft.com/office/drawing/2014/main" id="{6770E7FF-D275-9897-46E7-847F495044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03" r="-153" b="21148"/>
          <a:stretch/>
        </p:blipFill>
        <p:spPr>
          <a:xfrm>
            <a:off x="7987831" y="3600590"/>
            <a:ext cx="3113729" cy="3110961"/>
          </a:xfrm>
          <a:prstGeom prst="ellipse">
            <a:avLst/>
          </a:prstGeom>
        </p:spPr>
      </p:pic>
      <p:pic>
        <p:nvPicPr>
          <p:cNvPr id="5" name="Picture 4" descr="A person wearing sunglasses with reflection of people in them&#10;&#10;Description automatically generated">
            <a:extLst>
              <a:ext uri="{FF2B5EF4-FFF2-40B4-BE49-F238E27FC236}">
                <a16:creationId xmlns:a16="http://schemas.microsoft.com/office/drawing/2014/main" id="{FE7F5F91-841C-C29C-83CB-D737D21D3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6384" y="1029033"/>
            <a:ext cx="3070373" cy="2886075"/>
          </a:xfrm>
          <a:prstGeom prst="ellipse">
            <a:avLst/>
          </a:prstGeom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4437CDAA-085A-16C2-C3D2-C37903A695EB}"/>
              </a:ext>
            </a:extLst>
          </p:cNvPr>
          <p:cNvSpPr txBox="1"/>
          <p:nvPr/>
        </p:nvSpPr>
        <p:spPr>
          <a:xfrm>
            <a:off x="8090954" y="6063323"/>
            <a:ext cx="2917861" cy="646331"/>
          </a:xfrm>
          <a:prstGeom prst="rect">
            <a:avLst/>
          </a:prstGeom>
          <a:solidFill>
            <a:schemeClr val="accent2"/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a-DK"/>
              <a:t>Emilie Groth (emig@itu.dk)</a:t>
            </a:r>
          </a:p>
          <a:p>
            <a:pPr algn="ctr"/>
            <a:r>
              <a:rPr lang="da-DK"/>
              <a:t>DIM 4th semester</a:t>
            </a:r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07605A84-784B-F700-60C3-CB81DE9DC1FB}"/>
              </a:ext>
            </a:extLst>
          </p:cNvPr>
          <p:cNvSpPr txBox="1"/>
          <p:nvPr/>
        </p:nvSpPr>
        <p:spPr>
          <a:xfrm>
            <a:off x="4669441" y="3775734"/>
            <a:ext cx="2917861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da-DK"/>
              <a:t>Sofie Nielsen (soni@itu.dk)</a:t>
            </a:r>
          </a:p>
          <a:p>
            <a:pPr algn="ctr"/>
            <a:r>
              <a:rPr lang="da-DK"/>
              <a:t>Software Design</a:t>
            </a:r>
          </a:p>
        </p:txBody>
      </p:sp>
    </p:spTree>
    <p:extLst>
      <p:ext uri="{BB962C8B-B14F-4D97-AF65-F5344CB8AC3E}">
        <p14:creationId xmlns:p14="http://schemas.microsoft.com/office/powerpoint/2010/main" val="1792231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BAB7D-EFA0-BFB9-267C-C5AB005F6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Group 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57C44-7524-0E63-A400-063C91061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Preferably 5 members pr. group</a:t>
            </a:r>
          </a:p>
          <a:p>
            <a:endParaRPr lang="en-US"/>
          </a:p>
          <a:p>
            <a:r>
              <a:rPr lang="en-US" dirty="0"/>
              <a:t>When you form a group, register it on LearnIT in "Project Groups" (top of course page under "About this course")</a:t>
            </a:r>
          </a:p>
          <a:p>
            <a:endParaRPr lang="en-US"/>
          </a:p>
          <a:p>
            <a:r>
              <a:rPr lang="en-US" dirty="0"/>
              <a:t>If you are looking for a group, you can make a group in "Project Groups" and state in the group description that you are looking for group mates</a:t>
            </a:r>
          </a:p>
        </p:txBody>
      </p:sp>
      <p:pic>
        <p:nvPicPr>
          <p:cNvPr id="20" name="Grafik 19" descr="Organiske figurer reminiscent af vandløbs fantastisk">
            <a:extLst>
              <a:ext uri="{FF2B5EF4-FFF2-40B4-BE49-F238E27FC236}">
                <a16:creationId xmlns:a16="http://schemas.microsoft.com/office/drawing/2014/main" id="{7533DC9C-8FEF-8B28-E790-308BB014A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35079" y="4001294"/>
            <a:ext cx="4605295" cy="460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818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B0B7A1-A2DD-E312-C7C4-8A57B2917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3. </a:t>
            </a:r>
            <a:r>
              <a:rPr lang="da-DK" err="1"/>
              <a:t>Installing</a:t>
            </a:r>
            <a:r>
              <a:rPr lang="da-DK"/>
              <a:t> Python and VS Code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8CAD0EA-AD96-0D06-02C7-137E48977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a-DK"/>
              <a:t>Find and go </a:t>
            </a:r>
            <a:r>
              <a:rPr lang="da-DK" err="1"/>
              <a:t>through</a:t>
            </a:r>
            <a:r>
              <a:rPr lang="da-DK"/>
              <a:t> the guide on </a:t>
            </a:r>
            <a:r>
              <a:rPr lang="da-DK" err="1"/>
              <a:t>LearnIT</a:t>
            </a:r>
            <a:r>
              <a:rPr lang="da-DK"/>
              <a:t> &gt; W01 </a:t>
            </a:r>
            <a:r>
              <a:rPr lang="da-DK" err="1"/>
              <a:t>exercises</a:t>
            </a:r>
            <a:endParaRPr lang="da-DK"/>
          </a:p>
          <a:p>
            <a:endParaRPr lang="da-DK"/>
          </a:p>
          <a:p>
            <a:r>
              <a:rPr lang="da-DK"/>
              <a:t>N.B.: </a:t>
            </a:r>
            <a:r>
              <a:rPr lang="da-DK" err="1"/>
              <a:t>There</a:t>
            </a:r>
            <a:r>
              <a:rPr lang="da-DK"/>
              <a:t> </a:t>
            </a:r>
            <a:r>
              <a:rPr lang="da-DK" err="1"/>
              <a:t>are</a:t>
            </a:r>
            <a:r>
              <a:rPr lang="da-DK"/>
              <a:t> guides for </a:t>
            </a:r>
            <a:r>
              <a:rPr lang="da-DK" b="1" i="1"/>
              <a:t>Mac </a:t>
            </a:r>
            <a:r>
              <a:rPr lang="da-DK"/>
              <a:t>and </a:t>
            </a:r>
            <a:r>
              <a:rPr lang="da-DK" b="1" i="1"/>
              <a:t>Windows</a:t>
            </a:r>
            <a:r>
              <a:rPr lang="da-DK"/>
              <a:t>, </a:t>
            </a:r>
            <a:r>
              <a:rPr lang="da-DK" err="1"/>
              <a:t>respectively</a:t>
            </a:r>
            <a:endParaRPr lang="da-DK"/>
          </a:p>
          <a:p>
            <a:endParaRPr lang="da-DK"/>
          </a:p>
          <a:p>
            <a:r>
              <a:rPr lang="da-DK" err="1"/>
              <a:t>We’ve</a:t>
            </a:r>
            <a:r>
              <a:rPr lang="da-DK"/>
              <a:t> </a:t>
            </a:r>
            <a:r>
              <a:rPr lang="da-DK" err="1"/>
              <a:t>decided</a:t>
            </a:r>
            <a:r>
              <a:rPr lang="da-DK"/>
              <a:t> to </a:t>
            </a:r>
            <a:r>
              <a:rPr lang="da-DK" err="1"/>
              <a:t>use</a:t>
            </a:r>
            <a:r>
              <a:rPr lang="da-DK"/>
              <a:t> VS Code in the </a:t>
            </a:r>
            <a:r>
              <a:rPr lang="da-DK" err="1"/>
              <a:t>course</a:t>
            </a:r>
            <a:r>
              <a:rPr lang="da-DK"/>
              <a:t>, but </a:t>
            </a:r>
            <a:r>
              <a:rPr lang="da-DK" err="1"/>
              <a:t>you</a:t>
            </a:r>
            <a:r>
              <a:rPr lang="da-DK"/>
              <a:t> </a:t>
            </a:r>
            <a:r>
              <a:rPr lang="da-DK" err="1"/>
              <a:t>can</a:t>
            </a:r>
            <a:r>
              <a:rPr lang="da-DK"/>
              <a:t> </a:t>
            </a:r>
            <a:r>
              <a:rPr lang="da-DK" err="1"/>
              <a:t>also</a:t>
            </a:r>
            <a:r>
              <a:rPr lang="da-DK"/>
              <a:t> open and </a:t>
            </a:r>
            <a:r>
              <a:rPr lang="da-DK" err="1"/>
              <a:t>edit</a:t>
            </a:r>
            <a:r>
              <a:rPr lang="da-DK"/>
              <a:t> notebooks </a:t>
            </a:r>
            <a:r>
              <a:rPr lang="da-DK" err="1"/>
              <a:t>using</a:t>
            </a:r>
            <a:r>
              <a:rPr lang="da-DK"/>
              <a:t> </a:t>
            </a:r>
            <a:r>
              <a:rPr lang="da-DK" err="1"/>
              <a:t>Anaconda</a:t>
            </a:r>
            <a:r>
              <a:rPr lang="da-DK"/>
              <a:t> and a browser (</a:t>
            </a:r>
            <a:r>
              <a:rPr lang="da-DK" err="1"/>
              <a:t>see</a:t>
            </a:r>
            <a:r>
              <a:rPr lang="da-DK"/>
              <a:t> guide on </a:t>
            </a:r>
            <a:r>
              <a:rPr lang="da-DK" err="1"/>
              <a:t>LearnIT</a:t>
            </a:r>
            <a:r>
              <a:rPr lang="da-DK"/>
              <a:t>, </a:t>
            </a:r>
            <a:r>
              <a:rPr lang="da-DK" err="1"/>
              <a:t>if</a:t>
            </a:r>
            <a:r>
              <a:rPr lang="da-DK"/>
              <a:t> </a:t>
            </a:r>
            <a:r>
              <a:rPr lang="da-DK" err="1"/>
              <a:t>you</a:t>
            </a:r>
            <a:r>
              <a:rPr lang="da-DK"/>
              <a:t> </a:t>
            </a:r>
            <a:r>
              <a:rPr lang="da-DK" err="1"/>
              <a:t>are</a:t>
            </a:r>
            <a:r>
              <a:rPr lang="da-DK"/>
              <a:t> </a:t>
            </a:r>
            <a:r>
              <a:rPr lang="da-DK" err="1"/>
              <a:t>interested</a:t>
            </a:r>
            <a:r>
              <a:rPr lang="da-DK"/>
              <a:t>). </a:t>
            </a:r>
            <a:r>
              <a:rPr lang="da-DK" err="1"/>
              <a:t>We</a:t>
            </a:r>
            <a:r>
              <a:rPr lang="da-DK"/>
              <a:t> </a:t>
            </a:r>
            <a:r>
              <a:rPr lang="da-DK" err="1"/>
              <a:t>TAs</a:t>
            </a:r>
            <a:r>
              <a:rPr lang="da-DK"/>
              <a:t> </a:t>
            </a:r>
            <a:r>
              <a:rPr lang="da-DK" err="1"/>
              <a:t>only</a:t>
            </a:r>
            <a:r>
              <a:rPr lang="da-DK"/>
              <a:t> support VS Code.</a:t>
            </a:r>
          </a:p>
        </p:txBody>
      </p:sp>
    </p:spTree>
    <p:extLst>
      <p:ext uri="{BB962C8B-B14F-4D97-AF65-F5344CB8AC3E}">
        <p14:creationId xmlns:p14="http://schemas.microsoft.com/office/powerpoint/2010/main" val="4222146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33584-C9EB-6C41-1D9E-FD11ACB56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0CB77-D8A5-D56A-37BB-95E804191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fik 7" descr="Et gitter med små cirkler">
            <a:extLst>
              <a:ext uri="{FF2B5EF4-FFF2-40B4-BE49-F238E27FC236}">
                <a16:creationId xmlns:a16="http://schemas.microsoft.com/office/drawing/2014/main" id="{3C95D6CA-0E9A-316C-6593-9DA40BA49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09306" y="303574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704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5916FB-8F39-AF4F-AA20-326C7F7C48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/>
              <a:t>4. Mini-</a:t>
            </a:r>
            <a:r>
              <a:rPr lang="da-DK" err="1"/>
              <a:t>tutorial</a:t>
            </a:r>
            <a:r>
              <a:rPr lang="da-DK"/>
              <a:t> </a:t>
            </a:r>
            <a:r>
              <a:rPr lang="da-DK" err="1"/>
              <a:t>introducing</a:t>
            </a:r>
            <a:r>
              <a:rPr lang="da-DK"/>
              <a:t> </a:t>
            </a:r>
            <a:r>
              <a:rPr lang="da-DK" err="1"/>
              <a:t>Jupyter</a:t>
            </a:r>
            <a:r>
              <a:rPr lang="da-DK"/>
              <a:t> notebooks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4BD44D44-326E-4EA1-50F3-64A297AF56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/>
              <a:t>How to </a:t>
            </a:r>
            <a:r>
              <a:rPr lang="da-DK" err="1"/>
              <a:t>make</a:t>
            </a:r>
            <a:r>
              <a:rPr lang="da-DK"/>
              <a:t> a new notebook file </a:t>
            </a:r>
          </a:p>
          <a:p>
            <a:r>
              <a:rPr lang="da-DK"/>
              <a:t>How to </a:t>
            </a:r>
            <a:r>
              <a:rPr lang="da-DK" err="1"/>
              <a:t>make</a:t>
            </a:r>
            <a:r>
              <a:rPr lang="da-DK"/>
              <a:t> new </a:t>
            </a:r>
            <a:r>
              <a:rPr lang="da-DK" err="1"/>
              <a:t>cells</a:t>
            </a:r>
            <a:endParaRPr lang="da-DK"/>
          </a:p>
          <a:p>
            <a:r>
              <a:rPr lang="da-DK"/>
              <a:t>How to run </a:t>
            </a:r>
            <a:r>
              <a:rPr lang="da-DK" err="1"/>
              <a:t>cells</a:t>
            </a:r>
            <a:endParaRPr lang="da-DK"/>
          </a:p>
        </p:txBody>
      </p:sp>
      <p:pic>
        <p:nvPicPr>
          <p:cNvPr id="24" name="Grafik 23" descr="Spredning af små cirkler">
            <a:extLst>
              <a:ext uri="{FF2B5EF4-FFF2-40B4-BE49-F238E27FC236}">
                <a16:creationId xmlns:a16="http://schemas.microsoft.com/office/drawing/2014/main" id="{E59C15CE-BC7F-C4AC-56BD-209FBAEB5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42139" y="3045471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336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32E29A-E3AB-C968-0F7B-EE652EEF1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err="1"/>
              <a:t>What</a:t>
            </a:r>
            <a:r>
              <a:rPr lang="da-DK"/>
              <a:t> is </a:t>
            </a:r>
            <a:r>
              <a:rPr lang="da-DK" err="1"/>
              <a:t>Jupyter</a:t>
            </a:r>
            <a:r>
              <a:rPr lang="da-DK"/>
              <a:t> Notebooks?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3427BA4-636A-8449-FFB0-F64FAC463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a-DK" err="1"/>
              <a:t>Jupyter</a:t>
            </a:r>
            <a:r>
              <a:rPr lang="da-DK"/>
              <a:t> Notebooks is the </a:t>
            </a:r>
            <a:r>
              <a:rPr lang="da-DK" err="1"/>
              <a:t>tool</a:t>
            </a:r>
            <a:r>
              <a:rPr lang="da-DK"/>
              <a:t> </a:t>
            </a:r>
            <a:r>
              <a:rPr lang="da-DK" err="1"/>
              <a:t>we</a:t>
            </a:r>
            <a:r>
              <a:rPr lang="da-DK"/>
              <a:t> </a:t>
            </a:r>
            <a:r>
              <a:rPr lang="da-DK" err="1"/>
              <a:t>will</a:t>
            </a:r>
            <a:r>
              <a:rPr lang="da-DK"/>
              <a:t> </a:t>
            </a:r>
            <a:r>
              <a:rPr lang="da-DK" err="1"/>
              <a:t>use</a:t>
            </a:r>
            <a:r>
              <a:rPr lang="da-DK"/>
              <a:t> to </a:t>
            </a:r>
            <a:r>
              <a:rPr lang="da-DK" err="1"/>
              <a:t>visualize</a:t>
            </a:r>
            <a:r>
              <a:rPr lang="da-DK"/>
              <a:t> and </a:t>
            </a:r>
            <a:r>
              <a:rPr lang="da-DK" err="1"/>
              <a:t>manipulate</a:t>
            </a:r>
            <a:r>
              <a:rPr lang="da-DK"/>
              <a:t> </a:t>
            </a:r>
            <a:r>
              <a:rPr lang="da-DK" err="1"/>
              <a:t>our</a:t>
            </a:r>
            <a:r>
              <a:rPr lang="da-DK"/>
              <a:t> datasets + to </a:t>
            </a:r>
            <a:r>
              <a:rPr lang="da-DK" err="1"/>
              <a:t>create</a:t>
            </a:r>
            <a:r>
              <a:rPr lang="da-DK"/>
              <a:t> models</a:t>
            </a:r>
          </a:p>
          <a:p>
            <a:r>
              <a:rPr lang="da-DK"/>
              <a:t>In </a:t>
            </a:r>
            <a:r>
              <a:rPr lang="da-DK" err="1"/>
              <a:t>other</a:t>
            </a:r>
            <a:r>
              <a:rPr lang="da-DK"/>
              <a:t> </a:t>
            </a:r>
            <a:r>
              <a:rPr lang="da-DK" err="1"/>
              <a:t>words</a:t>
            </a:r>
            <a:r>
              <a:rPr lang="da-DK"/>
              <a:t>, </a:t>
            </a:r>
            <a:r>
              <a:rPr lang="da-DK" err="1"/>
              <a:t>we</a:t>
            </a:r>
            <a:r>
              <a:rPr lang="da-DK"/>
              <a:t> </a:t>
            </a:r>
            <a:r>
              <a:rPr lang="da-DK" err="1"/>
              <a:t>will</a:t>
            </a:r>
            <a:r>
              <a:rPr lang="da-DK"/>
              <a:t> </a:t>
            </a:r>
            <a:r>
              <a:rPr lang="da-DK" err="1"/>
              <a:t>be</a:t>
            </a:r>
            <a:r>
              <a:rPr lang="da-DK"/>
              <a:t> </a:t>
            </a:r>
            <a:r>
              <a:rPr lang="da-DK" err="1"/>
              <a:t>executing</a:t>
            </a:r>
            <a:r>
              <a:rPr lang="da-DK"/>
              <a:t> </a:t>
            </a:r>
            <a:r>
              <a:rPr lang="da-DK" err="1"/>
              <a:t>our</a:t>
            </a:r>
            <a:r>
              <a:rPr lang="da-DK"/>
              <a:t> Python </a:t>
            </a:r>
            <a:r>
              <a:rPr lang="da-DK" err="1"/>
              <a:t>code</a:t>
            </a:r>
            <a:r>
              <a:rPr lang="da-DK"/>
              <a:t> </a:t>
            </a:r>
            <a:r>
              <a:rPr lang="da-DK" err="1"/>
              <a:t>inside</a:t>
            </a:r>
            <a:r>
              <a:rPr lang="da-DK"/>
              <a:t> </a:t>
            </a:r>
            <a:r>
              <a:rPr lang="da-DK" err="1"/>
              <a:t>these</a:t>
            </a:r>
            <a:r>
              <a:rPr lang="da-DK"/>
              <a:t> notebooks</a:t>
            </a:r>
          </a:p>
          <a:p>
            <a:r>
              <a:rPr lang="da-DK">
                <a:ea typeface="+mn-lt"/>
                <a:cs typeface="+mn-lt"/>
              </a:rPr>
              <a:t>Notebooks </a:t>
            </a:r>
            <a:r>
              <a:rPr lang="da-DK" err="1">
                <a:ea typeface="+mn-lt"/>
                <a:cs typeface="+mn-lt"/>
              </a:rPr>
              <a:t>are</a:t>
            </a:r>
            <a:r>
              <a:rPr lang="da-DK">
                <a:ea typeface="+mn-lt"/>
                <a:cs typeface="+mn-lt"/>
              </a:rPr>
              <a:t> </a:t>
            </a:r>
            <a:r>
              <a:rPr lang="da-DK" err="1">
                <a:ea typeface="+mn-lt"/>
                <a:cs typeface="+mn-lt"/>
              </a:rPr>
              <a:t>structured</a:t>
            </a:r>
            <a:r>
              <a:rPr lang="da-DK">
                <a:ea typeface="+mn-lt"/>
                <a:cs typeface="+mn-lt"/>
              </a:rPr>
              <a:t> in </a:t>
            </a:r>
            <a:r>
              <a:rPr lang="da-DK" err="1">
                <a:ea typeface="+mn-lt"/>
                <a:cs typeface="+mn-lt"/>
              </a:rPr>
              <a:t>cells</a:t>
            </a:r>
            <a:endParaRPr lang="da-DK">
              <a:ea typeface="+mn-lt"/>
              <a:cs typeface="+mn-lt"/>
            </a:endParaRPr>
          </a:p>
          <a:p>
            <a:r>
              <a:rPr lang="da-DK">
                <a:ea typeface="+mn-lt"/>
                <a:cs typeface="+mn-lt"/>
              </a:rPr>
              <a:t>Cells </a:t>
            </a:r>
            <a:r>
              <a:rPr lang="da-DK" err="1">
                <a:ea typeface="+mn-lt"/>
                <a:cs typeface="+mn-lt"/>
              </a:rPr>
              <a:t>can</a:t>
            </a:r>
            <a:r>
              <a:rPr lang="da-DK">
                <a:ea typeface="+mn-lt"/>
                <a:cs typeface="+mn-lt"/>
              </a:rPr>
              <a:t> </a:t>
            </a:r>
            <a:r>
              <a:rPr lang="da-DK" err="1">
                <a:ea typeface="+mn-lt"/>
                <a:cs typeface="+mn-lt"/>
              </a:rPr>
              <a:t>contain</a:t>
            </a:r>
            <a:r>
              <a:rPr lang="da-DK">
                <a:ea typeface="+mn-lt"/>
                <a:cs typeface="+mn-lt"/>
              </a:rPr>
              <a:t> </a:t>
            </a:r>
            <a:r>
              <a:rPr lang="da-DK" err="1">
                <a:ea typeface="+mn-lt"/>
                <a:cs typeface="+mn-lt"/>
              </a:rPr>
              <a:t>either</a:t>
            </a:r>
            <a:r>
              <a:rPr lang="da-DK">
                <a:ea typeface="+mn-lt"/>
                <a:cs typeface="+mn-lt"/>
              </a:rPr>
              <a:t> </a:t>
            </a:r>
            <a:r>
              <a:rPr lang="da-DK" err="1">
                <a:ea typeface="+mn-lt"/>
                <a:cs typeface="+mn-lt"/>
              </a:rPr>
              <a:t>code</a:t>
            </a:r>
            <a:r>
              <a:rPr lang="da-DK">
                <a:ea typeface="+mn-lt"/>
                <a:cs typeface="+mn-lt"/>
              </a:rPr>
              <a:t> (=</a:t>
            </a:r>
            <a:r>
              <a:rPr lang="da-DK" err="1">
                <a:ea typeface="+mn-lt"/>
                <a:cs typeface="+mn-lt"/>
              </a:rPr>
              <a:t>code</a:t>
            </a:r>
            <a:r>
              <a:rPr lang="da-DK">
                <a:ea typeface="+mn-lt"/>
                <a:cs typeface="+mn-lt"/>
              </a:rPr>
              <a:t> </a:t>
            </a:r>
            <a:r>
              <a:rPr lang="da-DK" err="1">
                <a:ea typeface="+mn-lt"/>
                <a:cs typeface="+mn-lt"/>
              </a:rPr>
              <a:t>cell</a:t>
            </a:r>
            <a:r>
              <a:rPr lang="da-DK">
                <a:ea typeface="+mn-lt"/>
                <a:cs typeface="+mn-lt"/>
              </a:rPr>
              <a:t>) or </a:t>
            </a:r>
            <a:r>
              <a:rPr lang="da-DK" err="1">
                <a:ea typeface="+mn-lt"/>
                <a:cs typeface="+mn-lt"/>
              </a:rPr>
              <a:t>text</a:t>
            </a:r>
            <a:r>
              <a:rPr lang="da-DK">
                <a:ea typeface="+mn-lt"/>
                <a:cs typeface="+mn-lt"/>
              </a:rPr>
              <a:t> (=</a:t>
            </a:r>
            <a:r>
              <a:rPr lang="da-DK" err="1">
                <a:ea typeface="+mn-lt"/>
                <a:cs typeface="+mn-lt"/>
              </a:rPr>
              <a:t>markdown</a:t>
            </a:r>
            <a:r>
              <a:rPr lang="da-DK">
                <a:ea typeface="+mn-lt"/>
                <a:cs typeface="+mn-lt"/>
              </a:rPr>
              <a:t> </a:t>
            </a:r>
            <a:r>
              <a:rPr lang="da-DK" err="1">
                <a:ea typeface="+mn-lt"/>
                <a:cs typeface="+mn-lt"/>
              </a:rPr>
              <a:t>cell</a:t>
            </a:r>
            <a:r>
              <a:rPr lang="da-DK">
                <a:ea typeface="+mn-lt"/>
                <a:cs typeface="+mn-lt"/>
              </a:rPr>
              <a:t>)</a:t>
            </a:r>
          </a:p>
          <a:p>
            <a:r>
              <a:rPr lang="da-DK">
                <a:ea typeface="+mn-lt"/>
                <a:cs typeface="+mn-lt"/>
              </a:rPr>
              <a:t>Cells </a:t>
            </a:r>
            <a:r>
              <a:rPr lang="da-DK" err="1">
                <a:ea typeface="+mn-lt"/>
                <a:cs typeface="+mn-lt"/>
              </a:rPr>
              <a:t>can</a:t>
            </a:r>
            <a:r>
              <a:rPr lang="da-DK">
                <a:ea typeface="+mn-lt"/>
                <a:cs typeface="+mn-lt"/>
              </a:rPr>
              <a:t> </a:t>
            </a:r>
            <a:r>
              <a:rPr lang="da-DK" err="1">
                <a:ea typeface="+mn-lt"/>
                <a:cs typeface="+mn-lt"/>
              </a:rPr>
              <a:t>be</a:t>
            </a:r>
            <a:r>
              <a:rPr lang="da-DK">
                <a:ea typeface="+mn-lt"/>
                <a:cs typeface="+mn-lt"/>
              </a:rPr>
              <a:t> </a:t>
            </a:r>
            <a:r>
              <a:rPr lang="da-DK" err="1">
                <a:ea typeface="+mn-lt"/>
                <a:cs typeface="+mn-lt"/>
              </a:rPr>
              <a:t>executed</a:t>
            </a:r>
            <a:r>
              <a:rPr lang="da-DK">
                <a:ea typeface="+mn-lt"/>
                <a:cs typeface="+mn-lt"/>
              </a:rPr>
              <a:t> </a:t>
            </a:r>
            <a:r>
              <a:rPr lang="da-DK" err="1">
                <a:ea typeface="+mn-lt"/>
                <a:cs typeface="+mn-lt"/>
              </a:rPr>
              <a:t>individually</a:t>
            </a:r>
            <a:r>
              <a:rPr lang="da-DK">
                <a:ea typeface="+mn-lt"/>
                <a:cs typeface="+mn-lt"/>
              </a:rPr>
              <a:t> (</a:t>
            </a:r>
            <a:r>
              <a:rPr lang="da-DK" err="1">
                <a:ea typeface="+mn-lt"/>
                <a:cs typeface="+mn-lt"/>
              </a:rPr>
              <a:t>we'll</a:t>
            </a:r>
            <a:r>
              <a:rPr lang="da-DK">
                <a:ea typeface="+mn-lt"/>
                <a:cs typeface="+mn-lt"/>
              </a:rPr>
              <a:t> </a:t>
            </a:r>
            <a:r>
              <a:rPr lang="da-DK" err="1">
                <a:ea typeface="+mn-lt"/>
                <a:cs typeface="+mn-lt"/>
              </a:rPr>
              <a:t>get</a:t>
            </a:r>
            <a:r>
              <a:rPr lang="da-DK">
                <a:ea typeface="+mn-lt"/>
                <a:cs typeface="+mn-lt"/>
              </a:rPr>
              <a:t> back to </a:t>
            </a:r>
            <a:r>
              <a:rPr lang="da-DK" err="1">
                <a:ea typeface="+mn-lt"/>
                <a:cs typeface="+mn-lt"/>
              </a:rPr>
              <a:t>this</a:t>
            </a:r>
            <a:r>
              <a:rPr lang="da-DK">
                <a:ea typeface="+mn-lt"/>
                <a:cs typeface="+mn-lt"/>
              </a:rPr>
              <a:t> in a </a:t>
            </a:r>
            <a:r>
              <a:rPr lang="da-DK" err="1">
                <a:ea typeface="+mn-lt"/>
                <a:cs typeface="+mn-lt"/>
              </a:rPr>
              <a:t>minute</a:t>
            </a:r>
            <a:r>
              <a:rPr lang="da-DK">
                <a:ea typeface="+mn-lt"/>
                <a:cs typeface="+mn-lt"/>
              </a:rPr>
              <a:t>)</a:t>
            </a:r>
            <a:endParaRPr lang="da-DK"/>
          </a:p>
          <a:p>
            <a:endParaRPr lang="da-DK"/>
          </a:p>
          <a:p>
            <a:endParaRPr lang="da-DK"/>
          </a:p>
        </p:txBody>
      </p:sp>
      <p:pic>
        <p:nvPicPr>
          <p:cNvPr id="14" name="Grafik 13" descr="En brushstroke">
            <a:extLst>
              <a:ext uri="{FF2B5EF4-FFF2-40B4-BE49-F238E27FC236}">
                <a16:creationId xmlns:a16="http://schemas.microsoft.com/office/drawing/2014/main" id="{71823E4F-F6FB-23E7-91B4-4189E3589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2754" y="3890963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676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EC8A12-CCFC-4D96-A7B8-C3027890A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err="1"/>
              <a:t>Making</a:t>
            </a:r>
            <a:r>
              <a:rPr lang="da-DK"/>
              <a:t> a </a:t>
            </a:r>
            <a:r>
              <a:rPr lang="da-DK" err="1"/>
              <a:t>Jupyter</a:t>
            </a:r>
            <a:r>
              <a:rPr lang="da-DK"/>
              <a:t> notebook file – step 1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7CB59B7-1150-8FFF-FAD5-29931BE37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/>
              <a:t>Go </a:t>
            </a:r>
            <a:r>
              <a:rPr lang="da-DK" err="1"/>
              <a:t>into</a:t>
            </a:r>
            <a:r>
              <a:rPr lang="da-DK"/>
              <a:t> </a:t>
            </a:r>
            <a:r>
              <a:rPr lang="da-DK" err="1"/>
              <a:t>VSCode</a:t>
            </a:r>
            <a:endParaRPr lang="da-DK"/>
          </a:p>
          <a:p>
            <a:endParaRPr lang="da-DK"/>
          </a:p>
          <a:p>
            <a:r>
              <a:rPr lang="da-DK" err="1"/>
              <a:t>Choose</a:t>
            </a:r>
            <a:r>
              <a:rPr lang="da-DK"/>
              <a:t> the folder </a:t>
            </a:r>
            <a:r>
              <a:rPr lang="da-DK" err="1"/>
              <a:t>you</a:t>
            </a:r>
            <a:r>
              <a:rPr lang="da-DK"/>
              <a:t> </a:t>
            </a:r>
            <a:r>
              <a:rPr lang="da-DK" err="1"/>
              <a:t>want</a:t>
            </a:r>
            <a:r>
              <a:rPr lang="da-DK"/>
              <a:t> </a:t>
            </a:r>
            <a:r>
              <a:rPr lang="da-DK" err="1"/>
              <a:t>your</a:t>
            </a:r>
            <a:r>
              <a:rPr lang="da-DK"/>
              <a:t> file to </a:t>
            </a:r>
            <a:r>
              <a:rPr lang="da-DK" err="1"/>
              <a:t>be</a:t>
            </a:r>
            <a:r>
              <a:rPr lang="da-DK"/>
              <a:t> </a:t>
            </a:r>
            <a:r>
              <a:rPr lang="da-DK" err="1"/>
              <a:t>saved</a:t>
            </a:r>
            <a:r>
              <a:rPr lang="da-DK"/>
              <a:t> in by </a:t>
            </a:r>
            <a:r>
              <a:rPr lang="da-DK" err="1"/>
              <a:t>pushing</a:t>
            </a:r>
            <a:r>
              <a:rPr lang="da-DK"/>
              <a:t> the </a:t>
            </a:r>
            <a:r>
              <a:rPr lang="da-DK" err="1"/>
              <a:t>button</a:t>
            </a:r>
            <a:r>
              <a:rPr lang="da-DK"/>
              <a:t> ”Open Folder”</a:t>
            </a:r>
          </a:p>
          <a:p>
            <a:endParaRPr lang="da-DK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5A0CC77C-0735-AE87-4DAA-FA9440B28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421" y="3701004"/>
            <a:ext cx="2117558" cy="238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577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AC1A4B75785C48AE96FEB61EEEF64D" ma:contentTypeVersion="6" ma:contentTypeDescription="Create a new document." ma:contentTypeScope="" ma:versionID="94934ba15d5c3efe9fda30ae09920b24">
  <xsd:schema xmlns:xsd="http://www.w3.org/2001/XMLSchema" xmlns:xs="http://www.w3.org/2001/XMLSchema" xmlns:p="http://schemas.microsoft.com/office/2006/metadata/properties" xmlns:ns2="5da0b4a8-5fc8-4e21-b977-79e3b1bbb774" xmlns:ns3="503130ee-d1c0-45c0-b65c-73ebc119d2d7" targetNamespace="http://schemas.microsoft.com/office/2006/metadata/properties" ma:root="true" ma:fieldsID="df218357a6f4c6ffa7971e2d798b33d8" ns2:_="" ns3:_="">
    <xsd:import namespace="5da0b4a8-5fc8-4e21-b977-79e3b1bbb774"/>
    <xsd:import namespace="503130ee-d1c0-45c0-b65c-73ebc119d2d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a0b4a8-5fc8-4e21-b977-79e3b1bbb7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3130ee-d1c0-45c0-b65c-73ebc119d2d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EE22CE-442D-445C-ABB2-5CAC2C83AE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155BB95-4B1E-43CF-AB0E-A8E763656739}">
  <ds:schemaRefs>
    <ds:schemaRef ds:uri="503130ee-d1c0-45c0-b65c-73ebc119d2d7"/>
    <ds:schemaRef ds:uri="5da0b4a8-5fc8-4e21-b977-79e3b1bbb77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8E58374-321A-49DD-A182-AE1D9CABC7B6}">
  <ds:schemaRefs>
    <ds:schemaRef ds:uri="503130ee-d1c0-45c0-b65c-73ebc119d2d7"/>
    <ds:schemaRef ds:uri="5da0b4a8-5fc8-4e21-b977-79e3b1bbb77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Office-tema</vt:lpstr>
      <vt:lpstr>Big Data Processes ‘24</vt:lpstr>
      <vt:lpstr>Agenda</vt:lpstr>
      <vt:lpstr>1. Introduction</vt:lpstr>
      <vt:lpstr>2. Group formation</vt:lpstr>
      <vt:lpstr>3. Installing Python and VS Code</vt:lpstr>
      <vt:lpstr>BREAK</vt:lpstr>
      <vt:lpstr>4. Mini-tutorial introducing Jupyter notebooks</vt:lpstr>
      <vt:lpstr>What is Jupyter Notebooks?</vt:lpstr>
      <vt:lpstr>Making a Jupyter notebook file – step 1</vt:lpstr>
      <vt:lpstr>Making a Jupyter notebook file – step 2</vt:lpstr>
      <vt:lpstr>Making a cell</vt:lpstr>
      <vt:lpstr>Markdown vs. code cells </vt:lpstr>
      <vt:lpstr>Mini-exercise</vt:lpstr>
      <vt:lpstr>Running a cell</vt:lpstr>
      <vt:lpstr>Edit mode vs. command mode</vt:lpstr>
      <vt:lpstr>Edit mode</vt:lpstr>
      <vt:lpstr>Command mode</vt:lpstr>
      <vt:lpstr>Recap: command mode vs. edit mode</vt:lpstr>
      <vt:lpstr>Command mode shortcuts</vt:lpstr>
      <vt:lpstr>Extra mini-exercise: formatting in markup cells</vt:lpstr>
      <vt:lpstr>Solution to the mini-exercise</vt:lpstr>
      <vt:lpstr>5) Explore your first notebook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Proceses Exercise Session W1</dc:title>
  <dc:creator>Sofie Kramshøi Nielsen</dc:creator>
  <cp:revision>11</cp:revision>
  <dcterms:created xsi:type="dcterms:W3CDTF">2024-01-26T08:48:56Z</dcterms:created>
  <dcterms:modified xsi:type="dcterms:W3CDTF">2024-02-02T10:59:36Z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0x010100C2AC1A4B75785C48AE96FEB61EEEF64D</vt:lpwstr>
  </property>
</Properties>
</file>