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334" r:id="rId2"/>
    <p:sldId id="420" r:id="rId3"/>
    <p:sldId id="416" r:id="rId4"/>
    <p:sldId id="418" r:id="rId5"/>
    <p:sldId id="419" r:id="rId6"/>
    <p:sldId id="424" r:id="rId7"/>
    <p:sldId id="421" r:id="rId8"/>
    <p:sldId id="423" r:id="rId9"/>
    <p:sldId id="422" r:id="rId10"/>
  </p:sldIdLst>
  <p:sldSz cx="9906000" cy="6858000" type="A4"/>
  <p:notesSz cx="6854825" cy="9750425"/>
  <p:custDataLst>
    <p:tags r:id="rId13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115" d="100"/>
          <a:sy n="115" d="100"/>
        </p:scale>
        <p:origin x="780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AF57F0-6E46-44C0-A6EB-4073594049CE}" type="doc">
      <dgm:prSet loTypeId="urn:microsoft.com/office/officeart/2005/8/layout/chevron2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de-DE"/>
        </a:p>
      </dgm:t>
    </dgm:pt>
    <dgm:pt modelId="{DBB2780D-601C-4358-BB4B-0A460989E62B}">
      <dgm:prSet phldrT="[Text]"/>
      <dgm:spPr/>
      <dgm:t>
        <a:bodyPr/>
        <a:lstStyle/>
        <a:p>
          <a:r>
            <a:rPr lang="de-DE" dirty="0"/>
            <a:t>1</a:t>
          </a:r>
        </a:p>
      </dgm:t>
    </dgm:pt>
    <dgm:pt modelId="{F6F3AED8-7933-4930-9FA6-89FBE6FB5AF0}" type="parTrans" cxnId="{BD82FAA1-DCBD-4B49-8E6B-24A4662DA8F7}">
      <dgm:prSet/>
      <dgm:spPr/>
      <dgm:t>
        <a:bodyPr/>
        <a:lstStyle/>
        <a:p>
          <a:endParaRPr lang="de-DE"/>
        </a:p>
      </dgm:t>
    </dgm:pt>
    <dgm:pt modelId="{9BC3A15C-E6A7-491A-A6A8-A4BD880C3E5B}" type="sibTrans" cxnId="{BD82FAA1-DCBD-4B49-8E6B-24A4662DA8F7}">
      <dgm:prSet/>
      <dgm:spPr/>
      <dgm:t>
        <a:bodyPr/>
        <a:lstStyle/>
        <a:p>
          <a:endParaRPr lang="de-DE"/>
        </a:p>
      </dgm:t>
    </dgm:pt>
    <dgm:pt modelId="{93AE550E-9407-48CC-BD3A-67A7A0511320}">
      <dgm:prSet phldrT="[Text]"/>
      <dgm:spPr/>
      <dgm:t>
        <a:bodyPr/>
        <a:lstStyle/>
        <a:p>
          <a:r>
            <a:rPr lang="de-DE" dirty="0"/>
            <a:t>Auftragseingang (Gewerk 1)</a:t>
          </a:r>
        </a:p>
      </dgm:t>
    </dgm:pt>
    <dgm:pt modelId="{3C78BB13-2631-4951-9D0A-7C4776D92210}" type="parTrans" cxnId="{3181BDB2-065C-44D8-A4AA-533640FD5374}">
      <dgm:prSet/>
      <dgm:spPr/>
      <dgm:t>
        <a:bodyPr/>
        <a:lstStyle/>
        <a:p>
          <a:endParaRPr lang="de-DE"/>
        </a:p>
      </dgm:t>
    </dgm:pt>
    <dgm:pt modelId="{DA70E408-AA5B-48DC-8F21-DA0EF81812FF}" type="sibTrans" cxnId="{3181BDB2-065C-44D8-A4AA-533640FD5374}">
      <dgm:prSet/>
      <dgm:spPr/>
      <dgm:t>
        <a:bodyPr/>
        <a:lstStyle/>
        <a:p>
          <a:endParaRPr lang="de-DE"/>
        </a:p>
      </dgm:t>
    </dgm:pt>
    <dgm:pt modelId="{D661E5D4-0857-4B29-A575-34F10D1AB465}">
      <dgm:prSet phldrT="[Text]"/>
      <dgm:spPr/>
      <dgm:t>
        <a:bodyPr/>
        <a:lstStyle/>
        <a:p>
          <a:r>
            <a:rPr lang="de-DE" dirty="0"/>
            <a:t>z.B. von Station 1 zu 3</a:t>
          </a:r>
        </a:p>
      </dgm:t>
    </dgm:pt>
    <dgm:pt modelId="{A83A163F-A791-449E-A615-946D428AAF41}" type="parTrans" cxnId="{2F729F90-F383-4051-8D3A-A61D286CA708}">
      <dgm:prSet/>
      <dgm:spPr/>
      <dgm:t>
        <a:bodyPr/>
        <a:lstStyle/>
        <a:p>
          <a:endParaRPr lang="de-DE"/>
        </a:p>
      </dgm:t>
    </dgm:pt>
    <dgm:pt modelId="{8DCDB5BF-306E-4F0C-A441-E874DD82EBE6}" type="sibTrans" cxnId="{2F729F90-F383-4051-8D3A-A61D286CA708}">
      <dgm:prSet/>
      <dgm:spPr/>
      <dgm:t>
        <a:bodyPr/>
        <a:lstStyle/>
        <a:p>
          <a:endParaRPr lang="de-DE"/>
        </a:p>
      </dgm:t>
    </dgm:pt>
    <dgm:pt modelId="{AED25142-53C5-478D-A156-DAD0B2AC3DD1}">
      <dgm:prSet/>
      <dgm:spPr/>
      <dgm:t>
        <a:bodyPr/>
        <a:lstStyle/>
        <a:p>
          <a:r>
            <a:rPr lang="de-DE" dirty="0"/>
            <a:t>2</a:t>
          </a:r>
        </a:p>
      </dgm:t>
    </dgm:pt>
    <dgm:pt modelId="{6E8066E0-4987-4080-BDA5-9BBDA62C25CD}" type="parTrans" cxnId="{8B02DC94-A1F3-4F0C-8CEB-9912294A0713}">
      <dgm:prSet/>
      <dgm:spPr/>
      <dgm:t>
        <a:bodyPr/>
        <a:lstStyle/>
        <a:p>
          <a:endParaRPr lang="de-DE"/>
        </a:p>
      </dgm:t>
    </dgm:pt>
    <dgm:pt modelId="{32F1C97A-B8AE-4326-92DB-8A40D0A751AA}" type="sibTrans" cxnId="{8B02DC94-A1F3-4F0C-8CEB-9912294A0713}">
      <dgm:prSet/>
      <dgm:spPr/>
      <dgm:t>
        <a:bodyPr/>
        <a:lstStyle/>
        <a:p>
          <a:endParaRPr lang="de-DE"/>
        </a:p>
      </dgm:t>
    </dgm:pt>
    <dgm:pt modelId="{DAF05698-D3EC-4674-9FDD-24FDF503A1DB}">
      <dgm:prSet/>
      <dgm:spPr/>
      <dgm:t>
        <a:bodyPr/>
        <a:lstStyle/>
        <a:p>
          <a:r>
            <a:rPr lang="de-DE" dirty="0"/>
            <a:t>3</a:t>
          </a:r>
        </a:p>
      </dgm:t>
    </dgm:pt>
    <dgm:pt modelId="{F13D7CC4-F2D7-4870-9828-CCCECC1AC4EA}" type="parTrans" cxnId="{D09A1804-B8DD-4D89-88B3-7907FA2CA3CE}">
      <dgm:prSet/>
      <dgm:spPr/>
      <dgm:t>
        <a:bodyPr/>
        <a:lstStyle/>
        <a:p>
          <a:endParaRPr lang="de-DE"/>
        </a:p>
      </dgm:t>
    </dgm:pt>
    <dgm:pt modelId="{750650A8-BE0D-4011-B9E1-EE1714E47CA2}" type="sibTrans" cxnId="{D09A1804-B8DD-4D89-88B3-7907FA2CA3CE}">
      <dgm:prSet/>
      <dgm:spPr/>
      <dgm:t>
        <a:bodyPr/>
        <a:lstStyle/>
        <a:p>
          <a:endParaRPr lang="de-DE"/>
        </a:p>
      </dgm:t>
    </dgm:pt>
    <dgm:pt modelId="{A2B51818-EEF3-46A6-A1B5-9ABB6C513AC7}">
      <dgm:prSet/>
      <dgm:spPr/>
      <dgm:t>
        <a:bodyPr/>
        <a:lstStyle/>
        <a:p>
          <a:r>
            <a:rPr lang="de-DE" dirty="0"/>
            <a:t>5</a:t>
          </a:r>
        </a:p>
      </dgm:t>
    </dgm:pt>
    <dgm:pt modelId="{0DD0F854-4FE6-4C08-BD33-A0FB1E88F647}" type="parTrans" cxnId="{21147676-77F5-4BB8-9A5E-110893FFDD2C}">
      <dgm:prSet/>
      <dgm:spPr/>
      <dgm:t>
        <a:bodyPr/>
        <a:lstStyle/>
        <a:p>
          <a:endParaRPr lang="de-DE"/>
        </a:p>
      </dgm:t>
    </dgm:pt>
    <dgm:pt modelId="{F2AE98FA-8689-4CF2-AB03-187295C2910B}" type="sibTrans" cxnId="{21147676-77F5-4BB8-9A5E-110893FFDD2C}">
      <dgm:prSet/>
      <dgm:spPr/>
      <dgm:t>
        <a:bodyPr/>
        <a:lstStyle/>
        <a:p>
          <a:endParaRPr lang="de-DE"/>
        </a:p>
      </dgm:t>
    </dgm:pt>
    <dgm:pt modelId="{15BA7702-ADFC-4150-B4C1-32AA84FFA14E}">
      <dgm:prSet/>
      <dgm:spPr/>
      <dgm:t>
        <a:bodyPr/>
        <a:lstStyle/>
        <a:p>
          <a:r>
            <a:rPr lang="de-DE" dirty="0"/>
            <a:t>6</a:t>
          </a:r>
        </a:p>
      </dgm:t>
    </dgm:pt>
    <dgm:pt modelId="{F5688B84-1BA2-4E8F-84DC-E7185168F577}" type="parTrans" cxnId="{954487FF-B4F6-4AA3-B2BC-9BDACC186156}">
      <dgm:prSet/>
      <dgm:spPr/>
      <dgm:t>
        <a:bodyPr/>
        <a:lstStyle/>
        <a:p>
          <a:endParaRPr lang="de-DE"/>
        </a:p>
      </dgm:t>
    </dgm:pt>
    <dgm:pt modelId="{53719D45-6B63-447B-871D-8A0BD5442F63}" type="sibTrans" cxnId="{954487FF-B4F6-4AA3-B2BC-9BDACC186156}">
      <dgm:prSet/>
      <dgm:spPr/>
      <dgm:t>
        <a:bodyPr/>
        <a:lstStyle/>
        <a:p>
          <a:endParaRPr lang="de-DE"/>
        </a:p>
      </dgm:t>
    </dgm:pt>
    <dgm:pt modelId="{C26E5DA0-428F-46E5-9F9A-377B979DA777}">
      <dgm:prSet/>
      <dgm:spPr/>
      <dgm:t>
        <a:bodyPr/>
        <a:lstStyle/>
        <a:p>
          <a:r>
            <a:rPr lang="de-DE" dirty="0"/>
            <a:t>D* (Wegpunkte berechnen) zu Schlüsselplatz</a:t>
          </a:r>
        </a:p>
      </dgm:t>
    </dgm:pt>
    <dgm:pt modelId="{F0DA36A2-98E8-4D27-8381-511D6F3F0DF5}" type="parTrans" cxnId="{AE5DA263-FEFB-4B9A-A23C-C2BC90111398}">
      <dgm:prSet/>
      <dgm:spPr/>
      <dgm:t>
        <a:bodyPr/>
        <a:lstStyle/>
        <a:p>
          <a:endParaRPr lang="de-DE"/>
        </a:p>
      </dgm:t>
    </dgm:pt>
    <dgm:pt modelId="{5922D0FB-B06C-4D69-B28C-96B7EA06F1C0}" type="sibTrans" cxnId="{AE5DA263-FEFB-4B9A-A23C-C2BC90111398}">
      <dgm:prSet/>
      <dgm:spPr/>
      <dgm:t>
        <a:bodyPr/>
        <a:lstStyle/>
        <a:p>
          <a:endParaRPr lang="de-DE"/>
        </a:p>
      </dgm:t>
    </dgm:pt>
    <dgm:pt modelId="{6AE12E10-B274-401C-8BB7-663D91A0C0DB}">
      <dgm:prSet/>
      <dgm:spPr/>
      <dgm:t>
        <a:bodyPr/>
        <a:lstStyle/>
        <a:p>
          <a:r>
            <a:rPr lang="de-DE" dirty="0"/>
            <a:t>Fahrt zu Eintrittspunkt der Station 1</a:t>
          </a:r>
        </a:p>
      </dgm:t>
    </dgm:pt>
    <dgm:pt modelId="{4B8DF30B-7C0E-4511-89B2-BBD4B9DE0E9B}" type="parTrans" cxnId="{C7BA4BCE-BF8A-4E45-BCCD-EFF1EE712944}">
      <dgm:prSet/>
      <dgm:spPr/>
      <dgm:t>
        <a:bodyPr/>
        <a:lstStyle/>
        <a:p>
          <a:endParaRPr lang="de-DE"/>
        </a:p>
      </dgm:t>
    </dgm:pt>
    <dgm:pt modelId="{FD09A10F-9FC0-418D-98B8-E1A80A819435}" type="sibTrans" cxnId="{C7BA4BCE-BF8A-4E45-BCCD-EFF1EE712944}">
      <dgm:prSet/>
      <dgm:spPr/>
      <dgm:t>
        <a:bodyPr/>
        <a:lstStyle/>
        <a:p>
          <a:endParaRPr lang="de-DE"/>
        </a:p>
      </dgm:t>
    </dgm:pt>
    <dgm:pt modelId="{0E9B3E8B-2B36-432E-A51B-8F4BB204A993}">
      <dgm:prSet/>
      <dgm:spPr/>
      <dgm:t>
        <a:bodyPr/>
        <a:lstStyle/>
        <a:p>
          <a:r>
            <a:rPr lang="de-DE" dirty="0"/>
            <a:t>Routine an Station 1 abfahren</a:t>
          </a:r>
        </a:p>
      </dgm:t>
    </dgm:pt>
    <dgm:pt modelId="{82967A30-22FB-4909-8CEC-68C2AA6EF2F0}" type="parTrans" cxnId="{8F2D8FFD-4480-4253-BBE4-878307B5E824}">
      <dgm:prSet/>
      <dgm:spPr/>
      <dgm:t>
        <a:bodyPr/>
        <a:lstStyle/>
        <a:p>
          <a:endParaRPr lang="de-DE"/>
        </a:p>
      </dgm:t>
    </dgm:pt>
    <dgm:pt modelId="{5A70DEAB-376F-43E5-A78C-11967D5FADCC}" type="sibTrans" cxnId="{8F2D8FFD-4480-4253-BBE4-878307B5E824}">
      <dgm:prSet/>
      <dgm:spPr/>
      <dgm:t>
        <a:bodyPr/>
        <a:lstStyle/>
        <a:p>
          <a:endParaRPr lang="de-DE"/>
        </a:p>
      </dgm:t>
    </dgm:pt>
    <dgm:pt modelId="{51292C55-D29D-4221-9DB5-62DEB5EA634A}">
      <dgm:prSet/>
      <dgm:spPr/>
      <dgm:t>
        <a:bodyPr/>
        <a:lstStyle/>
        <a:p>
          <a:r>
            <a:rPr lang="de-DE" dirty="0"/>
            <a:t>4</a:t>
          </a:r>
        </a:p>
      </dgm:t>
    </dgm:pt>
    <dgm:pt modelId="{6ECD29D8-2412-443B-B641-563AAED47A9F}" type="parTrans" cxnId="{751DBC37-E967-4770-91FA-91EAD2CE550F}">
      <dgm:prSet/>
      <dgm:spPr/>
      <dgm:t>
        <a:bodyPr/>
        <a:lstStyle/>
        <a:p>
          <a:endParaRPr lang="de-DE"/>
        </a:p>
      </dgm:t>
    </dgm:pt>
    <dgm:pt modelId="{6A248D09-00EF-48DD-9891-79B351492115}" type="sibTrans" cxnId="{751DBC37-E967-4770-91FA-91EAD2CE550F}">
      <dgm:prSet/>
      <dgm:spPr/>
      <dgm:t>
        <a:bodyPr/>
        <a:lstStyle/>
        <a:p>
          <a:endParaRPr lang="de-DE"/>
        </a:p>
      </dgm:t>
    </dgm:pt>
    <dgm:pt modelId="{8DE5E372-DA5C-4844-9E24-A05A48A85829}">
      <dgm:prSet/>
      <dgm:spPr/>
      <dgm:t>
        <a:bodyPr/>
        <a:lstStyle/>
        <a:p>
          <a:r>
            <a:rPr lang="de-DE" dirty="0"/>
            <a:t>Fahrt zu Eintrittspunkt der Station 3 (Entweder über Navigation2 oder über Navigation1)</a:t>
          </a:r>
        </a:p>
      </dgm:t>
    </dgm:pt>
    <dgm:pt modelId="{72B354F6-FB2A-439A-A22A-83C35848AB70}" type="parTrans" cxnId="{655FD4BB-C14C-4DDC-AE69-699884AA127D}">
      <dgm:prSet/>
      <dgm:spPr/>
      <dgm:t>
        <a:bodyPr/>
        <a:lstStyle/>
        <a:p>
          <a:endParaRPr lang="de-DE"/>
        </a:p>
      </dgm:t>
    </dgm:pt>
    <dgm:pt modelId="{B0B632F1-AB67-4D43-8D3B-487A73341CEA}" type="sibTrans" cxnId="{655FD4BB-C14C-4DDC-AE69-699884AA127D}">
      <dgm:prSet/>
      <dgm:spPr/>
      <dgm:t>
        <a:bodyPr/>
        <a:lstStyle/>
        <a:p>
          <a:endParaRPr lang="de-DE"/>
        </a:p>
      </dgm:t>
    </dgm:pt>
    <dgm:pt modelId="{F84DCCDB-A50C-4760-94AE-8DE96E5100F8}">
      <dgm:prSet/>
      <dgm:spPr/>
      <dgm:t>
        <a:bodyPr/>
        <a:lstStyle/>
        <a:p>
          <a:r>
            <a:rPr lang="de-DE" dirty="0"/>
            <a:t>Routine an Station 3 abfahren</a:t>
          </a:r>
        </a:p>
      </dgm:t>
    </dgm:pt>
    <dgm:pt modelId="{53DBD60F-15AE-458A-995D-06DE67AB7231}" type="parTrans" cxnId="{DB8EE64E-E390-4C1B-9604-AB6E8B08D8C6}">
      <dgm:prSet/>
      <dgm:spPr/>
      <dgm:t>
        <a:bodyPr/>
        <a:lstStyle/>
        <a:p>
          <a:endParaRPr lang="de-DE"/>
        </a:p>
      </dgm:t>
    </dgm:pt>
    <dgm:pt modelId="{913AB41E-BF8B-4F55-ADFA-C58660ACE2C8}" type="sibTrans" cxnId="{DB8EE64E-E390-4C1B-9604-AB6E8B08D8C6}">
      <dgm:prSet/>
      <dgm:spPr/>
      <dgm:t>
        <a:bodyPr/>
        <a:lstStyle/>
        <a:p>
          <a:endParaRPr lang="de-DE"/>
        </a:p>
      </dgm:t>
    </dgm:pt>
    <dgm:pt modelId="{2D3F32CF-C73D-4576-B4B3-7F081D918613}">
      <dgm:prSet/>
      <dgm:spPr/>
      <dgm:t>
        <a:bodyPr/>
        <a:lstStyle/>
        <a:p>
          <a:r>
            <a:rPr lang="de-DE" dirty="0"/>
            <a:t>Neuen Auftrag anfragen (kein Auftrag vorhanden </a:t>
          </a: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 Auftrag Warteposition)</a:t>
          </a:r>
        </a:p>
      </dgm:t>
    </dgm:pt>
    <dgm:pt modelId="{A44DA648-A762-4217-BED0-9A102CB13653}" type="parTrans" cxnId="{7F6F74E8-7ADA-4E73-B945-8D3C0ED07961}">
      <dgm:prSet/>
      <dgm:spPr/>
      <dgm:t>
        <a:bodyPr/>
        <a:lstStyle/>
        <a:p>
          <a:endParaRPr lang="de-DE"/>
        </a:p>
      </dgm:t>
    </dgm:pt>
    <dgm:pt modelId="{21287998-D381-4927-91D3-8BBFD2DF59A8}" type="sibTrans" cxnId="{7F6F74E8-7ADA-4E73-B945-8D3C0ED07961}">
      <dgm:prSet/>
      <dgm:spPr/>
      <dgm:t>
        <a:bodyPr/>
        <a:lstStyle/>
        <a:p>
          <a:endParaRPr lang="de-DE"/>
        </a:p>
      </dgm:t>
    </dgm:pt>
    <dgm:pt modelId="{C5C471A8-CB13-40EA-BA6A-7216B635B012}">
      <dgm:prSet/>
      <dgm:spPr/>
      <dgm:t>
        <a:bodyPr/>
        <a:lstStyle/>
        <a:p>
          <a:r>
            <a:rPr lang="de-DE" dirty="0"/>
            <a:t>Melden, dass Position abgearbeitet</a:t>
          </a:r>
        </a:p>
      </dgm:t>
    </dgm:pt>
    <dgm:pt modelId="{3DA29A06-91AF-41F4-ADD2-2646C1E0BBE4}" type="parTrans" cxnId="{17B31D19-73DD-4A4C-9A55-6937C3E38290}">
      <dgm:prSet/>
      <dgm:spPr/>
      <dgm:t>
        <a:bodyPr/>
        <a:lstStyle/>
        <a:p>
          <a:endParaRPr lang="de-DE"/>
        </a:p>
      </dgm:t>
    </dgm:pt>
    <dgm:pt modelId="{90D8895E-E02E-4805-BFD0-B98C3C85BEE4}" type="sibTrans" cxnId="{17B31D19-73DD-4A4C-9A55-6937C3E38290}">
      <dgm:prSet/>
      <dgm:spPr/>
      <dgm:t>
        <a:bodyPr/>
        <a:lstStyle/>
        <a:p>
          <a:endParaRPr lang="de-DE"/>
        </a:p>
      </dgm:t>
    </dgm:pt>
    <dgm:pt modelId="{5DFE5A15-1714-4A39-B437-0DEDCE1C5251}">
      <dgm:prSet/>
      <dgm:spPr/>
      <dgm:t>
        <a:bodyPr/>
        <a:lstStyle/>
        <a:p>
          <a:r>
            <a:rPr lang="de-DE" dirty="0"/>
            <a:t>Melden, dass Position abgearbeitet</a:t>
          </a:r>
        </a:p>
      </dgm:t>
    </dgm:pt>
    <dgm:pt modelId="{B18A30FD-8A79-4D41-B7C5-788297852513}" type="parTrans" cxnId="{A2F4CB39-BBBF-426B-BDDB-6C6AD02C3CBA}">
      <dgm:prSet/>
      <dgm:spPr/>
      <dgm:t>
        <a:bodyPr/>
        <a:lstStyle/>
        <a:p>
          <a:endParaRPr lang="de-DE"/>
        </a:p>
      </dgm:t>
    </dgm:pt>
    <dgm:pt modelId="{37346E7C-4A3D-4888-B34F-F35CE537604E}" type="sibTrans" cxnId="{A2F4CB39-BBBF-426B-BDDB-6C6AD02C3CBA}">
      <dgm:prSet/>
      <dgm:spPr/>
      <dgm:t>
        <a:bodyPr/>
        <a:lstStyle/>
        <a:p>
          <a:endParaRPr lang="de-DE"/>
        </a:p>
      </dgm:t>
    </dgm:pt>
    <dgm:pt modelId="{1E1AF888-EE99-4D53-9283-DBD470C2F9FA}" type="pres">
      <dgm:prSet presAssocID="{15AF57F0-6E46-44C0-A6EB-4073594049CE}" presName="linearFlow" presStyleCnt="0">
        <dgm:presLayoutVars>
          <dgm:dir/>
          <dgm:animLvl val="lvl"/>
          <dgm:resizeHandles val="exact"/>
        </dgm:presLayoutVars>
      </dgm:prSet>
      <dgm:spPr/>
    </dgm:pt>
    <dgm:pt modelId="{3C401F14-69BB-4044-9040-0BB586A0A192}" type="pres">
      <dgm:prSet presAssocID="{DBB2780D-601C-4358-BB4B-0A460989E62B}" presName="composite" presStyleCnt="0"/>
      <dgm:spPr/>
    </dgm:pt>
    <dgm:pt modelId="{BDC4BE3A-1B74-4464-B06F-7C96BB734081}" type="pres">
      <dgm:prSet presAssocID="{DBB2780D-601C-4358-BB4B-0A460989E62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05B5FD3E-217F-47AE-BFEF-90F8BFCC6E52}" type="pres">
      <dgm:prSet presAssocID="{DBB2780D-601C-4358-BB4B-0A460989E62B}" presName="descendantText" presStyleLbl="alignAcc1" presStyleIdx="0" presStyleCnt="6">
        <dgm:presLayoutVars>
          <dgm:bulletEnabled val="1"/>
        </dgm:presLayoutVars>
      </dgm:prSet>
      <dgm:spPr/>
    </dgm:pt>
    <dgm:pt modelId="{D576D12C-F45F-434C-8328-4DB61C36FCCA}" type="pres">
      <dgm:prSet presAssocID="{9BC3A15C-E6A7-491A-A6A8-A4BD880C3E5B}" presName="sp" presStyleCnt="0"/>
      <dgm:spPr/>
    </dgm:pt>
    <dgm:pt modelId="{242407CB-007E-42DC-94BA-F69959D7FA63}" type="pres">
      <dgm:prSet presAssocID="{AED25142-53C5-478D-A156-DAD0B2AC3DD1}" presName="composite" presStyleCnt="0"/>
      <dgm:spPr/>
    </dgm:pt>
    <dgm:pt modelId="{9E77406C-CCFA-496A-9D8E-61242C64BCCF}" type="pres">
      <dgm:prSet presAssocID="{AED25142-53C5-478D-A156-DAD0B2AC3DD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7657EED-F836-4DCD-B262-7E644C991A48}" type="pres">
      <dgm:prSet presAssocID="{AED25142-53C5-478D-A156-DAD0B2AC3DD1}" presName="descendantText" presStyleLbl="alignAcc1" presStyleIdx="1" presStyleCnt="6">
        <dgm:presLayoutVars>
          <dgm:bulletEnabled val="1"/>
        </dgm:presLayoutVars>
      </dgm:prSet>
      <dgm:spPr/>
    </dgm:pt>
    <dgm:pt modelId="{61F9EEA3-04D7-4A91-A40C-BADEE2A69EEE}" type="pres">
      <dgm:prSet presAssocID="{32F1C97A-B8AE-4326-92DB-8A40D0A751AA}" presName="sp" presStyleCnt="0"/>
      <dgm:spPr/>
    </dgm:pt>
    <dgm:pt modelId="{2267DBB0-FFA1-4EFA-B079-A2514CC790C1}" type="pres">
      <dgm:prSet presAssocID="{DAF05698-D3EC-4674-9FDD-24FDF503A1DB}" presName="composite" presStyleCnt="0"/>
      <dgm:spPr/>
    </dgm:pt>
    <dgm:pt modelId="{8E691ECA-F433-4B9C-B4BD-02F5ABA8366D}" type="pres">
      <dgm:prSet presAssocID="{DAF05698-D3EC-4674-9FDD-24FDF503A1DB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3CDD0D3-1705-4907-BC92-1FA168FC4D39}" type="pres">
      <dgm:prSet presAssocID="{DAF05698-D3EC-4674-9FDD-24FDF503A1DB}" presName="descendantText" presStyleLbl="alignAcc1" presStyleIdx="2" presStyleCnt="6" custLinFactNeighborX="764">
        <dgm:presLayoutVars>
          <dgm:bulletEnabled val="1"/>
        </dgm:presLayoutVars>
      </dgm:prSet>
      <dgm:spPr/>
    </dgm:pt>
    <dgm:pt modelId="{8EAB63B1-E3D9-4C06-A19B-689DDFA3FE63}" type="pres">
      <dgm:prSet presAssocID="{750650A8-BE0D-4011-B9E1-EE1714E47CA2}" presName="sp" presStyleCnt="0"/>
      <dgm:spPr/>
    </dgm:pt>
    <dgm:pt modelId="{B64A4C6D-9107-4CED-92A4-786F9C275827}" type="pres">
      <dgm:prSet presAssocID="{51292C55-D29D-4221-9DB5-62DEB5EA634A}" presName="composite" presStyleCnt="0"/>
      <dgm:spPr/>
    </dgm:pt>
    <dgm:pt modelId="{8B652ABB-8338-49C6-84EB-D47100DDF5A6}" type="pres">
      <dgm:prSet presAssocID="{51292C55-D29D-4221-9DB5-62DEB5EA634A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0C78D21-4898-4DB7-8EFF-7528294FAF44}" type="pres">
      <dgm:prSet presAssocID="{51292C55-D29D-4221-9DB5-62DEB5EA634A}" presName="descendantText" presStyleLbl="alignAcc1" presStyleIdx="3" presStyleCnt="6">
        <dgm:presLayoutVars>
          <dgm:bulletEnabled val="1"/>
        </dgm:presLayoutVars>
      </dgm:prSet>
      <dgm:spPr/>
    </dgm:pt>
    <dgm:pt modelId="{969481C6-31D2-40F6-805C-0DCD94F3CD70}" type="pres">
      <dgm:prSet presAssocID="{6A248D09-00EF-48DD-9891-79B351492115}" presName="sp" presStyleCnt="0"/>
      <dgm:spPr/>
    </dgm:pt>
    <dgm:pt modelId="{C67EFF8B-7F9B-4234-B753-DD76837CC37C}" type="pres">
      <dgm:prSet presAssocID="{A2B51818-EEF3-46A6-A1B5-9ABB6C513AC7}" presName="composite" presStyleCnt="0"/>
      <dgm:spPr/>
    </dgm:pt>
    <dgm:pt modelId="{CFFF3627-7CF4-4E9B-9829-28BE459E80F4}" type="pres">
      <dgm:prSet presAssocID="{A2B51818-EEF3-46A6-A1B5-9ABB6C513AC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B89275DB-39C4-4F20-B155-ED6C73FF7545}" type="pres">
      <dgm:prSet presAssocID="{A2B51818-EEF3-46A6-A1B5-9ABB6C513AC7}" presName="descendantText" presStyleLbl="alignAcc1" presStyleIdx="4" presStyleCnt="6">
        <dgm:presLayoutVars>
          <dgm:bulletEnabled val="1"/>
        </dgm:presLayoutVars>
      </dgm:prSet>
      <dgm:spPr/>
    </dgm:pt>
    <dgm:pt modelId="{F4D7C1F7-63E1-4858-A4DC-85B9C80D11A2}" type="pres">
      <dgm:prSet presAssocID="{F2AE98FA-8689-4CF2-AB03-187295C2910B}" presName="sp" presStyleCnt="0"/>
      <dgm:spPr/>
    </dgm:pt>
    <dgm:pt modelId="{3A793B83-6404-40E7-BF82-C57037DDDEA7}" type="pres">
      <dgm:prSet presAssocID="{15BA7702-ADFC-4150-B4C1-32AA84FFA14E}" presName="composite" presStyleCnt="0"/>
      <dgm:spPr/>
    </dgm:pt>
    <dgm:pt modelId="{4C4D9D12-AE2F-4D64-B65B-C5DE6EEC0646}" type="pres">
      <dgm:prSet presAssocID="{15BA7702-ADFC-4150-B4C1-32AA84FFA14E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3161336E-953A-4BE3-B7E4-2F6043E35B60}" type="pres">
      <dgm:prSet presAssocID="{15BA7702-ADFC-4150-B4C1-32AA84FFA14E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D6866253-D813-4800-B9C7-A38AC066AAC9}" type="presOf" srcId="{51292C55-D29D-4221-9DB5-62DEB5EA634A}" destId="{8B652ABB-8338-49C6-84EB-D47100DDF5A6}" srcOrd="0" destOrd="0" presId="urn:microsoft.com/office/officeart/2005/8/layout/chevron2"/>
    <dgm:cxn modelId="{D09A1804-B8DD-4D89-88B3-7907FA2CA3CE}" srcId="{15AF57F0-6E46-44C0-A6EB-4073594049CE}" destId="{DAF05698-D3EC-4674-9FDD-24FDF503A1DB}" srcOrd="2" destOrd="0" parTransId="{F13D7CC4-F2D7-4870-9828-CCCECC1AC4EA}" sibTransId="{750650A8-BE0D-4011-B9E1-EE1714E47CA2}"/>
    <dgm:cxn modelId="{814AD879-0C5E-49A4-A25F-48F0BBAE7844}" type="presOf" srcId="{93AE550E-9407-48CC-BD3A-67A7A0511320}" destId="{05B5FD3E-217F-47AE-BFEF-90F8BFCC6E52}" srcOrd="0" destOrd="0" presId="urn:microsoft.com/office/officeart/2005/8/layout/chevron2"/>
    <dgm:cxn modelId="{B453B65A-FF37-4828-93CD-296777060310}" type="presOf" srcId="{DBB2780D-601C-4358-BB4B-0A460989E62B}" destId="{BDC4BE3A-1B74-4464-B06F-7C96BB734081}" srcOrd="0" destOrd="0" presId="urn:microsoft.com/office/officeart/2005/8/layout/chevron2"/>
    <dgm:cxn modelId="{4BA4691C-A80D-40C0-AF3C-51CD1A29EB70}" type="presOf" srcId="{6AE12E10-B274-401C-8BB7-663D91A0C0DB}" destId="{97657EED-F836-4DCD-B262-7E644C991A48}" srcOrd="0" destOrd="1" presId="urn:microsoft.com/office/officeart/2005/8/layout/chevron2"/>
    <dgm:cxn modelId="{05F81615-A170-4602-B0B1-0E175232724E}" type="presOf" srcId="{8DE5E372-DA5C-4844-9E24-A05A48A85829}" destId="{00C78D21-4898-4DB7-8EFF-7528294FAF44}" srcOrd="0" destOrd="0" presId="urn:microsoft.com/office/officeart/2005/8/layout/chevron2"/>
    <dgm:cxn modelId="{AF446366-6F60-409B-AEB0-1EE9C1F62F94}" type="presOf" srcId="{DAF05698-D3EC-4674-9FDD-24FDF503A1DB}" destId="{8E691ECA-F433-4B9C-B4BD-02F5ABA8366D}" srcOrd="0" destOrd="0" presId="urn:microsoft.com/office/officeart/2005/8/layout/chevron2"/>
    <dgm:cxn modelId="{17B31D19-73DD-4A4C-9A55-6937C3E38290}" srcId="{DAF05698-D3EC-4674-9FDD-24FDF503A1DB}" destId="{C5C471A8-CB13-40EA-BA6A-7216B635B012}" srcOrd="1" destOrd="0" parTransId="{3DA29A06-91AF-41F4-ADD2-2646C1E0BBE4}" sibTransId="{90D8895E-E02E-4805-BFD0-B98C3C85BEE4}"/>
    <dgm:cxn modelId="{D890430D-F612-44E8-9340-BFDEF1FFFABC}" type="presOf" srcId="{C26E5DA0-428F-46E5-9F9A-377B979DA777}" destId="{97657EED-F836-4DCD-B262-7E644C991A48}" srcOrd="0" destOrd="0" presId="urn:microsoft.com/office/officeart/2005/8/layout/chevron2"/>
    <dgm:cxn modelId="{DB8EE64E-E390-4C1B-9604-AB6E8B08D8C6}" srcId="{A2B51818-EEF3-46A6-A1B5-9ABB6C513AC7}" destId="{F84DCCDB-A50C-4760-94AE-8DE96E5100F8}" srcOrd="0" destOrd="0" parTransId="{53DBD60F-15AE-458A-995D-06DE67AB7231}" sibTransId="{913AB41E-BF8B-4F55-ADFA-C58660ACE2C8}"/>
    <dgm:cxn modelId="{DB8D9320-5F42-4D30-94CB-EEA728A06FE0}" type="presOf" srcId="{F84DCCDB-A50C-4760-94AE-8DE96E5100F8}" destId="{B89275DB-39C4-4F20-B155-ED6C73FF7545}" srcOrd="0" destOrd="0" presId="urn:microsoft.com/office/officeart/2005/8/layout/chevron2"/>
    <dgm:cxn modelId="{3709F607-F9C4-4C6D-A1C4-814404EB057E}" type="presOf" srcId="{15AF57F0-6E46-44C0-A6EB-4073594049CE}" destId="{1E1AF888-EE99-4D53-9283-DBD470C2F9FA}" srcOrd="0" destOrd="0" presId="urn:microsoft.com/office/officeart/2005/8/layout/chevron2"/>
    <dgm:cxn modelId="{A2F4CB39-BBBF-426B-BDDB-6C6AD02C3CBA}" srcId="{A2B51818-EEF3-46A6-A1B5-9ABB6C513AC7}" destId="{5DFE5A15-1714-4A39-B437-0DEDCE1C5251}" srcOrd="1" destOrd="0" parTransId="{B18A30FD-8A79-4D41-B7C5-788297852513}" sibTransId="{37346E7C-4A3D-4888-B34F-F35CE537604E}"/>
    <dgm:cxn modelId="{751DBC37-E967-4770-91FA-91EAD2CE550F}" srcId="{15AF57F0-6E46-44C0-A6EB-4073594049CE}" destId="{51292C55-D29D-4221-9DB5-62DEB5EA634A}" srcOrd="3" destOrd="0" parTransId="{6ECD29D8-2412-443B-B641-563AAED47A9F}" sibTransId="{6A248D09-00EF-48DD-9891-79B351492115}"/>
    <dgm:cxn modelId="{3181BDB2-065C-44D8-A4AA-533640FD5374}" srcId="{DBB2780D-601C-4358-BB4B-0A460989E62B}" destId="{93AE550E-9407-48CC-BD3A-67A7A0511320}" srcOrd="0" destOrd="0" parTransId="{3C78BB13-2631-4951-9D0A-7C4776D92210}" sibTransId="{DA70E408-AA5B-48DC-8F21-DA0EF81812FF}"/>
    <dgm:cxn modelId="{E65063A1-F1E4-4602-A278-025E496C60F3}" type="presOf" srcId="{D661E5D4-0857-4B29-A575-34F10D1AB465}" destId="{05B5FD3E-217F-47AE-BFEF-90F8BFCC6E52}" srcOrd="0" destOrd="1" presId="urn:microsoft.com/office/officeart/2005/8/layout/chevron2"/>
    <dgm:cxn modelId="{9280404D-1401-4BEE-B03F-1F148C1F1F75}" type="presOf" srcId="{A2B51818-EEF3-46A6-A1B5-9ABB6C513AC7}" destId="{CFFF3627-7CF4-4E9B-9829-28BE459E80F4}" srcOrd="0" destOrd="0" presId="urn:microsoft.com/office/officeart/2005/8/layout/chevron2"/>
    <dgm:cxn modelId="{2F729F90-F383-4051-8D3A-A61D286CA708}" srcId="{DBB2780D-601C-4358-BB4B-0A460989E62B}" destId="{D661E5D4-0857-4B29-A575-34F10D1AB465}" srcOrd="1" destOrd="0" parTransId="{A83A163F-A791-449E-A615-946D428AAF41}" sibTransId="{8DCDB5BF-306E-4F0C-A441-E874DD82EBE6}"/>
    <dgm:cxn modelId="{655FD4BB-C14C-4DDC-AE69-699884AA127D}" srcId="{51292C55-D29D-4221-9DB5-62DEB5EA634A}" destId="{8DE5E372-DA5C-4844-9E24-A05A48A85829}" srcOrd="0" destOrd="0" parTransId="{72B354F6-FB2A-439A-A22A-83C35848AB70}" sibTransId="{B0B632F1-AB67-4D43-8D3B-487A73341CEA}"/>
    <dgm:cxn modelId="{BD82FAA1-DCBD-4B49-8E6B-24A4662DA8F7}" srcId="{15AF57F0-6E46-44C0-A6EB-4073594049CE}" destId="{DBB2780D-601C-4358-BB4B-0A460989E62B}" srcOrd="0" destOrd="0" parTransId="{F6F3AED8-7933-4930-9FA6-89FBE6FB5AF0}" sibTransId="{9BC3A15C-E6A7-491A-A6A8-A4BD880C3E5B}"/>
    <dgm:cxn modelId="{FAE6049C-94B1-490B-BEB9-8B2B8092FB29}" type="presOf" srcId="{15BA7702-ADFC-4150-B4C1-32AA84FFA14E}" destId="{4C4D9D12-AE2F-4D64-B65B-C5DE6EEC0646}" srcOrd="0" destOrd="0" presId="urn:microsoft.com/office/officeart/2005/8/layout/chevron2"/>
    <dgm:cxn modelId="{D99615E7-89AF-435B-BF57-775322B0932E}" type="presOf" srcId="{0E9B3E8B-2B36-432E-A51B-8F4BB204A993}" destId="{B3CDD0D3-1705-4907-BC92-1FA168FC4D39}" srcOrd="0" destOrd="0" presId="urn:microsoft.com/office/officeart/2005/8/layout/chevron2"/>
    <dgm:cxn modelId="{AE5DA263-FEFB-4B9A-A23C-C2BC90111398}" srcId="{AED25142-53C5-478D-A156-DAD0B2AC3DD1}" destId="{C26E5DA0-428F-46E5-9F9A-377B979DA777}" srcOrd="0" destOrd="0" parTransId="{F0DA36A2-98E8-4D27-8381-511D6F3F0DF5}" sibTransId="{5922D0FB-B06C-4D69-B28C-96B7EA06F1C0}"/>
    <dgm:cxn modelId="{25B070DF-BCFF-4487-97EF-1D22E9336A31}" type="presOf" srcId="{AED25142-53C5-478D-A156-DAD0B2AC3DD1}" destId="{9E77406C-CCFA-496A-9D8E-61242C64BCCF}" srcOrd="0" destOrd="0" presId="urn:microsoft.com/office/officeart/2005/8/layout/chevron2"/>
    <dgm:cxn modelId="{9A2D99A5-496A-4564-B4BF-D270E9E2B127}" type="presOf" srcId="{C5C471A8-CB13-40EA-BA6A-7216B635B012}" destId="{B3CDD0D3-1705-4907-BC92-1FA168FC4D39}" srcOrd="0" destOrd="1" presId="urn:microsoft.com/office/officeart/2005/8/layout/chevron2"/>
    <dgm:cxn modelId="{A6777CD6-55D1-4FC9-8B25-04E19194CC04}" type="presOf" srcId="{5DFE5A15-1714-4A39-B437-0DEDCE1C5251}" destId="{B89275DB-39C4-4F20-B155-ED6C73FF7545}" srcOrd="0" destOrd="1" presId="urn:microsoft.com/office/officeart/2005/8/layout/chevron2"/>
    <dgm:cxn modelId="{C7BA4BCE-BF8A-4E45-BCCD-EFF1EE712944}" srcId="{AED25142-53C5-478D-A156-DAD0B2AC3DD1}" destId="{6AE12E10-B274-401C-8BB7-663D91A0C0DB}" srcOrd="1" destOrd="0" parTransId="{4B8DF30B-7C0E-4511-89B2-BBD4B9DE0E9B}" sibTransId="{FD09A10F-9FC0-418D-98B8-E1A80A819435}"/>
    <dgm:cxn modelId="{8F2D8FFD-4480-4253-BBE4-878307B5E824}" srcId="{DAF05698-D3EC-4674-9FDD-24FDF503A1DB}" destId="{0E9B3E8B-2B36-432E-A51B-8F4BB204A993}" srcOrd="0" destOrd="0" parTransId="{82967A30-22FB-4909-8CEC-68C2AA6EF2F0}" sibTransId="{5A70DEAB-376F-43E5-A78C-11967D5FADCC}"/>
    <dgm:cxn modelId="{21147676-77F5-4BB8-9A5E-110893FFDD2C}" srcId="{15AF57F0-6E46-44C0-A6EB-4073594049CE}" destId="{A2B51818-EEF3-46A6-A1B5-9ABB6C513AC7}" srcOrd="4" destOrd="0" parTransId="{0DD0F854-4FE6-4C08-BD33-A0FB1E88F647}" sibTransId="{F2AE98FA-8689-4CF2-AB03-187295C2910B}"/>
    <dgm:cxn modelId="{954487FF-B4F6-4AA3-B2BC-9BDACC186156}" srcId="{15AF57F0-6E46-44C0-A6EB-4073594049CE}" destId="{15BA7702-ADFC-4150-B4C1-32AA84FFA14E}" srcOrd="5" destOrd="0" parTransId="{F5688B84-1BA2-4E8F-84DC-E7185168F577}" sibTransId="{53719D45-6B63-447B-871D-8A0BD5442F63}"/>
    <dgm:cxn modelId="{8B02DC94-A1F3-4F0C-8CEB-9912294A0713}" srcId="{15AF57F0-6E46-44C0-A6EB-4073594049CE}" destId="{AED25142-53C5-478D-A156-DAD0B2AC3DD1}" srcOrd="1" destOrd="0" parTransId="{6E8066E0-4987-4080-BDA5-9BBDA62C25CD}" sibTransId="{32F1C97A-B8AE-4326-92DB-8A40D0A751AA}"/>
    <dgm:cxn modelId="{7F6F74E8-7ADA-4E73-B945-8D3C0ED07961}" srcId="{15BA7702-ADFC-4150-B4C1-32AA84FFA14E}" destId="{2D3F32CF-C73D-4576-B4B3-7F081D918613}" srcOrd="0" destOrd="0" parTransId="{A44DA648-A762-4217-BED0-9A102CB13653}" sibTransId="{21287998-D381-4927-91D3-8BBFD2DF59A8}"/>
    <dgm:cxn modelId="{CAB2301A-BEEF-4279-AFDB-0471002CAE70}" type="presOf" srcId="{2D3F32CF-C73D-4576-B4B3-7F081D918613}" destId="{3161336E-953A-4BE3-B7E4-2F6043E35B60}" srcOrd="0" destOrd="0" presId="urn:microsoft.com/office/officeart/2005/8/layout/chevron2"/>
    <dgm:cxn modelId="{C55DBEC6-C62F-415B-9455-CBE74B3AE597}" type="presParOf" srcId="{1E1AF888-EE99-4D53-9283-DBD470C2F9FA}" destId="{3C401F14-69BB-4044-9040-0BB586A0A192}" srcOrd="0" destOrd="0" presId="urn:microsoft.com/office/officeart/2005/8/layout/chevron2"/>
    <dgm:cxn modelId="{DF345A18-6592-4036-9CD1-C1116BDED6C6}" type="presParOf" srcId="{3C401F14-69BB-4044-9040-0BB586A0A192}" destId="{BDC4BE3A-1B74-4464-B06F-7C96BB734081}" srcOrd="0" destOrd="0" presId="urn:microsoft.com/office/officeart/2005/8/layout/chevron2"/>
    <dgm:cxn modelId="{1A175D03-19FE-43D6-99CB-7531A067D2C3}" type="presParOf" srcId="{3C401F14-69BB-4044-9040-0BB586A0A192}" destId="{05B5FD3E-217F-47AE-BFEF-90F8BFCC6E52}" srcOrd="1" destOrd="0" presId="urn:microsoft.com/office/officeart/2005/8/layout/chevron2"/>
    <dgm:cxn modelId="{313998DC-3AE3-4A70-8757-3F8F57F4F5D1}" type="presParOf" srcId="{1E1AF888-EE99-4D53-9283-DBD470C2F9FA}" destId="{D576D12C-F45F-434C-8328-4DB61C36FCCA}" srcOrd="1" destOrd="0" presId="urn:microsoft.com/office/officeart/2005/8/layout/chevron2"/>
    <dgm:cxn modelId="{B91499D4-D792-4200-95BB-C025D4A7CD7F}" type="presParOf" srcId="{1E1AF888-EE99-4D53-9283-DBD470C2F9FA}" destId="{242407CB-007E-42DC-94BA-F69959D7FA63}" srcOrd="2" destOrd="0" presId="urn:microsoft.com/office/officeart/2005/8/layout/chevron2"/>
    <dgm:cxn modelId="{E12A2292-11A7-4C59-BAF7-D30AA8430F87}" type="presParOf" srcId="{242407CB-007E-42DC-94BA-F69959D7FA63}" destId="{9E77406C-CCFA-496A-9D8E-61242C64BCCF}" srcOrd="0" destOrd="0" presId="urn:microsoft.com/office/officeart/2005/8/layout/chevron2"/>
    <dgm:cxn modelId="{6D6CFFCD-005F-4AB3-B847-D2033B39DE12}" type="presParOf" srcId="{242407CB-007E-42DC-94BA-F69959D7FA63}" destId="{97657EED-F836-4DCD-B262-7E644C991A48}" srcOrd="1" destOrd="0" presId="urn:microsoft.com/office/officeart/2005/8/layout/chevron2"/>
    <dgm:cxn modelId="{9B36C66A-53EE-4264-A942-2DEA9D63C0C8}" type="presParOf" srcId="{1E1AF888-EE99-4D53-9283-DBD470C2F9FA}" destId="{61F9EEA3-04D7-4A91-A40C-BADEE2A69EEE}" srcOrd="3" destOrd="0" presId="urn:microsoft.com/office/officeart/2005/8/layout/chevron2"/>
    <dgm:cxn modelId="{861C0EFD-ABA7-4109-9F63-1D4E40920C31}" type="presParOf" srcId="{1E1AF888-EE99-4D53-9283-DBD470C2F9FA}" destId="{2267DBB0-FFA1-4EFA-B079-A2514CC790C1}" srcOrd="4" destOrd="0" presId="urn:microsoft.com/office/officeart/2005/8/layout/chevron2"/>
    <dgm:cxn modelId="{29E66081-A6DF-482D-B0FC-FA38827FB987}" type="presParOf" srcId="{2267DBB0-FFA1-4EFA-B079-A2514CC790C1}" destId="{8E691ECA-F433-4B9C-B4BD-02F5ABA8366D}" srcOrd="0" destOrd="0" presId="urn:microsoft.com/office/officeart/2005/8/layout/chevron2"/>
    <dgm:cxn modelId="{B15E1B0A-11DD-4D2A-8886-59F4E593432F}" type="presParOf" srcId="{2267DBB0-FFA1-4EFA-B079-A2514CC790C1}" destId="{B3CDD0D3-1705-4907-BC92-1FA168FC4D39}" srcOrd="1" destOrd="0" presId="urn:microsoft.com/office/officeart/2005/8/layout/chevron2"/>
    <dgm:cxn modelId="{0FCEEE21-FFB3-494C-B7C5-D94B7A755062}" type="presParOf" srcId="{1E1AF888-EE99-4D53-9283-DBD470C2F9FA}" destId="{8EAB63B1-E3D9-4C06-A19B-689DDFA3FE63}" srcOrd="5" destOrd="0" presId="urn:microsoft.com/office/officeart/2005/8/layout/chevron2"/>
    <dgm:cxn modelId="{F9F99A6F-7850-43BB-BB46-EC01DF93AA81}" type="presParOf" srcId="{1E1AF888-EE99-4D53-9283-DBD470C2F9FA}" destId="{B64A4C6D-9107-4CED-92A4-786F9C275827}" srcOrd="6" destOrd="0" presId="urn:microsoft.com/office/officeart/2005/8/layout/chevron2"/>
    <dgm:cxn modelId="{25A810B7-7D60-45E1-B360-5FB7BBF4D5AA}" type="presParOf" srcId="{B64A4C6D-9107-4CED-92A4-786F9C275827}" destId="{8B652ABB-8338-49C6-84EB-D47100DDF5A6}" srcOrd="0" destOrd="0" presId="urn:microsoft.com/office/officeart/2005/8/layout/chevron2"/>
    <dgm:cxn modelId="{49651945-EE8E-4F91-B744-5D46CE6DCA9D}" type="presParOf" srcId="{B64A4C6D-9107-4CED-92A4-786F9C275827}" destId="{00C78D21-4898-4DB7-8EFF-7528294FAF44}" srcOrd="1" destOrd="0" presId="urn:microsoft.com/office/officeart/2005/8/layout/chevron2"/>
    <dgm:cxn modelId="{64565754-2549-4BBB-8190-89B4670B4551}" type="presParOf" srcId="{1E1AF888-EE99-4D53-9283-DBD470C2F9FA}" destId="{969481C6-31D2-40F6-805C-0DCD94F3CD70}" srcOrd="7" destOrd="0" presId="urn:microsoft.com/office/officeart/2005/8/layout/chevron2"/>
    <dgm:cxn modelId="{A3802626-646D-40D6-80EC-1C87CF014375}" type="presParOf" srcId="{1E1AF888-EE99-4D53-9283-DBD470C2F9FA}" destId="{C67EFF8B-7F9B-4234-B753-DD76837CC37C}" srcOrd="8" destOrd="0" presId="urn:microsoft.com/office/officeart/2005/8/layout/chevron2"/>
    <dgm:cxn modelId="{5C3E739E-38C9-42BE-B9D5-5B71D7886AFC}" type="presParOf" srcId="{C67EFF8B-7F9B-4234-B753-DD76837CC37C}" destId="{CFFF3627-7CF4-4E9B-9829-28BE459E80F4}" srcOrd="0" destOrd="0" presId="urn:microsoft.com/office/officeart/2005/8/layout/chevron2"/>
    <dgm:cxn modelId="{DCC6A8CE-62BD-4686-9529-27B382F67505}" type="presParOf" srcId="{C67EFF8B-7F9B-4234-B753-DD76837CC37C}" destId="{B89275DB-39C4-4F20-B155-ED6C73FF7545}" srcOrd="1" destOrd="0" presId="urn:microsoft.com/office/officeart/2005/8/layout/chevron2"/>
    <dgm:cxn modelId="{14E1AF21-B9F6-4A25-8E95-D45198EE4DB6}" type="presParOf" srcId="{1E1AF888-EE99-4D53-9283-DBD470C2F9FA}" destId="{F4D7C1F7-63E1-4858-A4DC-85B9C80D11A2}" srcOrd="9" destOrd="0" presId="urn:microsoft.com/office/officeart/2005/8/layout/chevron2"/>
    <dgm:cxn modelId="{48B0ED10-D2AD-4FB7-A6D4-9EAF67F5D573}" type="presParOf" srcId="{1E1AF888-EE99-4D53-9283-DBD470C2F9FA}" destId="{3A793B83-6404-40E7-BF82-C57037DDDEA7}" srcOrd="10" destOrd="0" presId="urn:microsoft.com/office/officeart/2005/8/layout/chevron2"/>
    <dgm:cxn modelId="{B6FFA19F-A21A-4F71-8B9B-C26F0DF26CC0}" type="presParOf" srcId="{3A793B83-6404-40E7-BF82-C57037DDDEA7}" destId="{4C4D9D12-AE2F-4D64-B65B-C5DE6EEC0646}" srcOrd="0" destOrd="0" presId="urn:microsoft.com/office/officeart/2005/8/layout/chevron2"/>
    <dgm:cxn modelId="{E46209C8-5215-440F-B5BD-ADE043C569F6}" type="presParOf" srcId="{3A793B83-6404-40E7-BF82-C57037DDDEA7}" destId="{3161336E-953A-4BE3-B7E4-2F6043E35B6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4BE3A-1B74-4464-B06F-7C96BB734081}">
      <dsp:nvSpPr>
        <dsp:cNvPr id="0" name=""/>
        <dsp:cNvSpPr/>
      </dsp:nvSpPr>
      <dsp:spPr>
        <a:xfrm rot="5400000">
          <a:off x="-136343" y="136746"/>
          <a:ext cx="908956" cy="63626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1</a:t>
          </a:r>
        </a:p>
      </dsp:txBody>
      <dsp:txXfrm rot="-5400000">
        <a:off x="1" y="318538"/>
        <a:ext cx="636269" cy="272687"/>
      </dsp:txXfrm>
    </dsp:sp>
    <dsp:sp modelId="{05B5FD3E-217F-47AE-BFEF-90F8BFCC6E52}">
      <dsp:nvSpPr>
        <dsp:cNvPr id="0" name=""/>
        <dsp:cNvSpPr/>
      </dsp:nvSpPr>
      <dsp:spPr>
        <a:xfrm rot="5400000">
          <a:off x="4694736" y="-4058064"/>
          <a:ext cx="590821" cy="870775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Auftragseingang (Gewerk 1)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z.B. von Station 1 zu 3</a:t>
          </a:r>
        </a:p>
      </dsp:txBody>
      <dsp:txXfrm rot="-5400000">
        <a:off x="636269" y="29245"/>
        <a:ext cx="8678913" cy="533137"/>
      </dsp:txXfrm>
    </dsp:sp>
    <dsp:sp modelId="{9E77406C-CCFA-496A-9D8E-61242C64BCCF}">
      <dsp:nvSpPr>
        <dsp:cNvPr id="0" name=""/>
        <dsp:cNvSpPr/>
      </dsp:nvSpPr>
      <dsp:spPr>
        <a:xfrm rot="5400000">
          <a:off x="-136343" y="947616"/>
          <a:ext cx="908956" cy="63626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2</a:t>
          </a:r>
        </a:p>
      </dsp:txBody>
      <dsp:txXfrm rot="-5400000">
        <a:off x="1" y="1129408"/>
        <a:ext cx="636269" cy="272687"/>
      </dsp:txXfrm>
    </dsp:sp>
    <dsp:sp modelId="{97657EED-F836-4DCD-B262-7E644C991A48}">
      <dsp:nvSpPr>
        <dsp:cNvPr id="0" name=""/>
        <dsp:cNvSpPr/>
      </dsp:nvSpPr>
      <dsp:spPr>
        <a:xfrm rot="5400000">
          <a:off x="4694736" y="-3247194"/>
          <a:ext cx="590821" cy="870775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D* (Wegpunkte berechnen) zu Schlüsselplatz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Fahrt zu Eintrittspunkt der Station 1</a:t>
          </a:r>
        </a:p>
      </dsp:txBody>
      <dsp:txXfrm rot="-5400000">
        <a:off x="636269" y="840115"/>
        <a:ext cx="8678913" cy="533137"/>
      </dsp:txXfrm>
    </dsp:sp>
    <dsp:sp modelId="{8E691ECA-F433-4B9C-B4BD-02F5ABA8366D}">
      <dsp:nvSpPr>
        <dsp:cNvPr id="0" name=""/>
        <dsp:cNvSpPr/>
      </dsp:nvSpPr>
      <dsp:spPr>
        <a:xfrm rot="5400000">
          <a:off x="-136343" y="1758486"/>
          <a:ext cx="908956" cy="63626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3</a:t>
          </a:r>
        </a:p>
      </dsp:txBody>
      <dsp:txXfrm rot="-5400000">
        <a:off x="1" y="1940278"/>
        <a:ext cx="636269" cy="272687"/>
      </dsp:txXfrm>
    </dsp:sp>
    <dsp:sp modelId="{B3CDD0D3-1705-4907-BC92-1FA168FC4D39}">
      <dsp:nvSpPr>
        <dsp:cNvPr id="0" name=""/>
        <dsp:cNvSpPr/>
      </dsp:nvSpPr>
      <dsp:spPr>
        <a:xfrm rot="5400000">
          <a:off x="4694736" y="-2436323"/>
          <a:ext cx="590821" cy="870775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Routine an Station 1 abfahren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Melden, dass Position abgearbeitet</a:t>
          </a:r>
        </a:p>
      </dsp:txBody>
      <dsp:txXfrm rot="-5400000">
        <a:off x="636269" y="1650986"/>
        <a:ext cx="8678913" cy="533137"/>
      </dsp:txXfrm>
    </dsp:sp>
    <dsp:sp modelId="{8B652ABB-8338-49C6-84EB-D47100DDF5A6}">
      <dsp:nvSpPr>
        <dsp:cNvPr id="0" name=""/>
        <dsp:cNvSpPr/>
      </dsp:nvSpPr>
      <dsp:spPr>
        <a:xfrm rot="5400000">
          <a:off x="-136343" y="2569356"/>
          <a:ext cx="908956" cy="63626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4</a:t>
          </a:r>
        </a:p>
      </dsp:txBody>
      <dsp:txXfrm rot="-5400000">
        <a:off x="1" y="2751148"/>
        <a:ext cx="636269" cy="272687"/>
      </dsp:txXfrm>
    </dsp:sp>
    <dsp:sp modelId="{00C78D21-4898-4DB7-8EFF-7528294FAF44}">
      <dsp:nvSpPr>
        <dsp:cNvPr id="0" name=""/>
        <dsp:cNvSpPr/>
      </dsp:nvSpPr>
      <dsp:spPr>
        <a:xfrm rot="5400000">
          <a:off x="4694736" y="-1625453"/>
          <a:ext cx="590821" cy="870775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Fahrt zu Eintrittspunkt der Station 3 (Entweder über Navigation2 oder über Navigation1)</a:t>
          </a:r>
        </a:p>
      </dsp:txBody>
      <dsp:txXfrm rot="-5400000">
        <a:off x="636269" y="2461856"/>
        <a:ext cx="8678913" cy="533137"/>
      </dsp:txXfrm>
    </dsp:sp>
    <dsp:sp modelId="{CFFF3627-7CF4-4E9B-9829-28BE459E80F4}">
      <dsp:nvSpPr>
        <dsp:cNvPr id="0" name=""/>
        <dsp:cNvSpPr/>
      </dsp:nvSpPr>
      <dsp:spPr>
        <a:xfrm rot="5400000">
          <a:off x="-136343" y="3380227"/>
          <a:ext cx="908956" cy="63626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5</a:t>
          </a:r>
        </a:p>
      </dsp:txBody>
      <dsp:txXfrm rot="-5400000">
        <a:off x="1" y="3562019"/>
        <a:ext cx="636269" cy="272687"/>
      </dsp:txXfrm>
    </dsp:sp>
    <dsp:sp modelId="{B89275DB-39C4-4F20-B155-ED6C73FF7545}">
      <dsp:nvSpPr>
        <dsp:cNvPr id="0" name=""/>
        <dsp:cNvSpPr/>
      </dsp:nvSpPr>
      <dsp:spPr>
        <a:xfrm rot="5400000">
          <a:off x="4694736" y="-814583"/>
          <a:ext cx="590821" cy="870775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Routine an Station 3 abfahren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Melden, dass Position abgearbeitet</a:t>
          </a:r>
        </a:p>
      </dsp:txBody>
      <dsp:txXfrm rot="-5400000">
        <a:off x="636269" y="3272726"/>
        <a:ext cx="8678913" cy="533137"/>
      </dsp:txXfrm>
    </dsp:sp>
    <dsp:sp modelId="{4C4D9D12-AE2F-4D64-B65B-C5DE6EEC0646}">
      <dsp:nvSpPr>
        <dsp:cNvPr id="0" name=""/>
        <dsp:cNvSpPr/>
      </dsp:nvSpPr>
      <dsp:spPr>
        <a:xfrm rot="5400000">
          <a:off x="-136343" y="4191097"/>
          <a:ext cx="908956" cy="63626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6</a:t>
          </a:r>
        </a:p>
      </dsp:txBody>
      <dsp:txXfrm rot="-5400000">
        <a:off x="1" y="4372889"/>
        <a:ext cx="636269" cy="272687"/>
      </dsp:txXfrm>
    </dsp:sp>
    <dsp:sp modelId="{3161336E-953A-4BE3-B7E4-2F6043E35B60}">
      <dsp:nvSpPr>
        <dsp:cNvPr id="0" name=""/>
        <dsp:cNvSpPr/>
      </dsp:nvSpPr>
      <dsp:spPr>
        <a:xfrm rot="5400000">
          <a:off x="4694736" y="-3712"/>
          <a:ext cx="590821" cy="870775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Neuen Auftrag anfragen (kein Auftrag vorhanden </a:t>
          </a:r>
          <a:r>
            <a:rPr lang="de-DE" sz="1700" kern="1200" dirty="0">
              <a:sym typeface="Wingdings" panose="05000000000000000000" pitchFamily="2" charset="2"/>
            </a:rPr>
            <a:t></a:t>
          </a:r>
          <a:r>
            <a:rPr lang="de-DE" sz="1700" kern="1200" dirty="0"/>
            <a:t> Auftrag Warteposition)</a:t>
          </a:r>
        </a:p>
      </dsp:txBody>
      <dsp:txXfrm rot="-5400000">
        <a:off x="636269" y="4083597"/>
        <a:ext cx="8678913" cy="533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91A0277-E5ED-4F55-9455-C445FD339AE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A410AC-76B2-400D-84BB-A4592B2216B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A4A1D6-1A17-4DCA-8ECA-069825DA0A55}" type="slidenum">
              <a:rPr lang="de-DE" altLang="de-DE" sz="900" smtClean="0"/>
              <a:pPr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DE642A-E40B-48CE-88D1-60C919BE361C}" type="slidenum">
              <a:rPr lang="de-DE" altLang="de-DE" sz="900" smtClean="0"/>
              <a:pPr>
                <a:spcBef>
                  <a:spcPct val="0"/>
                </a:spcBef>
              </a:pPr>
              <a:t>3</a:t>
            </a:fld>
            <a:endParaRPr lang="de-DE" altLang="de-DE" sz="9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1EC9EA-52E4-43B9-815B-188875D0304F}" type="slidenum">
              <a:rPr lang="de-DE" altLang="de-DE" sz="900" smtClean="0"/>
              <a:pPr>
                <a:spcBef>
                  <a:spcPct val="0"/>
                </a:spcBef>
              </a:pPr>
              <a:t>4</a:t>
            </a:fld>
            <a:endParaRPr lang="de-DE" altLang="de-DE" sz="9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0A87DA-53B9-41CD-A00A-303BE78B5308}" type="slidenum">
              <a:rPr lang="de-DE" altLang="de-DE" sz="900" smtClean="0"/>
              <a:pPr>
                <a:spcBef>
                  <a:spcPct val="0"/>
                </a:spcBef>
              </a:pPr>
              <a:t>5</a:t>
            </a:fld>
            <a:endParaRPr lang="de-DE" altLang="de-DE" sz="9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A4A1D6-1A17-4DCA-8ECA-069825DA0A55}" type="slidenum">
              <a:rPr lang="de-DE" altLang="de-DE" sz="900" smtClean="0"/>
              <a:pPr>
                <a:spcBef>
                  <a:spcPct val="0"/>
                </a:spcBef>
              </a:pPr>
              <a:t>6</a:t>
            </a:fld>
            <a:endParaRPr lang="de-DE" altLang="de-DE" sz="9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7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E1689-BC72-4B58-870A-503914EAA863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386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E1689-BC72-4B58-870A-503914EAA863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364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58991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Seminar Autonome Systeme  |  THEMA  |  </a:t>
            </a:r>
            <a:r>
              <a:rPr lang="de-DE" err="1"/>
              <a:t>SoSe</a:t>
            </a:r>
            <a:r>
              <a:rPr lang="de-DE"/>
              <a:t> 2016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B1053-EC8E-4E21-98E4-03DF9C3D3397}" type="slidenum">
              <a:rPr lang="de-DE" altLang="de-DE"/>
              <a:pPr>
                <a:defRPr/>
              </a:pPr>
              <a:t>‹Nr.›</a:t>
            </a:fld>
            <a:r>
              <a:rPr lang="de-DE" altLang="de-DE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10478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Seminar Autonome Systeme  |  THEMA  |  </a:t>
            </a:r>
            <a:r>
              <a:rPr lang="de-DE" err="1"/>
              <a:t>SoSe</a:t>
            </a:r>
            <a:r>
              <a:rPr lang="de-DE"/>
              <a:t> 2016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3E7E1C-212C-4582-A0ED-A257DDCA5512}" type="slidenum">
              <a:rPr lang="de-DE" altLang="de-DE"/>
              <a:pPr>
                <a:defRPr/>
              </a:pPr>
              <a:t>‹Nr.›</a:t>
            </a:fld>
            <a:r>
              <a:rPr lang="de-DE" altLang="de-DE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/>
              <a:t>Master Automatisierung: Verbundprojekt - Gewerk 1</a:t>
            </a:r>
            <a:endParaRPr lang="de-DE" altLang="de-DE" b="0"/>
          </a:p>
        </p:txBody>
      </p:sp>
      <p:sp>
        <p:nvSpPr>
          <p:cNvPr id="512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6049963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de-DE" altLang="de-DE"/>
              <a:t>HAW Hamburg, SoSe 2016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512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1400"/>
            <a:ext cx="1927225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1041400"/>
            <a:ext cx="6011862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1041400"/>
            <a:ext cx="1927225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Kommunikationsverlauf</a:t>
            </a:r>
          </a:p>
        </p:txBody>
      </p:sp>
      <p:pic>
        <p:nvPicPr>
          <p:cNvPr id="7171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9488" y="1273175"/>
            <a:ext cx="8026400" cy="496411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Seminar Autonome Systeme  |  THEMA  |  SoSe 2016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7173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CF1516AA-3CBB-47DA-A12E-6252B7AAE8A2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2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Gliederung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/>
              <a:t>Einführung </a:t>
            </a:r>
            <a:r>
              <a:rPr lang="de-DE" altLang="de-DE" sz="1200" i="1"/>
              <a:t>(Führen Sie hier in die Thematik ein, max. eine Folie)</a:t>
            </a:r>
            <a:endParaRPr lang="de-DE" altLang="de-DE" sz="1200"/>
          </a:p>
          <a:p>
            <a:pPr eaLnBrk="1" hangingPunct="1">
              <a:buFontTx/>
              <a:buAutoNum type="arabicPeriod"/>
            </a:pPr>
            <a:r>
              <a:rPr lang="de-DE" altLang="de-DE" sz="1800"/>
              <a:t>Aufgabenstellung </a:t>
            </a:r>
            <a:r>
              <a:rPr lang="de-DE" altLang="de-DE" sz="1200" i="1"/>
              <a:t>(Beschreiben Sie hier die Aufgabenstellung verbal, technologisch etc.)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/>
              <a:t>Theorieteil </a:t>
            </a:r>
            <a:r>
              <a:rPr lang="de-DE" altLang="de-DE" sz="1200" i="1"/>
              <a:t>(Führen Sie hier die verwendete Theorie mathematisch ein, unabhängig von der Anwendung)</a:t>
            </a:r>
            <a:endParaRPr lang="de-DE" altLang="de-DE" sz="1200"/>
          </a:p>
          <a:p>
            <a:pPr eaLnBrk="1" hangingPunct="1">
              <a:buFontTx/>
              <a:buAutoNum type="arabicPeriod"/>
            </a:pPr>
            <a:r>
              <a:rPr lang="de-DE" altLang="de-DE" sz="1800"/>
              <a:t>Anwendungsteil </a:t>
            </a:r>
            <a:r>
              <a:rPr lang="de-DE" altLang="de-DE" sz="1200" i="1">
                <a:solidFill>
                  <a:srgbClr val="000000"/>
                </a:solidFill>
              </a:rPr>
              <a:t>(Beschreiben Sie hier die Anwendung der Theorie auf das System, Ergebnisse etc.)</a:t>
            </a:r>
            <a:endParaRPr lang="de-DE" altLang="de-DE" sz="1800"/>
          </a:p>
          <a:p>
            <a:pPr eaLnBrk="1" hangingPunct="1">
              <a:buFontTx/>
              <a:buAutoNum type="arabicPeriod"/>
            </a:pPr>
            <a:r>
              <a:rPr lang="de-DE" altLang="de-DE" sz="1800"/>
              <a:t>Zusammenfassung und Ausblick </a:t>
            </a:r>
            <a:r>
              <a:rPr lang="de-DE" altLang="de-DE" sz="1200" i="1">
                <a:solidFill>
                  <a:srgbClr val="000000"/>
                </a:solidFill>
              </a:rPr>
              <a:t>(Fassen Sie hier kurz zusammen, Pro und Contra, etc., max. eine Folie)</a:t>
            </a:r>
            <a:endParaRPr lang="de-DE" altLang="de-DE" sz="1800"/>
          </a:p>
          <a:p>
            <a:pPr eaLnBrk="1" hangingPunct="1">
              <a:buFontTx/>
              <a:buAutoNum type="arabicPeriod"/>
            </a:pPr>
            <a:r>
              <a:rPr lang="de-DE" altLang="de-DE" sz="1800"/>
              <a:t>Literatur </a:t>
            </a:r>
            <a:r>
              <a:rPr lang="de-DE" altLang="de-DE" sz="1200" i="1">
                <a:solidFill>
                  <a:srgbClr val="000000"/>
                </a:solidFill>
              </a:rPr>
              <a:t>(Zitieren Sie hier sämtliche verwendete Literatur)</a:t>
            </a:r>
            <a:endParaRPr lang="de-DE" altLang="de-DE" sz="1800">
              <a:solidFill>
                <a:srgbClr val="000000"/>
              </a:solidFill>
            </a:endParaRPr>
          </a:p>
          <a:p>
            <a:pPr eaLnBrk="1" hangingPunct="1">
              <a:buFontTx/>
              <a:buAutoNum type="arabicPeriod"/>
            </a:pPr>
            <a:endParaRPr lang="de-DE" altLang="de-DE" sz="1800"/>
          </a:p>
        </p:txBody>
      </p:sp>
      <p:sp>
        <p:nvSpPr>
          <p:cNvPr id="8196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C5922C0-0698-4B46-994D-24D4DA743D09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3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197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Verbundprojekt  |  Gewerk 1  |  SoSe 2016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René Schellbach, Thomas Delfs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3B44A6DD-A0F3-46A2-B4C7-6053C02D0C02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4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/>
              <a:t>1. Konzeptvorstellung</a:t>
            </a:r>
            <a:br>
              <a:rPr lang="de-DE" altLang="de-DE"/>
            </a:br>
            <a:endParaRPr lang="de-DE" altLang="de-DE" b="0"/>
          </a:p>
        </p:txBody>
      </p:sp>
      <p:sp>
        <p:nvSpPr>
          <p:cNvPr id="10244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Verbundprojekt  |  Gewerk 1  |  SoSe 2016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René Schellbach, Thomas Delfs</a:t>
            </a:r>
          </a:p>
        </p:txBody>
      </p:sp>
      <p:pic>
        <p:nvPicPr>
          <p:cNvPr id="10245" name="Picture 7" descr="http://icon-icons.com/icons2/38/PNG/512/database_56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4194175"/>
            <a:ext cx="8286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44475" y="3109913"/>
            <a:ext cx="3627438" cy="29987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6034088" y="3117850"/>
            <a:ext cx="3627437" cy="3000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endParaRPr lang="de-DE"/>
          </a:p>
        </p:txBody>
      </p:sp>
      <p:pic>
        <p:nvPicPr>
          <p:cNvPr id="10248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162050"/>
            <a:ext cx="1042987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5" y="1162050"/>
            <a:ext cx="935038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stCxn id="10248" idx="2"/>
            <a:endCxn id="12" idx="0"/>
          </p:cNvCxnSpPr>
          <p:nvPr/>
        </p:nvCxnSpPr>
        <p:spPr>
          <a:xfrm>
            <a:off x="2054225" y="2135188"/>
            <a:ext cx="3175" cy="97472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249" idx="2"/>
            <a:endCxn id="13" idx="0"/>
          </p:cNvCxnSpPr>
          <p:nvPr/>
        </p:nvCxnSpPr>
        <p:spPr>
          <a:xfrm>
            <a:off x="7843838" y="2528888"/>
            <a:ext cx="4762" cy="58896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245" idx="3"/>
          </p:cNvCxnSpPr>
          <p:nvPr/>
        </p:nvCxnSpPr>
        <p:spPr>
          <a:xfrm>
            <a:off x="5367338" y="4608513"/>
            <a:ext cx="633412" cy="1746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0245" idx="1"/>
          </p:cNvCxnSpPr>
          <p:nvPr/>
        </p:nvCxnSpPr>
        <p:spPr>
          <a:xfrm flipV="1">
            <a:off x="3871913" y="4608513"/>
            <a:ext cx="666750" cy="158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4" name="TextBox 29"/>
          <p:cNvSpPr txBox="1">
            <a:spLocks noChangeArrowheads="1"/>
          </p:cNvSpPr>
          <p:nvPr/>
        </p:nvSpPr>
        <p:spPr bwMode="auto">
          <a:xfrm rot="-5400000">
            <a:off x="-948531" y="4328319"/>
            <a:ext cx="209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r>
              <a:rPr lang="de-DE" altLang="de-DE"/>
              <a:t>Fertigungsplanung</a:t>
            </a:r>
          </a:p>
        </p:txBody>
      </p:sp>
      <p:sp>
        <p:nvSpPr>
          <p:cNvPr id="10255" name="TextBox 35"/>
          <p:cNvSpPr txBox="1">
            <a:spLocks noChangeArrowheads="1"/>
          </p:cNvSpPr>
          <p:nvPr/>
        </p:nvSpPr>
        <p:spPr bwMode="auto">
          <a:xfrm rot="5400000">
            <a:off x="8764588" y="4441825"/>
            <a:ext cx="2055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r>
              <a:rPr lang="de-DE" altLang="de-DE"/>
              <a:t>Fertigungsrechner</a:t>
            </a:r>
          </a:p>
        </p:txBody>
      </p:sp>
      <p:sp>
        <p:nvSpPr>
          <p:cNvPr id="10256" name="TextBox 38"/>
          <p:cNvSpPr txBox="1">
            <a:spLocks noChangeArrowheads="1"/>
          </p:cNvSpPr>
          <p:nvPr/>
        </p:nvSpPr>
        <p:spPr bwMode="auto">
          <a:xfrm>
            <a:off x="4287838" y="4926013"/>
            <a:ext cx="1300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r>
              <a:rPr lang="de-DE" altLang="de-DE"/>
              <a:t>Datenbank</a:t>
            </a:r>
          </a:p>
        </p:txBody>
      </p:sp>
      <p:sp>
        <p:nvSpPr>
          <p:cNvPr id="10257" name="TextBox 39"/>
          <p:cNvSpPr txBox="1">
            <a:spLocks noChangeArrowheads="1"/>
          </p:cNvSpPr>
          <p:nvPr/>
        </p:nvSpPr>
        <p:spPr bwMode="auto">
          <a:xfrm>
            <a:off x="8307388" y="1060450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r>
              <a:rPr lang="de-DE" altLang="de-DE"/>
              <a:t>RFID</a:t>
            </a:r>
          </a:p>
        </p:txBody>
      </p:sp>
      <p:sp>
        <p:nvSpPr>
          <p:cNvPr id="10258" name="TextBox 40"/>
          <p:cNvSpPr txBox="1">
            <a:spLocks noChangeArrowheads="1"/>
          </p:cNvSpPr>
          <p:nvPr/>
        </p:nvSpPr>
        <p:spPr bwMode="auto">
          <a:xfrm>
            <a:off x="681038" y="106045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r>
              <a:rPr lang="de-DE" altLang="de-DE"/>
              <a:t>Robby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5700" y="3306763"/>
            <a:ext cx="1906588" cy="3079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1400"/>
              <a:t>RFID lesen/schreiben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938" y="5684838"/>
            <a:ext cx="2035175" cy="3079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1400"/>
              <a:t>Optimierungsstrategien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3538" y="3683000"/>
            <a:ext cx="2940050" cy="306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1400"/>
              <a:t>Auftragsplanung/Auftragsvergabe</a:t>
            </a:r>
          </a:p>
        </p:txBody>
      </p:sp>
      <p:sp>
        <p:nvSpPr>
          <p:cNvPr id="10262" name="TextBox 44"/>
          <p:cNvSpPr txBox="1">
            <a:spLocks noChangeArrowheads="1"/>
          </p:cNvSpPr>
          <p:nvPr/>
        </p:nvSpPr>
        <p:spPr bwMode="auto">
          <a:xfrm>
            <a:off x="7904163" y="2670175"/>
            <a:ext cx="1141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r>
              <a:rPr lang="de-DE" altLang="de-DE" sz="1400" i="1"/>
              <a:t>Profibus DB</a:t>
            </a:r>
          </a:p>
        </p:txBody>
      </p:sp>
      <p:sp>
        <p:nvSpPr>
          <p:cNvPr id="10263" name="TextBox 45"/>
          <p:cNvSpPr txBox="1">
            <a:spLocks noChangeArrowheads="1"/>
          </p:cNvSpPr>
          <p:nvPr/>
        </p:nvSpPr>
        <p:spPr bwMode="auto">
          <a:xfrm>
            <a:off x="2063750" y="2478088"/>
            <a:ext cx="70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r>
              <a:rPr lang="de-DE" altLang="de-DE" sz="1400" i="1"/>
              <a:t>WLAN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3538" y="3228975"/>
            <a:ext cx="2222500" cy="306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1400"/>
              <a:t>Visualisierungsoberfläche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35700" y="3767138"/>
            <a:ext cx="2520950" cy="3079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1400"/>
              <a:t>Speicherung der Zeitstempel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3538" y="4125913"/>
            <a:ext cx="3367087" cy="5238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1400"/>
              <a:t>Speicherung der Zustandsinformationen</a:t>
            </a:r>
          </a:p>
          <a:p>
            <a:pPr eaLnBrk="1" hangingPunct="1">
              <a:defRPr/>
            </a:pPr>
            <a:r>
              <a:rPr lang="de-DE" sz="1400"/>
              <a:t>(Zustand der Robby´s, 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70625" y="4230688"/>
            <a:ext cx="2520950" cy="30638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1400"/>
              <a:t>Speicherung der Zeitstempel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35F59655-4049-4602-B516-47C4F55AEB65}" type="slidenum">
              <a:rPr lang="de-DE" altLang="de-DE" sz="1000" smtClean="0">
                <a:solidFill>
                  <a:srgbClr val="3366CC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5</a:t>
            </a:fld>
            <a:r>
              <a:rPr lang="de-DE" altLang="de-DE" sz="10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/>
              <a:t>2. ER-Model der Datenbank</a:t>
            </a:r>
            <a:br>
              <a:rPr lang="de-DE" altLang="de-DE"/>
            </a:br>
            <a:br>
              <a:rPr lang="de-DE" altLang="de-DE"/>
            </a:br>
            <a:endParaRPr lang="de-DE" altLang="de-DE" b="0"/>
          </a:p>
        </p:txBody>
      </p:sp>
      <p:sp>
        <p:nvSpPr>
          <p:cNvPr id="12292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Verbundprojekt  |  Gewerk 1  |  SoSe 2016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René Schellbach, Thomas Delfs</a:t>
            </a:r>
          </a:p>
        </p:txBody>
      </p:sp>
      <p:pic>
        <p:nvPicPr>
          <p:cNvPr id="1229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1103313"/>
            <a:ext cx="5568950" cy="52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Verbundprojekt - Gewerk 2</a:t>
            </a:r>
            <a:endParaRPr lang="de-DE" altLang="de-DE" b="0" dirty="0"/>
          </a:p>
        </p:txBody>
      </p:sp>
      <p:sp>
        <p:nvSpPr>
          <p:cNvPr id="512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6049963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de-DE" altLang="de-DE"/>
              <a:t>HAW Hamburg, SoSe 2016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512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1400"/>
            <a:ext cx="1927225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1041400"/>
            <a:ext cx="6011862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1041400"/>
            <a:ext cx="1927225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1739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Grundkonzept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Verbundprojekt – Gruppe 2: Bahnenplanung|  SoSe 2016  </a:t>
            </a:r>
            <a:r>
              <a:rPr lang="de-DE">
                <a:cs typeface="Arial" charset="0"/>
              </a:rPr>
              <a:t>|  Bohnhorst, Stallbaum, Zimmering</a:t>
            </a:r>
          </a:p>
        </p:txBody>
      </p:sp>
      <p:sp>
        <p:nvSpPr>
          <p:cNvPr id="8196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373EFBD6-5C07-46C6-A9AB-E2BF492060BF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7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819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533815"/>
            <a:ext cx="6390415" cy="406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879366" y="1571105"/>
            <a:ext cx="302663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Modulare Unterteilung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D*-Algorithmus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Schlüsselplätze für kritische/enge Bereiche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Stationen als feste Routine bedienen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Navigationsfeld 2 für schnellere Auftragsabwicklung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Wartepositionen für nicht genutzte Roboter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04953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 ohne Kollision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</p:nvPr>
        </p:nvGraphicFramePr>
        <p:xfrm>
          <a:off x="320675" y="1273175"/>
          <a:ext cx="9344025" cy="496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Verbundprojekt – Gruppe 2: Bahnenplanung|  SoSe 2016  </a:t>
            </a:r>
            <a:r>
              <a:rPr lang="de-DE">
                <a:cs typeface="Arial" charset="0"/>
              </a:rPr>
              <a:t>|  Bohnhorst, Stallbaum, Zimmering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E91D3-C2A1-45A7-A7C9-7BE2E749E5A2}" type="slidenum">
              <a:rPr lang="de-DE" altLang="de-DE" smtClean="0"/>
              <a:pPr>
                <a:defRPr/>
              </a:pPr>
              <a:t>8</a:t>
            </a:fld>
            <a:r>
              <a:rPr lang="de-DE" altLang="de-DE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59699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Prototyp UML-State-Chart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Verbundprojekt – Gruppe 2: Bahnenplanung|  SoSe 2016  </a:t>
            </a:r>
            <a:r>
              <a:rPr lang="de-DE">
                <a:cs typeface="Arial" charset="0"/>
              </a:rPr>
              <a:t>|  Bohnhorst, Stallbaum, Zimmering</a:t>
            </a:r>
          </a:p>
        </p:txBody>
      </p:sp>
      <p:sp>
        <p:nvSpPr>
          <p:cNvPr id="9221" name="Foliennummernplatzhalt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fld id="{64A7929E-A78A-491F-ADB4-D747B622AE61}" type="slidenum">
              <a:rPr lang="de-DE" altLang="de-DE" smtClean="0">
                <a:solidFill>
                  <a:srgbClr val="3366CC"/>
                </a:solidFill>
                <a:latin typeface="Arial" panose="020B0604020202020204" pitchFamily="34" charset="0"/>
              </a:rPr>
              <a:pPr/>
              <a:t>9</a:t>
            </a:fld>
            <a:r>
              <a:rPr lang="de-DE" altLang="de-DE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687324"/>
            <a:ext cx="9344025" cy="4135814"/>
          </a:xfrm>
        </p:spPr>
      </p:pic>
    </p:spTree>
    <p:extLst>
      <p:ext uri="{BB962C8B-B14F-4D97-AF65-F5344CB8AC3E}">
        <p14:creationId xmlns:p14="http://schemas.microsoft.com/office/powerpoint/2010/main" val="64642086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367</Words>
  <Application>Microsoft Office PowerPoint</Application>
  <PresentationFormat>A4-Papier (210 x 297 mm)</PresentationFormat>
  <Paragraphs>75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Berlin Sans FB</vt:lpstr>
      <vt:lpstr>Wingdings</vt:lpstr>
      <vt:lpstr>HAW_FW</vt:lpstr>
      <vt:lpstr>Master Automatisierung: Verbundprojekt - Gewerk 1</vt:lpstr>
      <vt:lpstr>Kommunikationsverlauf</vt:lpstr>
      <vt:lpstr>Gliederung</vt:lpstr>
      <vt:lpstr>1. Konzeptvorstellung </vt:lpstr>
      <vt:lpstr>2. ER-Model der Datenbank  </vt:lpstr>
      <vt:lpstr>Master Automatisierung: Verbundprojekt - Gewerk 2</vt:lpstr>
      <vt:lpstr>Grundkonzept</vt:lpstr>
      <vt:lpstr>Timeline ohne Kollision</vt:lpstr>
      <vt:lpstr>Prototyp UML-State-Chart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Steffen Bohnhorst</cp:lastModifiedBy>
  <cp:revision>225</cp:revision>
  <cp:lastPrinted>2007-09-21T15:49:14Z</cp:lastPrinted>
  <dcterms:created xsi:type="dcterms:W3CDTF">2008-09-25T08:20:51Z</dcterms:created>
  <dcterms:modified xsi:type="dcterms:W3CDTF">2016-06-08T15:55:53Z</dcterms:modified>
</cp:coreProperties>
</file>