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13004800" cy="9753600"/>
  <p:notesSz cx="6858000" cy="9144000"/>
  <p:defaultTextStyle>
    <a:lvl1pPr algn="ctr" defTabSz="584200">
      <a:defRPr sz="4000">
        <a:solidFill>
          <a:srgbClr val="FFFFFF"/>
        </a:solidFill>
        <a:latin typeface="+mn-lt"/>
        <a:ea typeface="+mn-ea"/>
        <a:cs typeface="+mn-cs"/>
        <a:sym typeface="Avenir Light"/>
      </a:defRPr>
    </a:lvl1pPr>
    <a:lvl2pPr indent="228600" algn="ctr" defTabSz="584200">
      <a:defRPr sz="4000">
        <a:solidFill>
          <a:srgbClr val="FFFFFF"/>
        </a:solidFill>
        <a:latin typeface="+mn-lt"/>
        <a:ea typeface="+mn-ea"/>
        <a:cs typeface="+mn-cs"/>
        <a:sym typeface="Avenir Light"/>
      </a:defRPr>
    </a:lvl2pPr>
    <a:lvl3pPr indent="457200" algn="ctr" defTabSz="584200">
      <a:defRPr sz="4000">
        <a:solidFill>
          <a:srgbClr val="FFFFFF"/>
        </a:solidFill>
        <a:latin typeface="+mn-lt"/>
        <a:ea typeface="+mn-ea"/>
        <a:cs typeface="+mn-cs"/>
        <a:sym typeface="Avenir Light"/>
      </a:defRPr>
    </a:lvl3pPr>
    <a:lvl4pPr indent="685800" algn="ctr" defTabSz="584200">
      <a:defRPr sz="4000">
        <a:solidFill>
          <a:srgbClr val="FFFFFF"/>
        </a:solidFill>
        <a:latin typeface="+mn-lt"/>
        <a:ea typeface="+mn-ea"/>
        <a:cs typeface="+mn-cs"/>
        <a:sym typeface="Avenir Light"/>
      </a:defRPr>
    </a:lvl4pPr>
    <a:lvl5pPr indent="914400" algn="ctr" defTabSz="584200">
      <a:defRPr sz="4000">
        <a:solidFill>
          <a:srgbClr val="FFFFFF"/>
        </a:solidFill>
        <a:latin typeface="+mn-lt"/>
        <a:ea typeface="+mn-ea"/>
        <a:cs typeface="+mn-cs"/>
        <a:sym typeface="Avenir Light"/>
      </a:defRPr>
    </a:lvl5pPr>
    <a:lvl6pPr indent="1143000" algn="ctr" defTabSz="584200">
      <a:defRPr sz="4000">
        <a:solidFill>
          <a:srgbClr val="FFFFFF"/>
        </a:solidFill>
        <a:latin typeface="+mn-lt"/>
        <a:ea typeface="+mn-ea"/>
        <a:cs typeface="+mn-cs"/>
        <a:sym typeface="Avenir Light"/>
      </a:defRPr>
    </a:lvl6pPr>
    <a:lvl7pPr indent="1371600" algn="ctr" defTabSz="584200">
      <a:defRPr sz="4000">
        <a:solidFill>
          <a:srgbClr val="FFFFFF"/>
        </a:solidFill>
        <a:latin typeface="+mn-lt"/>
        <a:ea typeface="+mn-ea"/>
        <a:cs typeface="+mn-cs"/>
        <a:sym typeface="Avenir Light"/>
      </a:defRPr>
    </a:lvl7pPr>
    <a:lvl8pPr indent="1600200" algn="ctr" defTabSz="584200">
      <a:defRPr sz="4000">
        <a:solidFill>
          <a:srgbClr val="FFFFFF"/>
        </a:solidFill>
        <a:latin typeface="+mn-lt"/>
        <a:ea typeface="+mn-ea"/>
        <a:cs typeface="+mn-cs"/>
        <a:sym typeface="Avenir Light"/>
      </a:defRPr>
    </a:lvl8pPr>
    <a:lvl9pPr indent="1828800" algn="ctr" defTabSz="584200">
      <a:defRPr sz="4000">
        <a:solidFill>
          <a:srgbClr val="FFFFFF"/>
        </a:solidFill>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1E4E5C"/>
              </a:solidFill>
              <a:prstDash val="solid"/>
              <a:miter lim="400000"/>
            </a:ln>
          </a:left>
          <a:right>
            <a:ln w="12700" cap="flat">
              <a:solidFill>
                <a:srgbClr val="1E4E5C"/>
              </a:solidFill>
              <a:prstDash val="solid"/>
              <a:miter lim="400000"/>
            </a:ln>
          </a:right>
          <a:top>
            <a:ln w="12700" cap="flat">
              <a:solidFill>
                <a:srgbClr val="1E4E5C"/>
              </a:solidFill>
              <a:prstDash val="solid"/>
              <a:miter lim="400000"/>
            </a:ln>
          </a:top>
          <a:bottom>
            <a:ln w="12700" cap="flat">
              <a:solidFill>
                <a:srgbClr val="1E4E5C"/>
              </a:solidFill>
              <a:prstDash val="solid"/>
              <a:miter lim="400000"/>
            </a:ln>
          </a:bottom>
          <a:insideH>
            <a:ln w="12700" cap="flat">
              <a:solidFill>
                <a:srgbClr val="1E4E5C"/>
              </a:solidFill>
              <a:prstDash val="solid"/>
              <a:miter lim="400000"/>
            </a:ln>
          </a:insideH>
          <a:insideV>
            <a:ln w="12700" cap="flat">
              <a:solidFill>
                <a:srgbClr val="1E4E5C"/>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rgbClr val="1E4E5C"/>
              </a:solidFill>
              <a:prstDash val="solid"/>
              <a:miter lim="400000"/>
            </a:ln>
          </a:left>
          <a:right>
            <a:ln w="12700" cap="flat">
              <a:solidFill>
                <a:srgbClr val="53D5FD"/>
              </a:solidFill>
              <a:prstDash val="solid"/>
              <a:miter lim="400000"/>
            </a:ln>
          </a:right>
          <a:top>
            <a:ln w="12700" cap="flat">
              <a:solidFill>
                <a:srgbClr val="1E4E5C"/>
              </a:solidFill>
              <a:prstDash val="solid"/>
              <a:miter lim="400000"/>
            </a:ln>
          </a:top>
          <a:bottom>
            <a:ln w="12700" cap="flat">
              <a:solidFill>
                <a:srgbClr val="1E4E5C"/>
              </a:solidFill>
              <a:prstDash val="solid"/>
              <a:miter lim="400000"/>
            </a:ln>
          </a:bottom>
          <a:insideH>
            <a:ln w="12700" cap="flat">
              <a:solidFill>
                <a:srgbClr val="1E4E5C"/>
              </a:solidFill>
              <a:prstDash val="solid"/>
              <a:miter lim="400000"/>
            </a:ln>
          </a:insideH>
          <a:insideV>
            <a:ln w="12700" cap="flat">
              <a:solidFill>
                <a:srgbClr val="1E4E5C"/>
              </a:solidFill>
              <a:prstDash val="solid"/>
              <a:miter lim="400000"/>
            </a:ln>
          </a:insideV>
        </a:tcBdr>
        <a:fill>
          <a:solidFill>
            <a:srgbClr val="1E3C6E"/>
          </a:solidFill>
        </a:fill>
      </a:tcStyle>
    </a:firstCol>
    <a:lastRow>
      <a:tcTxStyle b="off" i="off">
        <a:fontRef idx="minor">
          <a:srgbClr val="FFFFFF"/>
        </a:fontRef>
        <a:srgbClr val="FFFFFF"/>
      </a:tcTxStyle>
      <a:tcStyle>
        <a:tcBdr>
          <a:left>
            <a:ln w="12700" cap="flat">
              <a:solidFill>
                <a:srgbClr val="1E4E5C"/>
              </a:solidFill>
              <a:prstDash val="solid"/>
              <a:miter lim="400000"/>
            </a:ln>
          </a:left>
          <a:right>
            <a:ln w="12700" cap="flat">
              <a:solidFill>
                <a:srgbClr val="1E4E5C"/>
              </a:solidFill>
              <a:prstDash val="solid"/>
              <a:miter lim="400000"/>
            </a:ln>
          </a:right>
          <a:top>
            <a:ln w="12700" cap="flat">
              <a:solidFill>
                <a:srgbClr val="53D5FD"/>
              </a:solidFill>
              <a:prstDash val="solid"/>
              <a:miter lim="400000"/>
            </a:ln>
          </a:top>
          <a:bottom>
            <a:ln w="12700" cap="flat">
              <a:solidFill>
                <a:srgbClr val="1E4E5C"/>
              </a:solidFill>
              <a:prstDash val="solid"/>
              <a:miter lim="400000"/>
            </a:ln>
          </a:bottom>
          <a:insideH>
            <a:ln w="12700" cap="flat">
              <a:solidFill>
                <a:srgbClr val="1E4E5C"/>
              </a:solidFill>
              <a:prstDash val="solid"/>
              <a:miter lim="400000"/>
            </a:ln>
          </a:insideH>
          <a:insideV>
            <a:ln w="12700" cap="flat">
              <a:solidFill>
                <a:srgbClr val="1E4E5C"/>
              </a:solidFill>
              <a:prstDash val="solid"/>
              <a:miter lim="400000"/>
            </a:ln>
          </a:insideV>
        </a:tcBdr>
        <a:fill>
          <a:solidFill>
            <a:srgbClr val="1E3C6E"/>
          </a:solidFill>
        </a:fill>
      </a:tcStyle>
    </a:lastRow>
    <a:firstRow>
      <a:tcTxStyle b="off" i="off">
        <a:fontRef idx="minor">
          <a:srgbClr val="FFFFFF"/>
        </a:fontRef>
        <a:srgbClr val="FFFFFF"/>
      </a:tcTxStyle>
      <a:tcStyle>
        <a:tcBdr>
          <a:left>
            <a:ln w="12700" cap="flat">
              <a:solidFill>
                <a:srgbClr val="1E4E5C"/>
              </a:solidFill>
              <a:prstDash val="solid"/>
              <a:miter lim="400000"/>
            </a:ln>
          </a:left>
          <a:right>
            <a:ln w="12700" cap="flat">
              <a:solidFill>
                <a:srgbClr val="1E4E5C"/>
              </a:solidFill>
              <a:prstDash val="solid"/>
              <a:miter lim="400000"/>
            </a:ln>
          </a:right>
          <a:top>
            <a:ln w="12700" cap="flat">
              <a:solidFill>
                <a:srgbClr val="1E4E5C"/>
              </a:solidFill>
              <a:prstDash val="solid"/>
              <a:miter lim="400000"/>
            </a:ln>
          </a:top>
          <a:bottom>
            <a:ln w="12700" cap="flat">
              <a:solidFill>
                <a:srgbClr val="53D5FD"/>
              </a:solidFill>
              <a:prstDash val="solid"/>
              <a:miter lim="400000"/>
            </a:ln>
          </a:bottom>
          <a:insideH>
            <a:ln w="12700" cap="flat">
              <a:solidFill>
                <a:srgbClr val="1E4E5C"/>
              </a:solidFill>
              <a:prstDash val="solid"/>
              <a:miter lim="400000"/>
            </a:ln>
          </a:insideH>
          <a:insideV>
            <a:ln w="12700" cap="flat">
              <a:solidFill>
                <a:srgbClr val="1E4E5C"/>
              </a:solidFill>
              <a:prstDash val="solid"/>
              <a:miter lim="400000"/>
            </a:ln>
          </a:insideV>
        </a:tcBdr>
        <a:fill>
          <a:solidFill>
            <a:srgbClr val="1E3C6E"/>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tcStyle>
    </a:firstRow>
  </a:tblStyle>
  <a:tblStyle styleId="{EEE7283C-3CF3-47DC-8721-378D4A62B228}" styleName="">
    <a:tblBg/>
    <a:wholeTbl>
      <a:tcTxStyle b="off" i="off">
        <a:fontRef idx="minor">
          <a:srgbClr val="FFFFFF"/>
        </a:fontRef>
        <a:srgbClr val="FFFFFF"/>
      </a:tcTxStyle>
      <a:tcStyle>
        <a:tcBdr>
          <a:left>
            <a:ln w="12700" cap="flat">
              <a:solidFill>
                <a:srgbClr val="1E4E5C"/>
              </a:solidFill>
              <a:prstDash val="solid"/>
              <a:miter lim="400000"/>
            </a:ln>
          </a:left>
          <a:right>
            <a:ln w="12700" cap="flat">
              <a:solidFill>
                <a:srgbClr val="1E4E5C"/>
              </a:solidFill>
              <a:prstDash val="solid"/>
              <a:miter lim="400000"/>
            </a:ln>
          </a:right>
          <a:top>
            <a:ln w="12700" cap="flat">
              <a:solidFill>
                <a:srgbClr val="1E4E5C"/>
              </a:solidFill>
              <a:prstDash val="solid"/>
              <a:miter lim="400000"/>
            </a:ln>
          </a:top>
          <a:bottom>
            <a:ln w="12700" cap="flat">
              <a:solidFill>
                <a:srgbClr val="1E4E5C"/>
              </a:solidFill>
              <a:prstDash val="solid"/>
              <a:miter lim="400000"/>
            </a:ln>
          </a:bottom>
          <a:insideH>
            <a:ln w="12700" cap="flat">
              <a:solidFill>
                <a:srgbClr val="1E4E5C"/>
              </a:solidFill>
              <a:prstDash val="solid"/>
              <a:miter lim="400000"/>
            </a:ln>
          </a:insideH>
          <a:insideV>
            <a:ln w="12700" cap="flat">
              <a:solidFill>
                <a:srgbClr val="1E4E5C"/>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1E4E5C"/>
              </a:solidFill>
              <a:prstDash val="solid"/>
              <a:miter lim="400000"/>
            </a:ln>
          </a:insideV>
        </a:tcBdr>
        <a:fill>
          <a:solidFill>
            <a:srgbClr val="32829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rgbClr val="1E4E5C"/>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254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rgbClr val="55D7FF"/>
        </a:fontRef>
        <a:srgbClr val="55D7FF"/>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lvl="0"/>
          </a:p>
        </p:txBody>
      </p:sp>
      <p:sp>
        <p:nvSpPr>
          <p:cNvPr id="34" name="Shape 3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660400" y="4292600"/>
            <a:ext cx="11684000" cy="2222500"/>
          </a:xfrm>
          <a:prstGeom prst="rect">
            <a:avLst/>
          </a:prstGeom>
        </p:spPr>
        <p:txBody>
          <a:bodyPr/>
          <a:lstStyle>
            <a:lvl1pPr>
              <a:defRPr spc="992" sz="6200"/>
            </a:lvl1pPr>
          </a:lstStyle>
          <a:p>
            <a:pPr lvl="0">
              <a:defRPr cap="none" spc="0" sz="1800">
                <a:solidFill>
                  <a:srgbClr val="000000"/>
                </a:solidFill>
              </a:defRPr>
            </a:pPr>
            <a:r>
              <a:rPr cap="all" spc="992" sz="6200">
                <a:solidFill>
                  <a:srgbClr val="FFFFFF"/>
                </a:solidFill>
              </a:rPr>
              <a:t>Title Text</a:t>
            </a:r>
          </a:p>
        </p:txBody>
      </p:sp>
      <p:sp>
        <p:nvSpPr>
          <p:cNvPr id="6" name="Shape 6"/>
          <p:cNvSpPr/>
          <p:nvPr>
            <p:ph type="body" idx="1"/>
          </p:nvPr>
        </p:nvSpPr>
        <p:spPr>
          <a:xfrm>
            <a:off x="660400" y="3416300"/>
            <a:ext cx="11684000" cy="889000"/>
          </a:xfrm>
          <a:prstGeom prst="rect">
            <a:avLst/>
          </a:prstGeom>
        </p:spPr>
        <p:txBody>
          <a:bodyPr anchor="b"/>
          <a:lstStyle>
            <a:lvl1pPr marL="0" indent="0">
              <a:spcBef>
                <a:spcPts val="0"/>
              </a:spcBef>
              <a:buClrTx/>
              <a:buSzTx/>
              <a:buNone/>
              <a:defRPr cap="all" spc="384" sz="2400">
                <a:solidFill>
                  <a:srgbClr val="55D7FF"/>
                </a:solidFill>
                <a:latin typeface="Avenir Book"/>
                <a:ea typeface="Avenir Book"/>
                <a:cs typeface="Avenir Book"/>
                <a:sym typeface="Avenir Book"/>
              </a:defRPr>
            </a:lvl1pPr>
            <a:lvl2pPr marL="0" indent="228600">
              <a:spcBef>
                <a:spcPts val="0"/>
              </a:spcBef>
              <a:buClrTx/>
              <a:buSzTx/>
              <a:buNone/>
              <a:defRPr cap="all" spc="384" sz="2400">
                <a:solidFill>
                  <a:srgbClr val="55D7FF"/>
                </a:solidFill>
                <a:latin typeface="Avenir Book"/>
                <a:ea typeface="Avenir Book"/>
                <a:cs typeface="Avenir Book"/>
                <a:sym typeface="Avenir Book"/>
              </a:defRPr>
            </a:lvl2pPr>
            <a:lvl3pPr marL="0" indent="457200">
              <a:spcBef>
                <a:spcPts val="0"/>
              </a:spcBef>
              <a:buClrTx/>
              <a:buSzTx/>
              <a:buNone/>
              <a:defRPr cap="all" spc="384" sz="2400">
                <a:solidFill>
                  <a:srgbClr val="55D7FF"/>
                </a:solidFill>
                <a:latin typeface="Avenir Book"/>
                <a:ea typeface="Avenir Book"/>
                <a:cs typeface="Avenir Book"/>
                <a:sym typeface="Avenir Book"/>
              </a:defRPr>
            </a:lvl3pPr>
            <a:lvl4pPr marL="0" indent="685800">
              <a:spcBef>
                <a:spcPts val="0"/>
              </a:spcBef>
              <a:buClrTx/>
              <a:buSzTx/>
              <a:buNone/>
              <a:defRPr cap="all" spc="384" sz="2400">
                <a:solidFill>
                  <a:srgbClr val="55D7FF"/>
                </a:solidFill>
                <a:latin typeface="Avenir Book"/>
                <a:ea typeface="Avenir Book"/>
                <a:cs typeface="Avenir Book"/>
                <a:sym typeface="Avenir Book"/>
              </a:defRPr>
            </a:lvl4pPr>
            <a:lvl5pPr marL="0" indent="914400">
              <a:spcBef>
                <a:spcPts val="0"/>
              </a:spcBef>
              <a:buClrTx/>
              <a:buSzTx/>
              <a:buNone/>
              <a:defRPr cap="all" spc="384" sz="2400">
                <a:solidFill>
                  <a:srgbClr val="55D7FF"/>
                </a:solidFill>
                <a:latin typeface="Avenir Book"/>
                <a:ea typeface="Avenir Book"/>
                <a:cs typeface="Avenir Book"/>
                <a:sym typeface="Avenir Book"/>
              </a:defRPr>
            </a:lvl5pPr>
          </a:lstStyle>
          <a:p>
            <a:pPr lvl="0">
              <a:defRPr cap="none" spc="0" sz="1800">
                <a:solidFill>
                  <a:srgbClr val="000000"/>
                </a:solidFill>
              </a:defRPr>
            </a:pPr>
            <a:r>
              <a:rPr cap="all" spc="384" sz="2400">
                <a:solidFill>
                  <a:srgbClr val="55D7FF"/>
                </a:solidFill>
              </a:rPr>
              <a:t>Body Level One</a:t>
            </a:r>
            <a:endParaRPr cap="all" spc="384" sz="2400">
              <a:solidFill>
                <a:srgbClr val="55D7FF"/>
              </a:solidFill>
            </a:endParaRPr>
          </a:p>
          <a:p>
            <a:pPr lvl="1">
              <a:defRPr cap="none" spc="0" sz="1800">
                <a:solidFill>
                  <a:srgbClr val="000000"/>
                </a:solidFill>
              </a:defRPr>
            </a:pPr>
            <a:r>
              <a:rPr cap="all" spc="384" sz="2400">
                <a:solidFill>
                  <a:srgbClr val="55D7FF"/>
                </a:solidFill>
              </a:rPr>
              <a:t>Body Level Two</a:t>
            </a:r>
            <a:endParaRPr cap="all" spc="384" sz="2400">
              <a:solidFill>
                <a:srgbClr val="55D7FF"/>
              </a:solidFill>
            </a:endParaRPr>
          </a:p>
          <a:p>
            <a:pPr lvl="2">
              <a:defRPr cap="none" spc="0" sz="1800">
                <a:solidFill>
                  <a:srgbClr val="000000"/>
                </a:solidFill>
              </a:defRPr>
            </a:pPr>
            <a:r>
              <a:rPr cap="all" spc="384" sz="2400">
                <a:solidFill>
                  <a:srgbClr val="55D7FF"/>
                </a:solidFill>
              </a:rPr>
              <a:t>Body Level Three</a:t>
            </a:r>
            <a:endParaRPr cap="all" spc="384" sz="2400">
              <a:solidFill>
                <a:srgbClr val="55D7FF"/>
              </a:solidFill>
            </a:endParaRPr>
          </a:p>
          <a:p>
            <a:pPr lvl="3">
              <a:defRPr cap="none" spc="0" sz="1800">
                <a:solidFill>
                  <a:srgbClr val="000000"/>
                </a:solidFill>
              </a:defRPr>
            </a:pPr>
            <a:r>
              <a:rPr cap="all" spc="384" sz="2400">
                <a:solidFill>
                  <a:srgbClr val="55D7FF"/>
                </a:solidFill>
              </a:rPr>
              <a:t>Body Level Four</a:t>
            </a:r>
            <a:endParaRPr cap="all" spc="384" sz="2400">
              <a:solidFill>
                <a:srgbClr val="55D7FF"/>
              </a:solidFill>
            </a:endParaRPr>
          </a:p>
          <a:p>
            <a:pPr lvl="4">
              <a:defRPr cap="none" spc="0" sz="1800">
                <a:solidFill>
                  <a:srgbClr val="000000"/>
                </a:solidFill>
              </a:defRPr>
            </a:pPr>
            <a:r>
              <a:rPr cap="all" spc="384" sz="2400">
                <a:solidFill>
                  <a:srgbClr val="55D7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660400" y="1003300"/>
            <a:ext cx="11684000" cy="1460500"/>
          </a:xfrm>
          <a:prstGeom prst="rect">
            <a:avLst/>
          </a:prstGeom>
        </p:spPr>
        <p:txBody>
          <a:bodyPr/>
          <a:lstStyle>
            <a:lvl1pPr>
              <a:defRPr spc="992" sz="6200"/>
            </a:lvl1pPr>
          </a:lstStyle>
          <a:p>
            <a:pPr lvl="0">
              <a:defRPr cap="none" spc="0" sz="1800">
                <a:solidFill>
                  <a:srgbClr val="000000"/>
                </a:solidFill>
              </a:defRPr>
            </a:pPr>
            <a:r>
              <a:rPr cap="all" spc="992" sz="6200">
                <a:solidFill>
                  <a:srgbClr val="FFFFFF"/>
                </a:solidFill>
              </a:rPr>
              <a:t>Title Text</a:t>
            </a:r>
          </a:p>
        </p:txBody>
      </p:sp>
      <p:sp>
        <p:nvSpPr>
          <p:cNvPr id="9" name="Shape 9"/>
          <p:cNvSpPr/>
          <p:nvPr>
            <p:ph type="body"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228600">
              <a:spcBef>
                <a:spcPts val="0"/>
              </a:spcBef>
              <a:buClrTx/>
              <a:buSzTx/>
              <a:buNone/>
              <a:defRPr cap="all" spc="384" sz="2400">
                <a:latin typeface="Avenir Book"/>
                <a:ea typeface="Avenir Book"/>
                <a:cs typeface="Avenir Book"/>
                <a:sym typeface="Avenir Book"/>
              </a:defRPr>
            </a:lvl2pPr>
            <a:lvl3pPr marL="0" indent="457200">
              <a:spcBef>
                <a:spcPts val="0"/>
              </a:spcBef>
              <a:buClrTx/>
              <a:buSzTx/>
              <a:buNone/>
              <a:defRPr cap="all" spc="384" sz="2400">
                <a:latin typeface="Avenir Book"/>
                <a:ea typeface="Avenir Book"/>
                <a:cs typeface="Avenir Book"/>
                <a:sym typeface="Avenir Book"/>
              </a:defRPr>
            </a:lvl3pPr>
            <a:lvl4pPr marL="0" indent="685800">
              <a:spcBef>
                <a:spcPts val="0"/>
              </a:spcBef>
              <a:buClrTx/>
              <a:buSzTx/>
              <a:buNone/>
              <a:defRPr cap="all" spc="384" sz="2400">
                <a:latin typeface="Avenir Book"/>
                <a:ea typeface="Avenir Book"/>
                <a:cs typeface="Avenir Book"/>
                <a:sym typeface="Avenir Book"/>
              </a:defRPr>
            </a:lvl4pPr>
            <a:lvl5pPr marL="0" indent="914400">
              <a:spcBef>
                <a:spcPts val="0"/>
              </a:spcBef>
              <a:buClrTx/>
              <a:buSzTx/>
              <a:buNone/>
              <a:defRPr cap="all" spc="384" sz="2400">
                <a:latin typeface="Avenir Book"/>
                <a:ea typeface="Avenir Book"/>
                <a:cs typeface="Avenir Book"/>
                <a:sym typeface="Avenir Book"/>
              </a:defRPr>
            </a:lvl5pPr>
          </a:lstStyle>
          <a:p>
            <a:pPr lvl="0">
              <a:defRPr cap="none" spc="0" sz="1800">
                <a:solidFill>
                  <a:srgbClr val="000000"/>
                </a:solidFill>
              </a:defRPr>
            </a:pPr>
            <a:r>
              <a:rPr cap="all" spc="384" sz="2400">
                <a:solidFill>
                  <a:srgbClr val="FFFFFF"/>
                </a:solidFill>
              </a:rPr>
              <a:t>Body Level One</a:t>
            </a:r>
            <a:endParaRPr cap="all" spc="384" sz="2400">
              <a:solidFill>
                <a:srgbClr val="FFFFFF"/>
              </a:solidFill>
            </a:endParaRPr>
          </a:p>
          <a:p>
            <a:pPr lvl="1">
              <a:defRPr cap="none" spc="0" sz="1800">
                <a:solidFill>
                  <a:srgbClr val="000000"/>
                </a:solidFill>
              </a:defRPr>
            </a:pPr>
            <a:r>
              <a:rPr cap="all" spc="384" sz="2400">
                <a:solidFill>
                  <a:srgbClr val="FFFFFF"/>
                </a:solidFill>
              </a:rPr>
              <a:t>Body Level Two</a:t>
            </a:r>
            <a:endParaRPr cap="all" spc="384" sz="2400">
              <a:solidFill>
                <a:srgbClr val="FFFFFF"/>
              </a:solidFill>
            </a:endParaRPr>
          </a:p>
          <a:p>
            <a:pPr lvl="2">
              <a:defRPr cap="none" spc="0" sz="1800">
                <a:solidFill>
                  <a:srgbClr val="000000"/>
                </a:solidFill>
              </a:defRPr>
            </a:pPr>
            <a:r>
              <a:rPr cap="all" spc="384" sz="2400">
                <a:solidFill>
                  <a:srgbClr val="FFFFFF"/>
                </a:solidFill>
              </a:rPr>
              <a:t>Body Level Three</a:t>
            </a:r>
            <a:endParaRPr cap="all" spc="384" sz="2400">
              <a:solidFill>
                <a:srgbClr val="FFFFFF"/>
              </a:solidFill>
            </a:endParaRPr>
          </a:p>
          <a:p>
            <a:pPr lvl="3">
              <a:defRPr cap="none" spc="0" sz="1800">
                <a:solidFill>
                  <a:srgbClr val="000000"/>
                </a:solidFill>
              </a:defRPr>
            </a:pPr>
            <a:r>
              <a:rPr cap="all" spc="384" sz="2400">
                <a:solidFill>
                  <a:srgbClr val="FFFFFF"/>
                </a:solidFill>
              </a:rPr>
              <a:t>Body Level Four</a:t>
            </a:r>
            <a:endParaRPr cap="all" spc="384" sz="2400">
              <a:solidFill>
                <a:srgbClr val="FFFFFF"/>
              </a:solidFill>
            </a:endParaRPr>
          </a:p>
          <a:p>
            <a:pPr lvl="4">
              <a:defRPr cap="none" spc="0" sz="1800">
                <a:solidFill>
                  <a:srgbClr val="000000"/>
                </a:solidFill>
              </a:defRPr>
            </a:pPr>
            <a:r>
              <a:rPr cap="all" spc="384" sz="24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Alt">
    <p:spTree>
      <p:nvGrpSpPr>
        <p:cNvPr id="1" name=""/>
        <p:cNvGrpSpPr/>
        <p:nvPr/>
      </p:nvGrpSpPr>
      <p:grpSpPr>
        <a:xfrm>
          <a:off x="0" y="0"/>
          <a:ext cx="0" cy="0"/>
          <a:chOff x="0" y="0"/>
          <a:chExt cx="0" cy="0"/>
        </a:xfrm>
      </p:grpSpPr>
      <p:sp>
        <p:nvSpPr>
          <p:cNvPr id="11" name="Shape 11"/>
          <p:cNvSpPr/>
          <p:nvPr>
            <p:ph type="title"/>
          </p:nvPr>
        </p:nvSpPr>
        <p:spPr>
          <a:xfrm>
            <a:off x="660400" y="1003300"/>
            <a:ext cx="11684000" cy="1460500"/>
          </a:xfrm>
          <a:prstGeom prst="rect">
            <a:avLst/>
          </a:prstGeom>
        </p:spPr>
        <p:txBody>
          <a:bodyPr/>
          <a:lstStyle>
            <a:lvl1pPr>
              <a:defRPr spc="992" sz="6200"/>
            </a:lvl1pPr>
          </a:lstStyle>
          <a:p>
            <a:pPr lvl="0">
              <a:defRPr cap="none" spc="0" sz="1800">
                <a:solidFill>
                  <a:srgbClr val="000000"/>
                </a:solidFill>
              </a:defRPr>
            </a:pPr>
            <a:r>
              <a:rPr cap="all" spc="992" sz="6200">
                <a:solidFill>
                  <a:srgbClr val="FFFFFF"/>
                </a:solidFill>
              </a:rPr>
              <a:t>Title Text</a:t>
            </a:r>
          </a:p>
        </p:txBody>
      </p:sp>
      <p:sp>
        <p:nvSpPr>
          <p:cNvPr id="12" name="Shape 12"/>
          <p:cNvSpPr/>
          <p:nvPr>
            <p:ph type="body"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228600">
              <a:spcBef>
                <a:spcPts val="0"/>
              </a:spcBef>
              <a:buClrTx/>
              <a:buSzTx/>
              <a:buNone/>
              <a:defRPr cap="all" spc="384" sz="2400">
                <a:latin typeface="Avenir Book"/>
                <a:ea typeface="Avenir Book"/>
                <a:cs typeface="Avenir Book"/>
                <a:sym typeface="Avenir Book"/>
              </a:defRPr>
            </a:lvl2pPr>
            <a:lvl3pPr marL="0" indent="457200">
              <a:spcBef>
                <a:spcPts val="0"/>
              </a:spcBef>
              <a:buClrTx/>
              <a:buSzTx/>
              <a:buNone/>
              <a:defRPr cap="all" spc="384" sz="2400">
                <a:latin typeface="Avenir Book"/>
                <a:ea typeface="Avenir Book"/>
                <a:cs typeface="Avenir Book"/>
                <a:sym typeface="Avenir Book"/>
              </a:defRPr>
            </a:lvl3pPr>
            <a:lvl4pPr marL="0" indent="685800">
              <a:spcBef>
                <a:spcPts val="0"/>
              </a:spcBef>
              <a:buClrTx/>
              <a:buSzTx/>
              <a:buNone/>
              <a:defRPr cap="all" spc="384" sz="2400">
                <a:latin typeface="Avenir Book"/>
                <a:ea typeface="Avenir Book"/>
                <a:cs typeface="Avenir Book"/>
                <a:sym typeface="Avenir Book"/>
              </a:defRPr>
            </a:lvl4pPr>
            <a:lvl5pPr marL="0" indent="914400">
              <a:spcBef>
                <a:spcPts val="0"/>
              </a:spcBef>
              <a:buClrTx/>
              <a:buSzTx/>
              <a:buNone/>
              <a:defRPr cap="all" spc="384" sz="2400">
                <a:latin typeface="Avenir Book"/>
                <a:ea typeface="Avenir Book"/>
                <a:cs typeface="Avenir Book"/>
                <a:sym typeface="Avenir Book"/>
              </a:defRPr>
            </a:lvl5pPr>
          </a:lstStyle>
          <a:p>
            <a:pPr lvl="0">
              <a:defRPr cap="none" spc="0" sz="1800">
                <a:solidFill>
                  <a:srgbClr val="000000"/>
                </a:solidFill>
              </a:defRPr>
            </a:pPr>
            <a:r>
              <a:rPr cap="all" spc="384" sz="2400">
                <a:solidFill>
                  <a:srgbClr val="FFFFFF"/>
                </a:solidFill>
              </a:rPr>
              <a:t>Body Level One</a:t>
            </a:r>
            <a:endParaRPr cap="all" spc="384" sz="2400">
              <a:solidFill>
                <a:srgbClr val="FFFFFF"/>
              </a:solidFill>
            </a:endParaRPr>
          </a:p>
          <a:p>
            <a:pPr lvl="1">
              <a:defRPr cap="none" spc="0" sz="1800">
                <a:solidFill>
                  <a:srgbClr val="000000"/>
                </a:solidFill>
              </a:defRPr>
            </a:pPr>
            <a:r>
              <a:rPr cap="all" spc="384" sz="2400">
                <a:solidFill>
                  <a:srgbClr val="FFFFFF"/>
                </a:solidFill>
              </a:rPr>
              <a:t>Body Level Two</a:t>
            </a:r>
            <a:endParaRPr cap="all" spc="384" sz="2400">
              <a:solidFill>
                <a:srgbClr val="FFFFFF"/>
              </a:solidFill>
            </a:endParaRPr>
          </a:p>
          <a:p>
            <a:pPr lvl="2">
              <a:defRPr cap="none" spc="0" sz="1800">
                <a:solidFill>
                  <a:srgbClr val="000000"/>
                </a:solidFill>
              </a:defRPr>
            </a:pPr>
            <a:r>
              <a:rPr cap="all" spc="384" sz="2400">
                <a:solidFill>
                  <a:srgbClr val="FFFFFF"/>
                </a:solidFill>
              </a:rPr>
              <a:t>Body Level Three</a:t>
            </a:r>
            <a:endParaRPr cap="all" spc="384" sz="2400">
              <a:solidFill>
                <a:srgbClr val="FFFFFF"/>
              </a:solidFill>
            </a:endParaRPr>
          </a:p>
          <a:p>
            <a:pPr lvl="3">
              <a:defRPr cap="none" spc="0" sz="1800">
                <a:solidFill>
                  <a:srgbClr val="000000"/>
                </a:solidFill>
              </a:defRPr>
            </a:pPr>
            <a:r>
              <a:rPr cap="all" spc="384" sz="2400">
                <a:solidFill>
                  <a:srgbClr val="FFFFFF"/>
                </a:solidFill>
              </a:rPr>
              <a:t>Body Level Four</a:t>
            </a:r>
            <a:endParaRPr cap="all" spc="384" sz="2400">
              <a:solidFill>
                <a:srgbClr val="FFFFFF"/>
              </a:solidFill>
            </a:endParaRPr>
          </a:p>
          <a:p>
            <a:pPr lvl="4">
              <a:defRPr cap="none" spc="0" sz="1800">
                <a:solidFill>
                  <a:srgbClr val="000000"/>
                </a:solidFill>
              </a:defRPr>
            </a:pPr>
            <a:r>
              <a:rPr cap="all" spc="384" sz="2400">
                <a:solidFill>
                  <a:srgbClr val="FFFFFF"/>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4" name="Shape 14"/>
          <p:cNvSpPr/>
          <p:nvPr>
            <p:ph type="title"/>
          </p:nvPr>
        </p:nvSpPr>
        <p:spPr>
          <a:xfrm>
            <a:off x="660400" y="3759200"/>
            <a:ext cx="11684000" cy="2222500"/>
          </a:xfrm>
          <a:prstGeom prst="rect">
            <a:avLst/>
          </a:prstGeom>
        </p:spPr>
        <p:txBody>
          <a:bodyPr anchor="ctr"/>
          <a:lstStyle>
            <a:lvl1pPr>
              <a:defRPr spc="992" sz="6200"/>
            </a:lvl1pPr>
          </a:lstStyle>
          <a:p>
            <a:pPr lvl="0">
              <a:defRPr cap="none" spc="0" sz="1800">
                <a:solidFill>
                  <a:srgbClr val="000000"/>
                </a:solidFill>
              </a:defRPr>
            </a:pPr>
            <a:r>
              <a:rPr cap="all" spc="992" sz="6200">
                <a:solidFill>
                  <a:srgbClr val="FFFFFF"/>
                </a:solidFill>
              </a:rPr>
              <a:t>Title Text</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6" name="Shape 16"/>
          <p:cNvSpPr/>
          <p:nvPr>
            <p:ph type="title"/>
          </p:nvPr>
        </p:nvSpPr>
        <p:spPr>
          <a:xfrm>
            <a:off x="546100" y="4305300"/>
            <a:ext cx="5410200" cy="2984500"/>
          </a:xfrm>
          <a:prstGeom prst="rect">
            <a:avLst/>
          </a:prstGeom>
        </p:spPr>
        <p:txBody>
          <a:bodyPr/>
          <a:lstStyle/>
          <a:p>
            <a:pPr lvl="0">
              <a:defRPr cap="none" spc="0" sz="1800">
                <a:solidFill>
                  <a:srgbClr val="000000"/>
                </a:solidFill>
              </a:defRPr>
            </a:pPr>
            <a:r>
              <a:rPr cap="all" spc="720" sz="4500">
                <a:solidFill>
                  <a:srgbClr val="FFFFFF"/>
                </a:solidFill>
              </a:rPr>
              <a:t>Title Text</a:t>
            </a:r>
          </a:p>
        </p:txBody>
      </p:sp>
      <p:sp>
        <p:nvSpPr>
          <p:cNvPr id="17" name="Shape 17"/>
          <p:cNvSpPr/>
          <p:nvPr>
            <p:ph type="body" idx="1"/>
          </p:nvPr>
        </p:nvSpPr>
        <p:spPr>
          <a:xfrm>
            <a:off x="546100" y="3429000"/>
            <a:ext cx="5410200" cy="889000"/>
          </a:xfrm>
          <a:prstGeom prst="rect">
            <a:avLst/>
          </a:prstGeom>
        </p:spPr>
        <p:txBody>
          <a:bodyPr/>
          <a:lstStyle>
            <a:lvl1pPr marL="0" indent="0">
              <a:spcBef>
                <a:spcPts val="0"/>
              </a:spcBef>
              <a:buClrTx/>
              <a:buSzTx/>
              <a:buNone/>
              <a:defRPr cap="all" spc="384" sz="2400">
                <a:solidFill>
                  <a:srgbClr val="55D7FF"/>
                </a:solidFill>
                <a:latin typeface="Avenir Book"/>
                <a:ea typeface="Avenir Book"/>
                <a:cs typeface="Avenir Book"/>
                <a:sym typeface="Avenir Book"/>
              </a:defRPr>
            </a:lvl1pPr>
            <a:lvl2pPr marL="0" indent="228600">
              <a:spcBef>
                <a:spcPts val="0"/>
              </a:spcBef>
              <a:buClrTx/>
              <a:buSzTx/>
              <a:buNone/>
              <a:defRPr cap="all" spc="384" sz="2400">
                <a:solidFill>
                  <a:srgbClr val="55D7FF"/>
                </a:solidFill>
                <a:latin typeface="Avenir Book"/>
                <a:ea typeface="Avenir Book"/>
                <a:cs typeface="Avenir Book"/>
                <a:sym typeface="Avenir Book"/>
              </a:defRPr>
            </a:lvl2pPr>
            <a:lvl3pPr marL="0" indent="457200">
              <a:spcBef>
                <a:spcPts val="0"/>
              </a:spcBef>
              <a:buClrTx/>
              <a:buSzTx/>
              <a:buNone/>
              <a:defRPr cap="all" spc="384" sz="2400">
                <a:solidFill>
                  <a:srgbClr val="55D7FF"/>
                </a:solidFill>
                <a:latin typeface="Avenir Book"/>
                <a:ea typeface="Avenir Book"/>
                <a:cs typeface="Avenir Book"/>
                <a:sym typeface="Avenir Book"/>
              </a:defRPr>
            </a:lvl3pPr>
            <a:lvl4pPr marL="0" indent="685800">
              <a:spcBef>
                <a:spcPts val="0"/>
              </a:spcBef>
              <a:buClrTx/>
              <a:buSzTx/>
              <a:buNone/>
              <a:defRPr cap="all" spc="384" sz="2400">
                <a:solidFill>
                  <a:srgbClr val="55D7FF"/>
                </a:solidFill>
                <a:latin typeface="Avenir Book"/>
                <a:ea typeface="Avenir Book"/>
                <a:cs typeface="Avenir Book"/>
                <a:sym typeface="Avenir Book"/>
              </a:defRPr>
            </a:lvl4pPr>
            <a:lvl5pPr marL="0" indent="914400">
              <a:spcBef>
                <a:spcPts val="0"/>
              </a:spcBef>
              <a:buClrTx/>
              <a:buSzTx/>
              <a:buNone/>
              <a:defRPr cap="all" spc="384" sz="2400">
                <a:solidFill>
                  <a:srgbClr val="55D7FF"/>
                </a:solidFill>
                <a:latin typeface="Avenir Book"/>
                <a:ea typeface="Avenir Book"/>
                <a:cs typeface="Avenir Book"/>
                <a:sym typeface="Avenir Book"/>
              </a:defRPr>
            </a:lvl5pPr>
          </a:lstStyle>
          <a:p>
            <a:pPr lvl="0">
              <a:defRPr cap="none" spc="0" sz="1800">
                <a:solidFill>
                  <a:srgbClr val="000000"/>
                </a:solidFill>
              </a:defRPr>
            </a:pPr>
            <a:r>
              <a:rPr cap="all" spc="384" sz="2400">
                <a:solidFill>
                  <a:srgbClr val="55D7FF"/>
                </a:solidFill>
              </a:rPr>
              <a:t>Body Level One</a:t>
            </a:r>
            <a:endParaRPr cap="all" spc="384" sz="2400">
              <a:solidFill>
                <a:srgbClr val="55D7FF"/>
              </a:solidFill>
            </a:endParaRPr>
          </a:p>
          <a:p>
            <a:pPr lvl="1">
              <a:defRPr cap="none" spc="0" sz="1800">
                <a:solidFill>
                  <a:srgbClr val="000000"/>
                </a:solidFill>
              </a:defRPr>
            </a:pPr>
            <a:r>
              <a:rPr cap="all" spc="384" sz="2400">
                <a:solidFill>
                  <a:srgbClr val="55D7FF"/>
                </a:solidFill>
              </a:rPr>
              <a:t>Body Level Two</a:t>
            </a:r>
            <a:endParaRPr cap="all" spc="384" sz="2400">
              <a:solidFill>
                <a:srgbClr val="55D7FF"/>
              </a:solidFill>
            </a:endParaRPr>
          </a:p>
          <a:p>
            <a:pPr lvl="2">
              <a:defRPr cap="none" spc="0" sz="1800">
                <a:solidFill>
                  <a:srgbClr val="000000"/>
                </a:solidFill>
              </a:defRPr>
            </a:pPr>
            <a:r>
              <a:rPr cap="all" spc="384" sz="2400">
                <a:solidFill>
                  <a:srgbClr val="55D7FF"/>
                </a:solidFill>
              </a:rPr>
              <a:t>Body Level Three</a:t>
            </a:r>
            <a:endParaRPr cap="all" spc="384" sz="2400">
              <a:solidFill>
                <a:srgbClr val="55D7FF"/>
              </a:solidFill>
            </a:endParaRPr>
          </a:p>
          <a:p>
            <a:pPr lvl="3">
              <a:defRPr cap="none" spc="0" sz="1800">
                <a:solidFill>
                  <a:srgbClr val="000000"/>
                </a:solidFill>
              </a:defRPr>
            </a:pPr>
            <a:r>
              <a:rPr cap="all" spc="384" sz="2400">
                <a:solidFill>
                  <a:srgbClr val="55D7FF"/>
                </a:solidFill>
              </a:rPr>
              <a:t>Body Level Four</a:t>
            </a:r>
            <a:endParaRPr cap="all" spc="384" sz="2400">
              <a:solidFill>
                <a:srgbClr val="55D7FF"/>
              </a:solidFill>
            </a:endParaRPr>
          </a:p>
          <a:p>
            <a:pPr lvl="4">
              <a:defRPr cap="none" spc="0" sz="1800">
                <a:solidFill>
                  <a:srgbClr val="000000"/>
                </a:solidFill>
              </a:defRPr>
            </a:pPr>
            <a:r>
              <a:rPr cap="all" spc="384" sz="2400">
                <a:solidFill>
                  <a:srgbClr val="55D7FF"/>
                </a:solidFill>
              </a:rPr>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cap="none" spc="0" sz="1800">
                <a:solidFill>
                  <a:srgbClr val="000000"/>
                </a:solidFill>
              </a:defRPr>
            </a:pPr>
            <a:r>
              <a:rPr cap="all" spc="720" sz="4500">
                <a:solidFill>
                  <a:srgbClr val="FFFFFF"/>
                </a:solidFill>
              </a:rPr>
              <a:t>Title Text</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cap="none" spc="0" sz="1800">
                <a:solidFill>
                  <a:srgbClr val="000000"/>
                </a:solidFill>
              </a:defRPr>
            </a:pPr>
            <a:r>
              <a:rPr cap="all" spc="720" sz="4500">
                <a:solidFill>
                  <a:srgbClr val="FFFFFF"/>
                </a:solidFill>
              </a:rPr>
              <a:t>Title Text</a:t>
            </a:r>
          </a:p>
        </p:txBody>
      </p:sp>
      <p:sp>
        <p:nvSpPr>
          <p:cNvPr id="22" name="Shape 22"/>
          <p:cNvSpPr/>
          <p:nvPr>
            <p:ph type="body" idx="1"/>
          </p:nvPr>
        </p:nvSpPr>
        <p:spPr>
          <a:prstGeom prst="rect">
            <a:avLst/>
          </a:prstGeom>
        </p:spPr>
        <p:txBody>
          <a:bodyPr/>
          <a:lstStyle/>
          <a:p>
            <a:pPr lvl="0">
              <a:defRPr sz="1800">
                <a:solidFill>
                  <a:srgbClr val="000000"/>
                </a:solidFill>
              </a:defRPr>
            </a:pPr>
            <a:r>
              <a:rPr sz="3600">
                <a:solidFill>
                  <a:srgbClr val="FFFFFF"/>
                </a:solidFill>
              </a:rPr>
              <a:t>Body Level One</a:t>
            </a:r>
            <a:endParaRPr sz="3600">
              <a:solidFill>
                <a:srgbClr val="FFFFFF"/>
              </a:solidFill>
            </a:endParaRPr>
          </a:p>
          <a:p>
            <a:pPr lvl="1">
              <a:defRPr sz="1800">
                <a:solidFill>
                  <a:srgbClr val="000000"/>
                </a:solidFill>
              </a:defRPr>
            </a:pPr>
            <a:r>
              <a:rPr sz="3600">
                <a:solidFill>
                  <a:srgbClr val="FFFFFF"/>
                </a:solidFill>
              </a:rPr>
              <a:t>Body Level Two</a:t>
            </a:r>
            <a:endParaRPr sz="3600">
              <a:solidFill>
                <a:srgbClr val="FFFFFF"/>
              </a:solidFill>
            </a:endParaRPr>
          </a:p>
          <a:p>
            <a:pPr lvl="2">
              <a:defRPr sz="1800">
                <a:solidFill>
                  <a:srgbClr val="000000"/>
                </a:solidFill>
              </a:defRPr>
            </a:pPr>
            <a:r>
              <a:rPr sz="3600">
                <a:solidFill>
                  <a:srgbClr val="FFFFFF"/>
                </a:solidFill>
              </a:rPr>
              <a:t>Body Level Three</a:t>
            </a:r>
            <a:endParaRPr sz="3600">
              <a:solidFill>
                <a:srgbClr val="FFFFFF"/>
              </a:solidFill>
            </a:endParaRPr>
          </a:p>
          <a:p>
            <a:pPr lvl="3">
              <a:defRPr sz="1800">
                <a:solidFill>
                  <a:srgbClr val="000000"/>
                </a:solidFill>
              </a:defRPr>
            </a:pPr>
            <a:r>
              <a:rPr sz="3600">
                <a:solidFill>
                  <a:srgbClr val="FFFFFF"/>
                </a:solidFill>
              </a:rPr>
              <a:t>Body Level Four</a:t>
            </a:r>
            <a:endParaRPr sz="3600">
              <a:solidFill>
                <a:srgbClr val="FFFFFF"/>
              </a:solidFill>
            </a:endParaRPr>
          </a:p>
          <a:p>
            <a:pPr lvl="4">
              <a:defRPr sz="1800">
                <a:solidFill>
                  <a:srgbClr val="000000"/>
                </a:solidFill>
              </a:defRPr>
            </a:pPr>
            <a:r>
              <a:rPr sz="36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4" name="Shape 24"/>
          <p:cNvSpPr/>
          <p:nvPr>
            <p:ph type="title"/>
          </p:nvPr>
        </p:nvSpPr>
        <p:spPr>
          <a:xfrm>
            <a:off x="660400" y="609600"/>
            <a:ext cx="5080000" cy="1854200"/>
          </a:xfrm>
          <a:prstGeom prst="rect">
            <a:avLst/>
          </a:prstGeom>
        </p:spPr>
        <p:txBody>
          <a:bodyPr/>
          <a:lstStyle/>
          <a:p>
            <a:pPr lvl="0">
              <a:defRPr cap="none" spc="0" sz="1800">
                <a:solidFill>
                  <a:srgbClr val="000000"/>
                </a:solidFill>
              </a:defRPr>
            </a:pPr>
            <a:r>
              <a:rPr cap="all" spc="720" sz="4500">
                <a:solidFill>
                  <a:srgbClr val="FFFFFF"/>
                </a:solidFill>
              </a:rPr>
              <a:t>Title Text</a:t>
            </a:r>
          </a:p>
        </p:txBody>
      </p:sp>
      <p:sp>
        <p:nvSpPr>
          <p:cNvPr id="25" name="Shape 25"/>
          <p:cNvSpPr/>
          <p:nvPr>
            <p:ph type="body"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pPr lvl="0">
              <a:defRPr sz="1800">
                <a:solidFill>
                  <a:srgbClr val="000000"/>
                </a:solidFill>
              </a:defRPr>
            </a:pPr>
            <a:r>
              <a:rPr sz="3000">
                <a:solidFill>
                  <a:srgbClr val="FFFFFF"/>
                </a:solidFill>
              </a:rPr>
              <a:t>Body Level One</a:t>
            </a:r>
            <a:endParaRPr sz="3000">
              <a:solidFill>
                <a:srgbClr val="FFFFFF"/>
              </a:solidFill>
            </a:endParaRPr>
          </a:p>
          <a:p>
            <a:pPr lvl="1">
              <a:defRPr sz="1800">
                <a:solidFill>
                  <a:srgbClr val="000000"/>
                </a:solidFill>
              </a:defRPr>
            </a:pPr>
            <a:r>
              <a:rPr sz="3000">
                <a:solidFill>
                  <a:srgbClr val="FFFFFF"/>
                </a:solidFill>
              </a:rPr>
              <a:t>Body Level Two</a:t>
            </a:r>
            <a:endParaRPr sz="3000">
              <a:solidFill>
                <a:srgbClr val="FFFFFF"/>
              </a:solidFill>
            </a:endParaRPr>
          </a:p>
          <a:p>
            <a:pPr lvl="2">
              <a:defRPr sz="1800">
                <a:solidFill>
                  <a:srgbClr val="000000"/>
                </a:solidFill>
              </a:defRPr>
            </a:pPr>
            <a:r>
              <a:rPr sz="3000">
                <a:solidFill>
                  <a:srgbClr val="FFFFFF"/>
                </a:solidFill>
              </a:rPr>
              <a:t>Body Level Three</a:t>
            </a:r>
            <a:endParaRPr sz="3000">
              <a:solidFill>
                <a:srgbClr val="FFFFFF"/>
              </a:solidFill>
            </a:endParaRPr>
          </a:p>
          <a:p>
            <a:pPr lvl="3">
              <a:defRPr sz="1800">
                <a:solidFill>
                  <a:srgbClr val="000000"/>
                </a:solidFill>
              </a:defRPr>
            </a:pPr>
            <a:r>
              <a:rPr sz="3000">
                <a:solidFill>
                  <a:srgbClr val="FFFFFF"/>
                </a:solidFill>
              </a:rPr>
              <a:t>Body Level Four</a:t>
            </a:r>
            <a:endParaRPr sz="3000">
              <a:solidFill>
                <a:srgbClr val="FFFFFF"/>
              </a:solidFill>
            </a:endParaRPr>
          </a:p>
          <a:p>
            <a:pPr lvl="4">
              <a:defRPr sz="1800">
                <a:solidFill>
                  <a:srgbClr val="000000"/>
                </a:solidFill>
              </a:defRPr>
            </a:pPr>
            <a:r>
              <a:rPr sz="30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7" name="Shape 27"/>
          <p:cNvSpPr/>
          <p:nvPr>
            <p:ph type="body" idx="1"/>
          </p:nvPr>
        </p:nvSpPr>
        <p:spPr>
          <a:xfrm>
            <a:off x="660400" y="1511300"/>
            <a:ext cx="11684000" cy="6718300"/>
          </a:xfrm>
          <a:prstGeom prst="rect">
            <a:avLst/>
          </a:prstGeom>
        </p:spPr>
        <p:txBody>
          <a:bodyPr/>
          <a:lstStyle/>
          <a:p>
            <a:pPr lvl="0">
              <a:defRPr sz="1800">
                <a:solidFill>
                  <a:srgbClr val="000000"/>
                </a:solidFill>
              </a:defRPr>
            </a:pPr>
            <a:r>
              <a:rPr sz="3600">
                <a:solidFill>
                  <a:srgbClr val="FFFFFF"/>
                </a:solidFill>
              </a:rPr>
              <a:t>Body Level One</a:t>
            </a:r>
            <a:endParaRPr sz="3600">
              <a:solidFill>
                <a:srgbClr val="FFFFFF"/>
              </a:solidFill>
            </a:endParaRPr>
          </a:p>
          <a:p>
            <a:pPr lvl="1">
              <a:defRPr sz="1800">
                <a:solidFill>
                  <a:srgbClr val="000000"/>
                </a:solidFill>
              </a:defRPr>
            </a:pPr>
            <a:r>
              <a:rPr sz="3600">
                <a:solidFill>
                  <a:srgbClr val="FFFFFF"/>
                </a:solidFill>
              </a:rPr>
              <a:t>Body Level Two</a:t>
            </a:r>
            <a:endParaRPr sz="3600">
              <a:solidFill>
                <a:srgbClr val="FFFFFF"/>
              </a:solidFill>
            </a:endParaRPr>
          </a:p>
          <a:p>
            <a:pPr lvl="2">
              <a:defRPr sz="1800">
                <a:solidFill>
                  <a:srgbClr val="000000"/>
                </a:solidFill>
              </a:defRPr>
            </a:pPr>
            <a:r>
              <a:rPr sz="3600">
                <a:solidFill>
                  <a:srgbClr val="FFFFFF"/>
                </a:solidFill>
              </a:rPr>
              <a:t>Body Level Three</a:t>
            </a:r>
            <a:endParaRPr sz="3600">
              <a:solidFill>
                <a:srgbClr val="FFFFFF"/>
              </a:solidFill>
            </a:endParaRPr>
          </a:p>
          <a:p>
            <a:pPr lvl="3">
              <a:defRPr sz="1800">
                <a:solidFill>
                  <a:srgbClr val="000000"/>
                </a:solidFill>
              </a:defRPr>
            </a:pPr>
            <a:r>
              <a:rPr sz="3600">
                <a:solidFill>
                  <a:srgbClr val="FFFFFF"/>
                </a:solidFill>
              </a:rPr>
              <a:t>Body Level Four</a:t>
            </a:r>
            <a:endParaRPr sz="3600">
              <a:solidFill>
                <a:srgbClr val="FFFFFF"/>
              </a:solidFill>
            </a:endParaRPr>
          </a:p>
          <a:p>
            <a:pPr lvl="4">
              <a:defRPr sz="1800">
                <a:solidFill>
                  <a:srgbClr val="000000"/>
                </a:solidFill>
              </a:defRPr>
            </a:pPr>
            <a:r>
              <a:rPr sz="3600">
                <a:solidFill>
                  <a:srgbClr val="FFFFFF"/>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660400" y="609600"/>
            <a:ext cx="11684000" cy="1422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cap="none" spc="0" sz="1800">
                <a:solidFill>
                  <a:srgbClr val="000000"/>
                </a:solidFill>
              </a:defRPr>
            </a:pPr>
            <a:r>
              <a:rPr cap="all" spc="720" sz="4500">
                <a:solidFill>
                  <a:srgbClr val="FFFFFF"/>
                </a:solidFill>
              </a:rPr>
              <a:t>Title Text</a:t>
            </a:r>
          </a:p>
        </p:txBody>
      </p:sp>
      <p:sp>
        <p:nvSpPr>
          <p:cNvPr id="3" name="Shape 3"/>
          <p:cNvSpPr/>
          <p:nvPr>
            <p:ph type="body" idx="1"/>
          </p:nvPr>
        </p:nvSpPr>
        <p:spPr>
          <a:xfrm>
            <a:off x="660400" y="2019300"/>
            <a:ext cx="11684000" cy="67183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FFFFFF"/>
                </a:solidFill>
              </a:rPr>
              <a:t>Body Level One</a:t>
            </a:r>
            <a:endParaRPr sz="3600">
              <a:solidFill>
                <a:srgbClr val="FFFFFF"/>
              </a:solidFill>
            </a:endParaRPr>
          </a:p>
          <a:p>
            <a:pPr lvl="1">
              <a:defRPr sz="1800">
                <a:solidFill>
                  <a:srgbClr val="000000"/>
                </a:solidFill>
              </a:defRPr>
            </a:pPr>
            <a:r>
              <a:rPr sz="3600">
                <a:solidFill>
                  <a:srgbClr val="FFFFFF"/>
                </a:solidFill>
              </a:rPr>
              <a:t>Body Level Two</a:t>
            </a:r>
            <a:endParaRPr sz="3600">
              <a:solidFill>
                <a:srgbClr val="FFFFFF"/>
              </a:solidFill>
            </a:endParaRPr>
          </a:p>
          <a:p>
            <a:pPr lvl="2">
              <a:defRPr sz="1800">
                <a:solidFill>
                  <a:srgbClr val="000000"/>
                </a:solidFill>
              </a:defRPr>
            </a:pPr>
            <a:r>
              <a:rPr sz="3600">
                <a:solidFill>
                  <a:srgbClr val="FFFFFF"/>
                </a:solidFill>
              </a:rPr>
              <a:t>Body Level Three</a:t>
            </a:r>
            <a:endParaRPr sz="3600">
              <a:solidFill>
                <a:srgbClr val="FFFFFF"/>
              </a:solidFill>
            </a:endParaRPr>
          </a:p>
          <a:p>
            <a:pPr lvl="3">
              <a:defRPr sz="1800">
                <a:solidFill>
                  <a:srgbClr val="000000"/>
                </a:solidFill>
              </a:defRPr>
            </a:pPr>
            <a:r>
              <a:rPr sz="3600">
                <a:solidFill>
                  <a:srgbClr val="FFFFFF"/>
                </a:solidFill>
              </a:rPr>
              <a:t>Body Level Four</a:t>
            </a:r>
            <a:endParaRPr sz="3600">
              <a:solidFill>
                <a:srgbClr val="FFFFFF"/>
              </a:solidFill>
            </a:endParaRPr>
          </a:p>
          <a:p>
            <a:pPr lvl="4">
              <a:defRPr sz="1800">
                <a:solidFill>
                  <a:srgbClr val="000000"/>
                </a:solidFill>
              </a:defRPr>
            </a:pPr>
            <a:r>
              <a:rPr sz="36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advClick="1"/>
  <p:txStyles>
    <p:titleStyle>
      <a:lvl1pPr defTabSz="584200">
        <a:defRPr cap="all" spc="720" sz="4500">
          <a:solidFill>
            <a:srgbClr val="FFFFFF"/>
          </a:solidFill>
          <a:latin typeface="+mn-lt"/>
          <a:ea typeface="+mn-ea"/>
          <a:cs typeface="+mn-cs"/>
          <a:sym typeface="Avenir Light"/>
        </a:defRPr>
      </a:lvl1pPr>
      <a:lvl2pPr indent="228600" defTabSz="584200">
        <a:defRPr cap="all" spc="720" sz="4500">
          <a:solidFill>
            <a:srgbClr val="FFFFFF"/>
          </a:solidFill>
          <a:latin typeface="+mn-lt"/>
          <a:ea typeface="+mn-ea"/>
          <a:cs typeface="+mn-cs"/>
          <a:sym typeface="Avenir Light"/>
        </a:defRPr>
      </a:lvl2pPr>
      <a:lvl3pPr indent="457200" defTabSz="584200">
        <a:defRPr cap="all" spc="720" sz="4500">
          <a:solidFill>
            <a:srgbClr val="FFFFFF"/>
          </a:solidFill>
          <a:latin typeface="+mn-lt"/>
          <a:ea typeface="+mn-ea"/>
          <a:cs typeface="+mn-cs"/>
          <a:sym typeface="Avenir Light"/>
        </a:defRPr>
      </a:lvl3pPr>
      <a:lvl4pPr indent="685800" defTabSz="584200">
        <a:defRPr cap="all" spc="720" sz="4500">
          <a:solidFill>
            <a:srgbClr val="FFFFFF"/>
          </a:solidFill>
          <a:latin typeface="+mn-lt"/>
          <a:ea typeface="+mn-ea"/>
          <a:cs typeface="+mn-cs"/>
          <a:sym typeface="Avenir Light"/>
        </a:defRPr>
      </a:lvl4pPr>
      <a:lvl5pPr indent="914400" defTabSz="584200">
        <a:defRPr cap="all" spc="720" sz="4500">
          <a:solidFill>
            <a:srgbClr val="FFFFFF"/>
          </a:solidFill>
          <a:latin typeface="+mn-lt"/>
          <a:ea typeface="+mn-ea"/>
          <a:cs typeface="+mn-cs"/>
          <a:sym typeface="Avenir Light"/>
        </a:defRPr>
      </a:lvl5pPr>
      <a:lvl6pPr indent="1143000" defTabSz="584200">
        <a:defRPr cap="all" spc="720" sz="4500">
          <a:solidFill>
            <a:srgbClr val="FFFFFF"/>
          </a:solidFill>
          <a:latin typeface="+mn-lt"/>
          <a:ea typeface="+mn-ea"/>
          <a:cs typeface="+mn-cs"/>
          <a:sym typeface="Avenir Light"/>
        </a:defRPr>
      </a:lvl6pPr>
      <a:lvl7pPr indent="1371600" defTabSz="584200">
        <a:defRPr cap="all" spc="720" sz="4500">
          <a:solidFill>
            <a:srgbClr val="FFFFFF"/>
          </a:solidFill>
          <a:latin typeface="+mn-lt"/>
          <a:ea typeface="+mn-ea"/>
          <a:cs typeface="+mn-cs"/>
          <a:sym typeface="Avenir Light"/>
        </a:defRPr>
      </a:lvl7pPr>
      <a:lvl8pPr indent="1600200" defTabSz="584200">
        <a:defRPr cap="all" spc="720" sz="4500">
          <a:solidFill>
            <a:srgbClr val="FFFFFF"/>
          </a:solidFill>
          <a:latin typeface="+mn-lt"/>
          <a:ea typeface="+mn-ea"/>
          <a:cs typeface="+mn-cs"/>
          <a:sym typeface="Avenir Light"/>
        </a:defRPr>
      </a:lvl8pPr>
      <a:lvl9pPr indent="1828800" defTabSz="584200">
        <a:defRPr cap="all" spc="720" sz="4500">
          <a:solidFill>
            <a:srgbClr val="FFFFFF"/>
          </a:solidFill>
          <a:latin typeface="+mn-lt"/>
          <a:ea typeface="+mn-ea"/>
          <a:cs typeface="+mn-cs"/>
          <a:sym typeface="Avenir Light"/>
        </a:defRPr>
      </a:lvl9pPr>
    </p:titleStyle>
    <p:bodyStyle>
      <a:lvl1pPr marL="469900" indent="-469900" defTabSz="584200">
        <a:spcBef>
          <a:spcPts val="4200"/>
        </a:spcBef>
        <a:buClr>
          <a:srgbClr val="646464"/>
        </a:buClr>
        <a:buSzPct val="90000"/>
        <a:buChar char="•"/>
        <a:defRPr sz="3600">
          <a:solidFill>
            <a:srgbClr val="FFFFFF"/>
          </a:solidFill>
          <a:latin typeface="+mn-lt"/>
          <a:ea typeface="+mn-ea"/>
          <a:cs typeface="+mn-cs"/>
          <a:sym typeface="Avenir Light"/>
        </a:defRPr>
      </a:lvl1pPr>
      <a:lvl2pPr marL="939800" indent="-469900" defTabSz="584200">
        <a:spcBef>
          <a:spcPts val="4200"/>
        </a:spcBef>
        <a:buClr>
          <a:srgbClr val="646464"/>
        </a:buClr>
        <a:buSzPct val="90000"/>
        <a:buChar char="•"/>
        <a:defRPr sz="3600">
          <a:solidFill>
            <a:srgbClr val="FFFFFF"/>
          </a:solidFill>
          <a:latin typeface="+mn-lt"/>
          <a:ea typeface="+mn-ea"/>
          <a:cs typeface="+mn-cs"/>
          <a:sym typeface="Avenir Light"/>
        </a:defRPr>
      </a:lvl2pPr>
      <a:lvl3pPr marL="1409700" indent="-469900" defTabSz="584200">
        <a:spcBef>
          <a:spcPts val="4200"/>
        </a:spcBef>
        <a:buClr>
          <a:srgbClr val="646464"/>
        </a:buClr>
        <a:buSzPct val="90000"/>
        <a:buChar char="•"/>
        <a:defRPr sz="3600">
          <a:solidFill>
            <a:srgbClr val="FFFFFF"/>
          </a:solidFill>
          <a:latin typeface="+mn-lt"/>
          <a:ea typeface="+mn-ea"/>
          <a:cs typeface="+mn-cs"/>
          <a:sym typeface="Avenir Light"/>
        </a:defRPr>
      </a:lvl3pPr>
      <a:lvl4pPr marL="1879600" indent="-469900" defTabSz="584200">
        <a:spcBef>
          <a:spcPts val="4200"/>
        </a:spcBef>
        <a:buClr>
          <a:srgbClr val="646464"/>
        </a:buClr>
        <a:buSzPct val="90000"/>
        <a:buChar char="•"/>
        <a:defRPr sz="3600">
          <a:solidFill>
            <a:srgbClr val="FFFFFF"/>
          </a:solidFill>
          <a:latin typeface="+mn-lt"/>
          <a:ea typeface="+mn-ea"/>
          <a:cs typeface="+mn-cs"/>
          <a:sym typeface="Avenir Light"/>
        </a:defRPr>
      </a:lvl4pPr>
      <a:lvl5pPr marL="2349500" indent="-469900" defTabSz="584200">
        <a:spcBef>
          <a:spcPts val="4200"/>
        </a:spcBef>
        <a:buClr>
          <a:srgbClr val="646464"/>
        </a:buClr>
        <a:buSzPct val="90000"/>
        <a:buChar char="•"/>
        <a:defRPr sz="3600">
          <a:solidFill>
            <a:srgbClr val="FFFFFF"/>
          </a:solidFill>
          <a:latin typeface="+mn-lt"/>
          <a:ea typeface="+mn-ea"/>
          <a:cs typeface="+mn-cs"/>
          <a:sym typeface="Avenir Light"/>
        </a:defRPr>
      </a:lvl5pPr>
      <a:lvl6pPr marL="2819400" indent="-469900" defTabSz="584200">
        <a:spcBef>
          <a:spcPts val="4200"/>
        </a:spcBef>
        <a:buClr>
          <a:srgbClr val="646464"/>
        </a:buClr>
        <a:buSzPct val="90000"/>
        <a:buChar char="•"/>
        <a:defRPr sz="3600">
          <a:solidFill>
            <a:srgbClr val="FFFFFF"/>
          </a:solidFill>
          <a:latin typeface="+mn-lt"/>
          <a:ea typeface="+mn-ea"/>
          <a:cs typeface="+mn-cs"/>
          <a:sym typeface="Avenir Light"/>
        </a:defRPr>
      </a:lvl6pPr>
      <a:lvl7pPr marL="3289300" indent="-469900" defTabSz="584200">
        <a:spcBef>
          <a:spcPts val="4200"/>
        </a:spcBef>
        <a:buClr>
          <a:srgbClr val="646464"/>
        </a:buClr>
        <a:buSzPct val="90000"/>
        <a:buChar char="•"/>
        <a:defRPr sz="3600">
          <a:solidFill>
            <a:srgbClr val="FFFFFF"/>
          </a:solidFill>
          <a:latin typeface="+mn-lt"/>
          <a:ea typeface="+mn-ea"/>
          <a:cs typeface="+mn-cs"/>
          <a:sym typeface="Avenir Light"/>
        </a:defRPr>
      </a:lvl7pPr>
      <a:lvl8pPr marL="3759200" indent="-469900" defTabSz="584200">
        <a:spcBef>
          <a:spcPts val="4200"/>
        </a:spcBef>
        <a:buClr>
          <a:srgbClr val="646464"/>
        </a:buClr>
        <a:buSzPct val="90000"/>
        <a:buChar char="•"/>
        <a:defRPr sz="3600">
          <a:solidFill>
            <a:srgbClr val="FFFFFF"/>
          </a:solidFill>
          <a:latin typeface="+mn-lt"/>
          <a:ea typeface="+mn-ea"/>
          <a:cs typeface="+mn-cs"/>
          <a:sym typeface="Avenir Light"/>
        </a:defRPr>
      </a:lvl8pPr>
      <a:lvl9pPr marL="4229100" indent="-469900" defTabSz="584200">
        <a:spcBef>
          <a:spcPts val="4200"/>
        </a:spcBef>
        <a:buClr>
          <a:srgbClr val="646464"/>
        </a:buClr>
        <a:buSzPct val="90000"/>
        <a:buChar char="•"/>
        <a:defRPr sz="3600">
          <a:solidFill>
            <a:srgbClr val="FFFFFF"/>
          </a:solidFill>
          <a:latin typeface="+mn-lt"/>
          <a:ea typeface="+mn-ea"/>
          <a:cs typeface="+mn-cs"/>
          <a:sym typeface="Avenir Light"/>
        </a:defRPr>
      </a:lvl9pPr>
    </p:bodyStyle>
    <p:otherStyle>
      <a:lvl1pPr algn="ctr" defTabSz="584200">
        <a:defRPr>
          <a:solidFill>
            <a:schemeClr val="tx1"/>
          </a:solidFill>
          <a:latin typeface="+mn-lt"/>
          <a:ea typeface="+mn-ea"/>
          <a:cs typeface="+mn-cs"/>
          <a:sym typeface="Avenir Light"/>
        </a:defRPr>
      </a:lvl1pPr>
      <a:lvl2pPr indent="228600" algn="ctr" defTabSz="584200">
        <a:defRPr>
          <a:solidFill>
            <a:schemeClr val="tx1"/>
          </a:solidFill>
          <a:latin typeface="+mn-lt"/>
          <a:ea typeface="+mn-ea"/>
          <a:cs typeface="+mn-cs"/>
          <a:sym typeface="Avenir Light"/>
        </a:defRPr>
      </a:lvl2pPr>
      <a:lvl3pPr indent="457200" algn="ctr" defTabSz="584200">
        <a:defRPr>
          <a:solidFill>
            <a:schemeClr val="tx1"/>
          </a:solidFill>
          <a:latin typeface="+mn-lt"/>
          <a:ea typeface="+mn-ea"/>
          <a:cs typeface="+mn-cs"/>
          <a:sym typeface="Avenir Light"/>
        </a:defRPr>
      </a:lvl3pPr>
      <a:lvl4pPr indent="685800" algn="ctr" defTabSz="584200">
        <a:defRPr>
          <a:solidFill>
            <a:schemeClr val="tx1"/>
          </a:solidFill>
          <a:latin typeface="+mn-lt"/>
          <a:ea typeface="+mn-ea"/>
          <a:cs typeface="+mn-cs"/>
          <a:sym typeface="Avenir Light"/>
        </a:defRPr>
      </a:lvl4pPr>
      <a:lvl5pPr indent="914400" algn="ctr" defTabSz="584200">
        <a:defRPr>
          <a:solidFill>
            <a:schemeClr val="tx1"/>
          </a:solidFill>
          <a:latin typeface="+mn-lt"/>
          <a:ea typeface="+mn-ea"/>
          <a:cs typeface="+mn-cs"/>
          <a:sym typeface="Avenir Light"/>
        </a:defRPr>
      </a:lvl5pPr>
      <a:lvl6pPr indent="1143000" algn="ctr" defTabSz="584200">
        <a:defRPr>
          <a:solidFill>
            <a:schemeClr val="tx1"/>
          </a:solidFill>
          <a:latin typeface="+mn-lt"/>
          <a:ea typeface="+mn-ea"/>
          <a:cs typeface="+mn-cs"/>
          <a:sym typeface="Avenir Light"/>
        </a:defRPr>
      </a:lvl6pPr>
      <a:lvl7pPr indent="1371600" algn="ctr" defTabSz="584200">
        <a:defRPr>
          <a:solidFill>
            <a:schemeClr val="tx1"/>
          </a:solidFill>
          <a:latin typeface="+mn-lt"/>
          <a:ea typeface="+mn-ea"/>
          <a:cs typeface="+mn-cs"/>
          <a:sym typeface="Avenir Light"/>
        </a:defRPr>
      </a:lvl7pPr>
      <a:lvl8pPr indent="1600200" algn="ctr" defTabSz="584200">
        <a:defRPr>
          <a:solidFill>
            <a:schemeClr val="tx1"/>
          </a:solidFill>
          <a:latin typeface="+mn-lt"/>
          <a:ea typeface="+mn-ea"/>
          <a:cs typeface="+mn-cs"/>
          <a:sym typeface="Avenir Light"/>
        </a:defRPr>
      </a:lvl8pPr>
      <a:lvl9pPr indent="1828800" algn="ctr" defTabSz="584200">
        <a:defRPr>
          <a:solidFill>
            <a:schemeClr val="tx1"/>
          </a:solidFill>
          <a:latin typeface="+mn-lt"/>
          <a:ea typeface="+mn-ea"/>
          <a:cs typeface="+mn-cs"/>
          <a:sym typeface="Avenir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www.matematicasvisuales.com/english/html/analysis/seriegeom/seriegeom2.html" TargetMode="Externa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body" idx="1"/>
          </p:nvPr>
        </p:nvSpPr>
        <p:spPr>
          <a:prstGeom prst="rect">
            <a:avLst/>
          </a:prstGeom>
        </p:spPr>
        <p:txBody>
          <a:bodyPr/>
          <a:lstStyle/>
          <a:p>
            <a:pPr lvl="0">
              <a:defRPr cap="none" spc="0" sz="1800">
                <a:solidFill>
                  <a:srgbClr val="000000"/>
                </a:solidFill>
              </a:defRPr>
            </a:pPr>
            <a:r>
              <a:rPr cap="all" spc="384" sz="2400">
                <a:solidFill>
                  <a:srgbClr val="55D7FF"/>
                </a:solidFill>
              </a:rPr>
              <a:t>Simon Stead</a:t>
            </a:r>
          </a:p>
        </p:txBody>
      </p:sp>
      <p:sp>
        <p:nvSpPr>
          <p:cNvPr id="37" name="Shape 37"/>
          <p:cNvSpPr/>
          <p:nvPr>
            <p:ph type="title"/>
          </p:nvPr>
        </p:nvSpPr>
        <p:spPr>
          <a:prstGeom prst="rect">
            <a:avLst/>
          </a:prstGeom>
        </p:spPr>
        <p:txBody>
          <a:bodyPr/>
          <a:lstStyle>
            <a:lvl1pPr defTabSz="549148">
              <a:defRPr spc="932" sz="5828"/>
            </a:lvl1pPr>
          </a:lstStyle>
          <a:p>
            <a:pPr lvl="0">
              <a:defRPr cap="none" spc="0" sz="1800">
                <a:solidFill>
                  <a:srgbClr val="000000"/>
                </a:solidFill>
              </a:defRPr>
            </a:pPr>
            <a:r>
              <a:rPr cap="all" spc="932" sz="5828">
                <a:solidFill>
                  <a:srgbClr val="FFFFFF"/>
                </a:solidFill>
              </a:rPr>
              <a:t>Teaching Mathematics from the outside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4" name="bin5.png"/>
          <p:cNvPicPr/>
          <p:nvPr/>
        </p:nvPicPr>
        <p:blipFill>
          <a:blip r:embed="rId2">
            <a:extLst/>
          </a:blip>
          <a:stretch>
            <a:fillRect/>
          </a:stretch>
        </p:blipFill>
        <p:spPr>
          <a:xfrm>
            <a:off x="2692400" y="4876800"/>
            <a:ext cx="7620000" cy="3213100"/>
          </a:xfrm>
          <a:prstGeom prst="rect">
            <a:avLst/>
          </a:prstGeom>
          <a:ln w="12700">
            <a:miter lim="400000"/>
          </a:ln>
          <a:effectLst>
            <a:reflection blurRad="0" stA="10000" stPos="0" endA="0" endPos="40000" dist="0" dir="5400000" fadeDir="5400000" sx="100000" sy="-100000" kx="0" ky="0" algn="bl" rotWithShape="0"/>
          </a:effectLst>
        </p:spPr>
      </p:pic>
      <p:pic>
        <p:nvPicPr>
          <p:cNvPr id="65" name="bin.png"/>
          <p:cNvPicPr/>
          <p:nvPr/>
        </p:nvPicPr>
        <p:blipFill>
          <a:blip r:embed="rId3">
            <a:extLst/>
          </a:blip>
          <a:stretch>
            <a:fillRect/>
          </a:stretch>
        </p:blipFill>
        <p:spPr>
          <a:xfrm>
            <a:off x="2692400" y="1807875"/>
            <a:ext cx="7620000" cy="2099250"/>
          </a:xfrm>
          <a:prstGeom prst="rect">
            <a:avLst/>
          </a:prstGeom>
          <a:ln w="12700">
            <a:miter lim="400000"/>
          </a:ln>
          <a:effectLst>
            <a:reflection blurRad="0" stA="10000" stPos="0" endA="0" endPos="40000" dist="0" dir="5400000" fadeDir="5400000" sx="100000" sy="-100000" kx="0" ky="0" algn="bl" rotWithShape="0"/>
          </a:effectLst>
        </p:spPr>
      </p:pic>
      <p:sp>
        <p:nvSpPr>
          <p:cNvPr id="66" name="Shape 66"/>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so what's The problem?</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so what's The problem?</a:t>
            </a:r>
          </a:p>
        </p:txBody>
      </p:sp>
      <p:pic>
        <p:nvPicPr>
          <p:cNvPr id="69" name="binomial.png"/>
          <p:cNvPicPr/>
          <p:nvPr/>
        </p:nvPicPr>
        <p:blipFill>
          <a:blip r:embed="rId2">
            <a:extLst/>
          </a:blip>
          <a:stretch>
            <a:fillRect/>
          </a:stretch>
        </p:blipFill>
        <p:spPr>
          <a:xfrm>
            <a:off x="1117600" y="3416300"/>
            <a:ext cx="10769600" cy="2908300"/>
          </a:xfrm>
          <a:prstGeom prst="rect">
            <a:avLst/>
          </a:prstGeom>
          <a:ln w="12700">
            <a:miter lim="400000"/>
          </a:ln>
          <a:effectLst>
            <a:reflection blurRad="0" stA="14000" stPos="0" endA="0" endPos="40000" dist="0" dir="5400000" fadeDir="5400000" sx="100000" sy="-100000" kx="0" ky="0" algn="bl" rotWithShape="0"/>
          </a:effectLst>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so what's The problem?</a:t>
            </a:r>
          </a:p>
        </p:txBody>
      </p:sp>
      <p:pic>
        <p:nvPicPr>
          <p:cNvPr id="72" name="PascalTriangleAnimated2.png"/>
          <p:cNvPicPr/>
          <p:nvPr/>
        </p:nvPicPr>
        <p:blipFill>
          <a:blip r:embed="rId2">
            <a:extLst/>
          </a:blip>
          <a:srcRect l="0" t="0" r="0" b="0"/>
          <a:stretch>
            <a:fillRect/>
          </a:stretch>
        </p:blipFill>
        <p:spPr>
          <a:xfrm>
            <a:off x="2235199" y="3298092"/>
            <a:ext cx="3416301" cy="3153509"/>
          </a:xfrm>
          <a:prstGeom prst="rect">
            <a:avLst/>
          </a:prstGeom>
          <a:ln w="12700">
            <a:miter lim="400000"/>
          </a:ln>
        </p:spPr>
      </p:pic>
      <p:pic>
        <p:nvPicPr>
          <p:cNvPr id="73" name="playing_poker_with_friends_and_family.jpg"/>
          <p:cNvPicPr/>
          <p:nvPr/>
        </p:nvPicPr>
        <p:blipFill>
          <a:blip r:embed="rId3">
            <a:extLst/>
          </a:blip>
          <a:stretch>
            <a:fillRect/>
          </a:stretch>
        </p:blipFill>
        <p:spPr>
          <a:xfrm>
            <a:off x="7120879" y="3295827"/>
            <a:ext cx="4512322" cy="3149601"/>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What can we do?</a:t>
            </a:r>
          </a:p>
        </p:txBody>
      </p:sp>
      <p:sp>
        <p:nvSpPr>
          <p:cNvPr id="76" name="Shape 76"/>
          <p:cNvSpPr/>
          <p:nvPr>
            <p:ph type="body" idx="1"/>
          </p:nvPr>
        </p:nvSpPr>
        <p:spPr>
          <a:prstGeom prst="rect">
            <a:avLst/>
          </a:prstGeom>
        </p:spPr>
        <p:txBody>
          <a:bodyPr/>
          <a:lstStyle/>
          <a:p>
            <a:pPr lvl="0">
              <a:defRPr sz="1800">
                <a:solidFill>
                  <a:srgbClr val="000000"/>
                </a:solidFill>
              </a:defRPr>
            </a:pPr>
            <a:r>
              <a:rPr sz="3600">
                <a:solidFill>
                  <a:srgbClr val="FFFFFF"/>
                </a:solidFill>
              </a:rPr>
              <a:t>Teaching math beyond the basics is useless. You have to teach to</a:t>
            </a:r>
            <a:r>
              <a:rPr sz="3600">
                <a:solidFill>
                  <a:srgbClr val="5EA319"/>
                </a:solidFill>
              </a:rPr>
              <a:t> curiosity</a:t>
            </a:r>
            <a:r>
              <a:rPr sz="3600">
                <a:solidFill>
                  <a:srgbClr val="FFFFFF"/>
                </a:solidFill>
              </a:rPr>
              <a:t> instead.</a:t>
            </a:r>
            <a:endParaRPr sz="3600">
              <a:solidFill>
                <a:srgbClr val="FFFFFF"/>
              </a:solidFill>
            </a:endParaRPr>
          </a:p>
          <a:p>
            <a:pPr lvl="0">
              <a:defRPr sz="1800">
                <a:solidFill>
                  <a:srgbClr val="000000"/>
                </a:solidFill>
              </a:defRPr>
            </a:pPr>
            <a:r>
              <a:rPr sz="3600">
                <a:solidFill>
                  <a:srgbClr val="5EA319"/>
                </a:solidFill>
              </a:rPr>
              <a:t>Confidence</a:t>
            </a:r>
            <a:r>
              <a:rPr sz="3600">
                <a:solidFill>
                  <a:srgbClr val="FFFFFF"/>
                </a:solidFill>
              </a:rPr>
              <a:t> is integral to success. (DC video)</a:t>
            </a:r>
            <a:endParaRPr sz="3600">
              <a:solidFill>
                <a:srgbClr val="FFFFFF"/>
              </a:solidFill>
            </a:endParaRPr>
          </a:p>
          <a:p>
            <a:pPr lvl="0">
              <a:defRPr sz="1800">
                <a:solidFill>
                  <a:srgbClr val="000000"/>
                </a:solidFill>
              </a:defRPr>
            </a:pPr>
            <a:r>
              <a:rPr sz="3600">
                <a:solidFill>
                  <a:srgbClr val="FFFFFF"/>
                </a:solidFill>
              </a:rPr>
              <a:t>Get students </a:t>
            </a:r>
            <a:r>
              <a:rPr sz="3600">
                <a:solidFill>
                  <a:srgbClr val="5EA319"/>
                </a:solidFill>
              </a:rPr>
              <a:t>talking</a:t>
            </a:r>
            <a:r>
              <a:rPr sz="3600">
                <a:solidFill>
                  <a:srgbClr val="FFFFFF"/>
                </a:solidFill>
              </a:rPr>
              <a:t> about maths.</a:t>
            </a:r>
            <a:endParaRPr sz="3600">
              <a:solidFill>
                <a:srgbClr val="FFFFFF"/>
              </a:solidFill>
            </a:endParaRPr>
          </a:p>
          <a:p>
            <a:pPr lvl="0">
              <a:defRPr sz="1800">
                <a:solidFill>
                  <a:srgbClr val="000000"/>
                </a:solidFill>
              </a:defRPr>
            </a:pPr>
            <a:r>
              <a:rPr sz="3600">
                <a:solidFill>
                  <a:srgbClr val="FFFFFF"/>
                </a:solidFill>
              </a:rPr>
              <a:t>Use </a:t>
            </a:r>
            <a:r>
              <a:rPr sz="3600">
                <a:solidFill>
                  <a:srgbClr val="5EA319"/>
                </a:solidFill>
              </a:rPr>
              <a:t>technology</a:t>
            </a:r>
            <a:r>
              <a:rPr sz="3600">
                <a:solidFill>
                  <a:srgbClr val="FFFFFF"/>
                </a:solidFill>
              </a:rPr>
              <a:t> to engage students.</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8" name="giphy.png"/>
          <p:cNvPicPr/>
          <p:nvPr/>
        </p:nvPicPr>
        <p:blipFill>
          <a:blip r:embed="rId2">
            <a:extLst/>
          </a:blip>
          <a:stretch>
            <a:fillRect/>
          </a:stretch>
        </p:blipFill>
        <p:spPr>
          <a:xfrm>
            <a:off x="3505200" y="3324749"/>
            <a:ext cx="5994400" cy="3101452"/>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0" name="fractal.png"/>
          <p:cNvPicPr/>
          <p:nvPr/>
        </p:nvPicPr>
        <p:blipFill>
          <a:blip r:embed="rId2">
            <a:extLst/>
          </a:blip>
          <a:stretch>
            <a:fillRect/>
          </a:stretch>
        </p:blipFill>
        <p:spPr>
          <a:xfrm>
            <a:off x="3276600" y="3072129"/>
            <a:ext cx="6452858" cy="3620771"/>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2" name="pythag.png"/>
          <p:cNvPicPr/>
          <p:nvPr/>
        </p:nvPicPr>
        <p:blipFill>
          <a:blip r:embed="rId2">
            <a:extLst/>
          </a:blip>
          <a:srcRect l="0" t="0" r="0" b="0"/>
          <a:stretch>
            <a:fillRect/>
          </a:stretch>
        </p:blipFill>
        <p:spPr>
          <a:xfrm>
            <a:off x="4229100" y="2603500"/>
            <a:ext cx="4533900" cy="4533900"/>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4" name="sin.png"/>
          <p:cNvPicPr/>
          <p:nvPr/>
        </p:nvPicPr>
        <p:blipFill>
          <a:blip r:embed="rId2">
            <a:extLst/>
          </a:blip>
          <a:stretch>
            <a:fillRect/>
          </a:stretch>
        </p:blipFill>
        <p:spPr>
          <a:xfrm>
            <a:off x="1803400" y="3352800"/>
            <a:ext cx="9398000" cy="3048000"/>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6" name="fourier.png"/>
          <p:cNvPicPr/>
          <p:nvPr/>
        </p:nvPicPr>
        <p:blipFill>
          <a:blip r:embed="rId2">
            <a:extLst/>
          </a:blip>
          <a:stretch>
            <a:fillRect/>
          </a:stretch>
        </p:blipFill>
        <p:spPr>
          <a:xfrm>
            <a:off x="3606800" y="3585633"/>
            <a:ext cx="5791200" cy="2573868"/>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5 Steps to understanding</a:t>
            </a:r>
          </a:p>
        </p:txBody>
      </p:sp>
      <p:sp>
        <p:nvSpPr>
          <p:cNvPr id="89" name="Shape 89"/>
          <p:cNvSpPr/>
          <p:nvPr>
            <p:ph type="body" idx="1"/>
          </p:nvPr>
        </p:nvSpPr>
        <p:spPr>
          <a:prstGeom prst="rect">
            <a:avLst/>
          </a:prstGeom>
        </p:spPr>
        <p:txBody>
          <a:bodyPr/>
          <a:lstStyle/>
          <a:p>
            <a:pPr lvl="0">
              <a:defRPr sz="1800">
                <a:solidFill>
                  <a:srgbClr val="000000"/>
                </a:solidFill>
              </a:defRPr>
            </a:pPr>
            <a:r>
              <a:rPr sz="3600">
                <a:solidFill>
                  <a:srgbClr val="FFFFFF"/>
                </a:solidFill>
              </a:rPr>
              <a:t>1. Read the question </a:t>
            </a:r>
            <a:r>
              <a:rPr sz="3600">
                <a:solidFill>
                  <a:srgbClr val="5EA319"/>
                </a:solidFill>
              </a:rPr>
              <a:t>out loud</a:t>
            </a:r>
            <a:r>
              <a:rPr sz="3600">
                <a:solidFill>
                  <a:srgbClr val="FFFFFF"/>
                </a:solidFill>
              </a:rPr>
              <a:t>.</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cap="none" spc="0" sz="1800">
                <a:solidFill>
                  <a:srgbClr val="000000"/>
                </a:solidFill>
              </a:defRPr>
            </a:pPr>
            <a:r>
              <a:rPr cap="all" spc="992" sz="6200">
                <a:solidFill>
                  <a:srgbClr val="FFFFFF"/>
                </a:solidFill>
              </a:rPr>
              <a:t>A Little About ME</a:t>
            </a:r>
          </a:p>
        </p:txBody>
      </p:sp>
      <p:sp>
        <p:nvSpPr>
          <p:cNvPr id="40" name="Shape 40"/>
          <p:cNvSpPr/>
          <p:nvPr>
            <p:ph type="body" idx="1"/>
          </p:nvPr>
        </p:nvSpPr>
        <p:spPr>
          <a:prstGeom prst="rect">
            <a:avLst/>
          </a:prstGeom>
        </p:spPr>
        <p:txBody>
          <a:bodyPr/>
          <a:lstStyle/>
          <a:p>
            <a:pPr lvl="0">
              <a:defRPr cap="none" spc="0" sz="1800">
                <a:solidFill>
                  <a:srgbClr val="000000"/>
                </a:solidFill>
              </a:defRPr>
            </a:pPr>
            <a:r>
              <a:rPr cap="all" spc="384" sz="2400">
                <a:solidFill>
                  <a:srgbClr val="55D7FF"/>
                </a:solidFill>
              </a:rPr>
              <a:t>Simon Stead</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5 Steps to understanding</a:t>
            </a:r>
          </a:p>
        </p:txBody>
      </p:sp>
      <p:sp>
        <p:nvSpPr>
          <p:cNvPr id="92" name="Shape 92"/>
          <p:cNvSpPr/>
          <p:nvPr>
            <p:ph type="body" idx="1"/>
          </p:nvPr>
        </p:nvSpPr>
        <p:spPr>
          <a:prstGeom prst="rect">
            <a:avLst/>
          </a:prstGeom>
        </p:spPr>
        <p:txBody>
          <a:bodyPr/>
          <a:lstStyle/>
          <a:p>
            <a:pPr lvl="0">
              <a:defRPr sz="1800">
                <a:solidFill>
                  <a:srgbClr val="000000"/>
                </a:solidFill>
              </a:defRPr>
            </a:pPr>
            <a:r>
              <a:rPr sz="3600">
                <a:solidFill>
                  <a:srgbClr val="FFFFFF"/>
                </a:solidFill>
              </a:rPr>
              <a:t>2. What is the question asking for? What do you need to find?</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5 Steps to understanding</a:t>
            </a:r>
          </a:p>
        </p:txBody>
      </p:sp>
      <p:sp>
        <p:nvSpPr>
          <p:cNvPr id="95" name="Shape 95"/>
          <p:cNvSpPr/>
          <p:nvPr>
            <p:ph type="body" idx="1"/>
          </p:nvPr>
        </p:nvSpPr>
        <p:spPr>
          <a:prstGeom prst="rect">
            <a:avLst/>
          </a:prstGeom>
        </p:spPr>
        <p:txBody>
          <a:bodyPr/>
          <a:lstStyle/>
          <a:p>
            <a:pPr lvl="0">
              <a:defRPr sz="1800">
                <a:solidFill>
                  <a:srgbClr val="000000"/>
                </a:solidFill>
              </a:defRPr>
            </a:pPr>
            <a:r>
              <a:rPr sz="3600">
                <a:solidFill>
                  <a:srgbClr val="FFFFFF"/>
                </a:solidFill>
              </a:rPr>
              <a:t>3. </a:t>
            </a:r>
            <a:r>
              <a:rPr sz="3600">
                <a:solidFill>
                  <a:srgbClr val="5EA319"/>
                </a:solidFill>
              </a:rPr>
              <a:t>Without doing any working</a:t>
            </a:r>
            <a:r>
              <a:rPr sz="3600">
                <a:solidFill>
                  <a:srgbClr val="FFFFFF"/>
                </a:solidFill>
              </a:rPr>
              <a:t>, how are you going to solve the problem?</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5 Steps to understanding</a:t>
            </a:r>
          </a:p>
        </p:txBody>
      </p:sp>
      <p:sp>
        <p:nvSpPr>
          <p:cNvPr id="98" name="Shape 98"/>
          <p:cNvSpPr/>
          <p:nvPr>
            <p:ph type="body" idx="1"/>
          </p:nvPr>
        </p:nvSpPr>
        <p:spPr>
          <a:prstGeom prst="rect">
            <a:avLst/>
          </a:prstGeom>
        </p:spPr>
        <p:txBody>
          <a:bodyPr/>
          <a:lstStyle/>
          <a:p>
            <a:pPr lvl="0" marL="0" indent="0">
              <a:buClrTx/>
              <a:buSzTx/>
              <a:buNone/>
              <a:defRPr sz="1800">
                <a:solidFill>
                  <a:srgbClr val="000000"/>
                </a:solidFill>
              </a:defRPr>
            </a:pPr>
            <a:r>
              <a:rPr sz="3600">
                <a:solidFill>
                  <a:srgbClr val="FFFFFF"/>
                </a:solidFill>
              </a:rPr>
              <a:t>4. Show me how you solve the problem. </a:t>
            </a:r>
            <a:r>
              <a:rPr sz="3600">
                <a:solidFill>
                  <a:srgbClr val="5EA319"/>
                </a:solidFill>
              </a:rPr>
              <a:t>Explain</a:t>
            </a:r>
            <a:r>
              <a:rPr sz="3600">
                <a:solidFill>
                  <a:srgbClr val="FFFFFF"/>
                </a:solidFill>
              </a:rPr>
              <a:t> to me what you're doing as you solve it.</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5 Steps to understanding</a:t>
            </a:r>
          </a:p>
        </p:txBody>
      </p:sp>
      <p:sp>
        <p:nvSpPr>
          <p:cNvPr id="101" name="Shape 101"/>
          <p:cNvSpPr/>
          <p:nvPr>
            <p:ph type="body" idx="1"/>
          </p:nvPr>
        </p:nvSpPr>
        <p:spPr>
          <a:prstGeom prst="rect">
            <a:avLst/>
          </a:prstGeom>
        </p:spPr>
        <p:txBody>
          <a:bodyPr/>
          <a:lstStyle/>
          <a:p>
            <a:pPr lvl="0" marL="0" indent="0">
              <a:buClrTx/>
              <a:buSzTx/>
              <a:buNone/>
              <a:defRPr sz="1800">
                <a:solidFill>
                  <a:srgbClr val="000000"/>
                </a:solidFill>
              </a:defRPr>
            </a:pPr>
            <a:r>
              <a:rPr sz="3600">
                <a:solidFill>
                  <a:srgbClr val="FFFFFF"/>
                </a:solidFill>
              </a:rPr>
              <a:t>5. How can you be</a:t>
            </a:r>
            <a:r>
              <a:rPr sz="3600">
                <a:solidFill>
                  <a:srgbClr val="5EA319"/>
                </a:solidFill>
              </a:rPr>
              <a:t> sure</a:t>
            </a:r>
            <a:r>
              <a:rPr sz="3600">
                <a:solidFill>
                  <a:srgbClr val="FFFFFF"/>
                </a:solidFill>
              </a:rPr>
              <a:t> your answer is sensible?</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University</a:t>
            </a:r>
          </a:p>
        </p:txBody>
      </p:sp>
      <p:sp>
        <p:nvSpPr>
          <p:cNvPr id="104" name="Shape 104"/>
          <p:cNvSpPr/>
          <p:nvPr>
            <p:ph type="body" idx="4294967295"/>
          </p:nvPr>
        </p:nvSpPr>
        <p:spPr>
          <a:prstGeom prst="rect">
            <a:avLst/>
          </a:prstGeom>
        </p:spPr>
        <p:txBody>
          <a:bodyPr/>
          <a:lstStyle/>
          <a:p>
            <a:pPr lvl="0">
              <a:defRPr sz="1800">
                <a:solidFill>
                  <a:srgbClr val="000000"/>
                </a:solidFill>
              </a:defRPr>
            </a:pPr>
            <a:r>
              <a:rPr sz="3600">
                <a:solidFill>
                  <a:srgbClr val="FFFFFF"/>
                </a:solidFill>
              </a:rPr>
              <a:t>'Maths' is </a:t>
            </a:r>
            <a:r>
              <a:rPr sz="3600">
                <a:solidFill>
                  <a:srgbClr val="FF2E00"/>
                </a:solidFill>
              </a:rPr>
              <a:t>boring.</a:t>
            </a:r>
            <a:endParaRPr sz="3600">
              <a:solidFill>
                <a:srgbClr val="FFFFFF"/>
              </a:solidFill>
            </a:endParaRPr>
          </a:p>
          <a:p>
            <a:pPr lvl="0">
              <a:defRPr sz="1800">
                <a:solidFill>
                  <a:srgbClr val="000000"/>
                </a:solidFill>
              </a:defRPr>
            </a:pPr>
            <a:r>
              <a:rPr sz="3600">
                <a:solidFill>
                  <a:srgbClr val="FF2E00"/>
                </a:solidFill>
              </a:rPr>
              <a:t>Exam</a:t>
            </a:r>
            <a:r>
              <a:rPr sz="3600">
                <a:solidFill>
                  <a:srgbClr val="FFFFFF"/>
                </a:solidFill>
              </a:rPr>
              <a:t> focused.</a:t>
            </a:r>
            <a:endParaRPr sz="3600">
              <a:solidFill>
                <a:srgbClr val="FFFFFF"/>
              </a:solidFill>
            </a:endParaRPr>
          </a:p>
          <a:p>
            <a:pPr lvl="0">
              <a:defRPr sz="1800">
                <a:solidFill>
                  <a:srgbClr val="000000"/>
                </a:solidFill>
              </a:defRPr>
            </a:pPr>
            <a:r>
              <a:rPr sz="3600">
                <a:solidFill>
                  <a:srgbClr val="FFFFFF"/>
                </a:solidFill>
              </a:rPr>
              <a:t>Little to no </a:t>
            </a:r>
            <a:r>
              <a:rPr sz="3600">
                <a:solidFill>
                  <a:srgbClr val="FF2E00"/>
                </a:solidFill>
              </a:rPr>
              <a:t>retention </a:t>
            </a:r>
            <a:r>
              <a:rPr sz="3600">
                <a:solidFill>
                  <a:srgbClr val="FFFFFF"/>
                </a:solidFill>
              </a:rPr>
              <a:t>of material.</a:t>
            </a:r>
            <a:endParaRPr sz="3600">
              <a:solidFill>
                <a:srgbClr val="FFFFFF"/>
              </a:solidFill>
            </a:endParaRPr>
          </a:p>
          <a:p>
            <a:pPr lvl="0" marL="0" indent="0">
              <a:buClrTx/>
              <a:buSzTx/>
              <a:buNone/>
              <a:defRPr sz="1800">
                <a:solidFill>
                  <a:srgbClr val="000000"/>
                </a:solidFill>
              </a:defRPr>
            </a:pPr>
            <a:r>
              <a:rPr sz="3600">
                <a:solidFill>
                  <a:srgbClr val="FFFFFF"/>
                </a:solidFill>
              </a:rPr>
              <a:t>...Seem familiar?</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University</a:t>
            </a:r>
          </a:p>
        </p:txBody>
      </p:sp>
      <p:sp>
        <p:nvSpPr>
          <p:cNvPr id="107" name="Shape 107"/>
          <p:cNvSpPr/>
          <p:nvPr>
            <p:ph type="body" idx="4294967295"/>
          </p:nvPr>
        </p:nvSpPr>
        <p:spPr>
          <a:prstGeom prst="rect">
            <a:avLst/>
          </a:prstGeom>
        </p:spPr>
        <p:txBody>
          <a:bodyPr/>
          <a:lstStyle/>
          <a:p>
            <a:pPr lvl="0">
              <a:defRPr sz="1800">
                <a:solidFill>
                  <a:srgbClr val="000000"/>
                </a:solidFill>
              </a:defRPr>
            </a:pPr>
            <a:r>
              <a:rPr sz="3600">
                <a:solidFill>
                  <a:srgbClr val="FFFFFF"/>
                </a:solidFill>
              </a:rPr>
              <a:t>World class </a:t>
            </a:r>
            <a:r>
              <a:rPr sz="3600">
                <a:solidFill>
                  <a:srgbClr val="FF2E00"/>
                </a:solidFill>
              </a:rPr>
              <a:t>researchers</a:t>
            </a:r>
            <a:r>
              <a:rPr sz="3600">
                <a:solidFill>
                  <a:srgbClr val="FFFFFF"/>
                </a:solidFill>
              </a:rPr>
              <a:t> do not necessarily make world class </a:t>
            </a:r>
            <a:r>
              <a:rPr sz="3600">
                <a:solidFill>
                  <a:srgbClr val="5EA319"/>
                </a:solidFill>
              </a:rPr>
              <a:t>teachers</a:t>
            </a:r>
            <a:r>
              <a:rPr sz="3600">
                <a:solidFill>
                  <a:srgbClr val="FFFFFF"/>
                </a:solidFill>
              </a:rPr>
              <a:t>.</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University</a:t>
            </a:r>
          </a:p>
        </p:txBody>
      </p:sp>
      <p:sp>
        <p:nvSpPr>
          <p:cNvPr id="110" name="Shape 110"/>
          <p:cNvSpPr/>
          <p:nvPr>
            <p:ph type="body" idx="4294967295"/>
          </p:nvPr>
        </p:nvSpPr>
        <p:spPr>
          <a:prstGeom prst="rect">
            <a:avLst/>
          </a:prstGeom>
        </p:spPr>
        <p:txBody>
          <a:bodyPr/>
          <a:lstStyle/>
          <a:p>
            <a:pPr lvl="0">
              <a:defRPr sz="1800">
                <a:solidFill>
                  <a:srgbClr val="000000"/>
                </a:solidFill>
              </a:defRPr>
            </a:pPr>
            <a:r>
              <a:rPr sz="3600">
                <a:solidFill>
                  <a:srgbClr val="FFFFFF"/>
                </a:solidFill>
              </a:rPr>
              <a:t>Lecturers need to </a:t>
            </a:r>
            <a:r>
              <a:rPr sz="3600">
                <a:solidFill>
                  <a:srgbClr val="55D7FF"/>
                </a:solidFill>
              </a:rPr>
              <a:t>undo</a:t>
            </a:r>
            <a:r>
              <a:rPr sz="3600">
                <a:solidFill>
                  <a:srgbClr val="FFFFFF"/>
                </a:solidFill>
              </a:rPr>
              <a:t> students' bad habits, and </a:t>
            </a:r>
            <a:r>
              <a:rPr sz="3600">
                <a:solidFill>
                  <a:srgbClr val="5EA319"/>
                </a:solidFill>
              </a:rPr>
              <a:t>reframe </a:t>
            </a:r>
            <a:r>
              <a:rPr sz="3600">
                <a:solidFill>
                  <a:srgbClr val="FFFFFF"/>
                </a:solidFill>
              </a:rPr>
              <a:t>maths in general.</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University</a:t>
            </a:r>
          </a:p>
        </p:txBody>
      </p:sp>
      <p:sp>
        <p:nvSpPr>
          <p:cNvPr id="113" name="Shape 113"/>
          <p:cNvSpPr/>
          <p:nvPr>
            <p:ph type="body" idx="4294967295"/>
          </p:nvPr>
        </p:nvSpPr>
        <p:spPr>
          <a:prstGeom prst="rect">
            <a:avLst/>
          </a:prstGeom>
        </p:spPr>
        <p:txBody>
          <a:bodyPr/>
          <a:lstStyle/>
          <a:p>
            <a:pPr lvl="0">
              <a:defRPr sz="1800">
                <a:solidFill>
                  <a:srgbClr val="000000"/>
                </a:solidFill>
              </a:defRPr>
            </a:pPr>
            <a:r>
              <a:rPr sz="3600">
                <a:solidFill>
                  <a:srgbClr val="FFFFFF"/>
                </a:solidFill>
              </a:rPr>
              <a:t>Independence of mathematical ideas.</a:t>
            </a:r>
            <a:endParaRPr sz="3600">
              <a:solidFill>
                <a:srgbClr val="FFFFFF"/>
              </a:solidFill>
            </a:endParaRPr>
          </a:p>
          <a:p>
            <a:pPr lvl="0">
              <a:defRPr sz="1800">
                <a:solidFill>
                  <a:srgbClr val="000000"/>
                </a:solidFill>
              </a:defRPr>
            </a:pPr>
            <a:r>
              <a:rPr sz="3600">
                <a:solidFill>
                  <a:srgbClr val="FFFFFF"/>
                </a:solidFill>
              </a:rPr>
              <a:t>Choosing a path.</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p>
            <a:pPr lvl="0" defTabSz="385572">
              <a:defRPr cap="none" spc="0" sz="1800">
                <a:solidFill>
                  <a:srgbClr val="000000"/>
                </a:solidFill>
              </a:defRPr>
            </a:pPr>
            <a:r>
              <a:rPr cap="all" spc="475" sz="2970">
                <a:solidFill>
                  <a:srgbClr val="55D7FF"/>
                </a:solidFill>
              </a:rPr>
              <a:t>Solution?</a:t>
            </a:r>
            <a:endParaRPr cap="all" spc="475" sz="2970">
              <a:solidFill>
                <a:srgbClr val="55D7FF"/>
              </a:solidFill>
            </a:endParaRPr>
          </a:p>
          <a:p>
            <a:pPr lvl="0" defTabSz="385572">
              <a:defRPr cap="none" spc="0" sz="1800">
                <a:solidFill>
                  <a:srgbClr val="000000"/>
                </a:solidFill>
              </a:defRPr>
            </a:pPr>
            <a:r>
              <a:rPr cap="all" spc="475" sz="2970">
                <a:solidFill>
                  <a:srgbClr val="5EA319"/>
                </a:solidFill>
              </a:rPr>
              <a:t>Curiosity, confidence, technology, talking</a:t>
            </a:r>
          </a:p>
        </p:txBody>
      </p:sp>
      <p:sp>
        <p:nvSpPr>
          <p:cNvPr id="116" name="Shape 116"/>
          <p:cNvSpPr/>
          <p:nvPr>
            <p:ph type="body" idx="4294967295"/>
          </p:nvPr>
        </p:nvSpPr>
        <p:spPr>
          <a:prstGeom prst="rect">
            <a:avLst/>
          </a:prstGeom>
        </p:spPr>
        <p:txBody>
          <a:bodyPr/>
          <a:lstStyle/>
          <a:p>
            <a:pPr lvl="0">
              <a:defRPr sz="1800">
                <a:solidFill>
                  <a:srgbClr val="000000"/>
                </a:solidFill>
              </a:defRPr>
            </a:pPr>
            <a:r>
              <a:rPr sz="3600">
                <a:solidFill>
                  <a:srgbClr val="FFFFFF"/>
                </a:solidFill>
              </a:rPr>
              <a:t>C</a:t>
            </a:r>
            <a:r>
              <a:rPr sz="3600">
                <a:solidFill>
                  <a:srgbClr val="FFFFFF"/>
                </a:solidFill>
              </a:rPr>
              <a:t>ontext, history, and sociology of the area.</a:t>
            </a:r>
            <a:endParaRPr sz="3600">
              <a:solidFill>
                <a:srgbClr val="FFFFFF"/>
              </a:solidFill>
            </a:endParaRPr>
          </a:p>
          <a:p>
            <a:pPr lvl="0">
              <a:defRPr sz="1800">
                <a:solidFill>
                  <a:srgbClr val="000000"/>
                </a:solidFill>
              </a:defRPr>
            </a:pPr>
            <a:r>
              <a:rPr sz="3600">
                <a:solidFill>
                  <a:srgbClr val="FFFFFF"/>
                </a:solidFill>
              </a:rPr>
              <a:t>Seminar style dialogue; a forum.</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Conclusion</a:t>
            </a:r>
          </a:p>
        </p:txBody>
      </p:sp>
      <p:sp>
        <p:nvSpPr>
          <p:cNvPr id="119" name="Shape 119"/>
          <p:cNvSpPr/>
          <p:nvPr>
            <p:ph type="body" idx="1"/>
          </p:nvPr>
        </p:nvSpPr>
        <p:spPr>
          <a:prstGeom prst="rect">
            <a:avLst/>
          </a:prstGeom>
        </p:spPr>
        <p:txBody>
          <a:bodyPr/>
          <a:lstStyle/>
          <a:p>
            <a:pPr lvl="0">
              <a:defRPr sz="1800">
                <a:solidFill>
                  <a:srgbClr val="000000"/>
                </a:solidFill>
              </a:defRPr>
            </a:pPr>
            <a:r>
              <a:rPr sz="3600">
                <a:solidFill>
                  <a:srgbClr val="FFFFFF"/>
                </a:solidFill>
              </a:rPr>
              <a:t>Everyone is getting a bad deal.</a:t>
            </a:r>
            <a:endParaRPr sz="3600">
              <a:solidFill>
                <a:srgbClr val="FFFFFF"/>
              </a:solidFill>
            </a:endParaRPr>
          </a:p>
          <a:p>
            <a:pPr lvl="0">
              <a:defRPr sz="1800">
                <a:solidFill>
                  <a:srgbClr val="000000"/>
                </a:solidFill>
              </a:defRPr>
            </a:pPr>
            <a:r>
              <a:rPr sz="3600">
                <a:solidFill>
                  <a:srgbClr val="FFFFFF"/>
                </a:solidFill>
              </a:rPr>
              <a:t>We have the means and ability to change it.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 name="Screen_Shot_2015_02_20_at_09_22_27.png"/>
          <p:cNvPicPr/>
          <p:nvPr/>
        </p:nvPicPr>
        <p:blipFill>
          <a:blip r:embed="rId2">
            <a:extLst/>
          </a:blip>
          <a:stretch>
            <a:fillRect/>
          </a:stretch>
        </p:blipFill>
        <p:spPr>
          <a:xfrm>
            <a:off x="1955800" y="3619500"/>
            <a:ext cx="9080500" cy="2511241"/>
          </a:xfrm>
          <a:prstGeom prst="rect">
            <a:avLst/>
          </a:prstGeom>
          <a:ln w="25400">
            <a:miter lim="400000"/>
          </a:ln>
          <a:effectLst>
            <a:reflection blurRad="0" stA="50000" stPos="0" endA="0" endPos="40000" dist="0" dir="5400000" fadeDir="5400000" sx="100000" sy="-100000" kx="0" ky="0" algn="bl" rotWithShape="0"/>
          </a:effectLst>
        </p:spPr>
      </p:pic>
      <p:sp>
        <p:nvSpPr>
          <p:cNvPr id="43" name="Shape 43"/>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#numeracyproblems</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nvSpPr>
        <p:spPr>
          <a:xfrm>
            <a:off x="1270000" y="6362700"/>
            <a:ext cx="10464800" cy="5207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cap="all" spc="384" sz="2400">
                <a:solidFill>
                  <a:srgbClr val="55D7FF"/>
                </a:solidFill>
              </a:defRPr>
            </a:lvl1pPr>
          </a:lstStyle>
          <a:p>
            <a:pPr lvl="0">
              <a:defRPr cap="none" spc="0" sz="1800">
                <a:solidFill>
                  <a:srgbClr val="000000"/>
                </a:solidFill>
              </a:defRPr>
            </a:pPr>
            <a:r>
              <a:rPr cap="all" spc="384" sz="2400">
                <a:solidFill>
                  <a:srgbClr val="55D7FF"/>
                </a:solidFill>
              </a:rPr>
              <a:t>–Johnny Appleseed</a:t>
            </a:r>
          </a:p>
        </p:txBody>
      </p:sp>
      <p:sp>
        <p:nvSpPr>
          <p:cNvPr id="122" name="Shape 122"/>
          <p:cNvSpPr/>
          <p:nvPr/>
        </p:nvSpPr>
        <p:spPr>
          <a:xfrm>
            <a:off x="1270000" y="4248150"/>
            <a:ext cx="10464800" cy="723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3600"/>
            </a:lvl1pPr>
          </a:lstStyle>
          <a:p>
            <a:pPr lvl="0">
              <a:defRPr sz="1800">
                <a:solidFill>
                  <a:srgbClr val="000000"/>
                </a:solidFill>
              </a:defRPr>
            </a:pPr>
            <a:r>
              <a:rPr sz="3600">
                <a:solidFill>
                  <a:srgbClr val="FFFFFF"/>
                </a:solidFill>
              </a:rPr>
              <a:t>“Type a quote here.” </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cap="none" spc="0" sz="1800">
                <a:solidFill>
                  <a:srgbClr val="000000"/>
                </a:solidFill>
              </a:defRPr>
            </a:pPr>
            <a:r>
              <a:rPr cap="all" spc="720" sz="4500">
                <a:solidFill>
                  <a:srgbClr val="FFFFFF"/>
                </a:solidFill>
              </a:rPr>
              <a:t>Maths Is MUSIC</a:t>
            </a:r>
          </a:p>
        </p:txBody>
      </p:sp>
      <p:sp>
        <p:nvSpPr>
          <p:cNvPr id="125" name="Shape 125"/>
          <p:cNvSpPr/>
          <p:nvPr>
            <p:ph type="body" idx="1"/>
          </p:nvPr>
        </p:nvSpPr>
        <p:spPr>
          <a:prstGeom prst="rect">
            <a:avLst/>
          </a:prstGeom>
        </p:spPr>
        <p:txBody>
          <a:bodyPr/>
          <a:lstStyle/>
          <a:p>
            <a:pPr lvl="0">
              <a:defRPr sz="1800">
                <a:solidFill>
                  <a:srgbClr val="000000"/>
                </a:solidFill>
              </a:defRPr>
            </a:pPr>
            <a:r>
              <a:rPr sz="3600">
                <a:solidFill>
                  <a:srgbClr val="FFFFFF"/>
                </a:solidFill>
              </a:rPr>
              <a:t>Maths is ENVIRONMENTS</a:t>
            </a:r>
            <a:endParaRPr sz="3600">
              <a:solidFill>
                <a:srgbClr val="FFFFFF"/>
              </a:solidFill>
            </a:endParaRPr>
          </a:p>
          <a:p>
            <a:pPr lvl="0">
              <a:defRPr sz="1800">
                <a:solidFill>
                  <a:srgbClr val="000000"/>
                </a:solidFill>
              </a:defRPr>
            </a:pPr>
            <a:r>
              <a:rPr sz="3600">
                <a:solidFill>
                  <a:srgbClr val="FFFFFF"/>
                </a:solidFill>
              </a:rPr>
              <a:t>Maths is CREATURES</a:t>
            </a:r>
            <a:endParaRPr sz="3600">
              <a:solidFill>
                <a:srgbClr val="FFFFFF"/>
              </a:solidFill>
            </a:endParaRPr>
          </a:p>
          <a:p>
            <a:pPr lvl="0">
              <a:defRPr sz="1800">
                <a:solidFill>
                  <a:srgbClr val="000000"/>
                </a:solidFill>
              </a:defRPr>
            </a:pPr>
            <a:r>
              <a:rPr sz="3600">
                <a:solidFill>
                  <a:srgbClr val="FFFFFF"/>
                </a:solidFill>
              </a:rPr>
              <a:t>Maths is JAZZ</a:t>
            </a:r>
            <a:endParaRPr sz="3600">
              <a:solidFill>
                <a:srgbClr val="FFFFFF"/>
              </a:solidFill>
            </a:endParaRPr>
          </a:p>
          <a:p>
            <a:pPr lvl="0">
              <a:defRPr sz="1800">
                <a:solidFill>
                  <a:srgbClr val="000000"/>
                </a:solidFill>
              </a:defRPr>
            </a:pPr>
            <a:r>
              <a:rPr sz="3600">
                <a:solidFill>
                  <a:srgbClr val="FFFFFF"/>
                </a:solidFill>
              </a:rPr>
              <a:t>Maths is not JAZZ</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lvl="0"/>
          </a:p>
        </p:txBody>
      </p:sp>
      <p:sp>
        <p:nvSpPr>
          <p:cNvPr id="128" name="Shape 128"/>
          <p:cNvSpPr/>
          <p:nvPr>
            <p:ph type="body" idx="1"/>
          </p:nvPr>
        </p:nvSpPr>
        <p:spPr>
          <a:prstGeom prst="rect">
            <a:avLst/>
          </a:prstGeom>
        </p:spPr>
        <p:txBody>
          <a:bodyPr/>
          <a:lstStyle/>
          <a:p>
            <a:pPr lvl="0">
              <a:defRPr sz="1800">
                <a:solidFill>
                  <a:srgbClr val="000000"/>
                </a:solidFill>
              </a:defRPr>
            </a:pPr>
            <a:r>
              <a:rPr sz="3600">
                <a:solidFill>
                  <a:srgbClr val="FFFFFF"/>
                </a:solidFill>
              </a:rPr>
              <a:t>The students are doing their best</a:t>
            </a:r>
            <a:endParaRPr sz="3600">
              <a:solidFill>
                <a:srgbClr val="FFFFFF"/>
              </a:solidFill>
            </a:endParaRPr>
          </a:p>
          <a:p>
            <a:pPr lvl="0">
              <a:defRPr sz="1800">
                <a:solidFill>
                  <a:srgbClr val="000000"/>
                </a:solidFill>
              </a:defRPr>
            </a:pPr>
            <a:r>
              <a:rPr sz="3600">
                <a:solidFill>
                  <a:srgbClr val="FFFFFF"/>
                </a:solidFill>
              </a:rPr>
              <a:t>The teachers are (mostly) doing their best</a:t>
            </a:r>
            <a:endParaRPr sz="3600">
              <a:solidFill>
                <a:srgbClr val="FFFFFF"/>
              </a:solidFill>
            </a:endParaRPr>
          </a:p>
          <a:p>
            <a:pPr lvl="0">
              <a:defRPr sz="1800">
                <a:solidFill>
                  <a:srgbClr val="000000"/>
                </a:solidFill>
              </a:defRPr>
            </a:pPr>
            <a:r>
              <a:rPr sz="3600">
                <a:solidFill>
                  <a:srgbClr val="FFFFFF"/>
                </a:solidFill>
              </a:rPr>
              <a:t>Lecturers are doing their best</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body" idx="1"/>
          </p:nvPr>
        </p:nvSpPr>
        <p:spPr>
          <a:prstGeom prst="rect">
            <a:avLst/>
          </a:prstGeom>
        </p:spPr>
        <p:txBody>
          <a:bodyPr/>
          <a:lstStyle/>
          <a:p>
            <a:pPr lvl="0"/>
          </a:p>
        </p:txBody>
      </p:sp>
      <p:sp>
        <p:nvSpPr>
          <p:cNvPr id="131" name="Shape 131"/>
          <p:cNvSpPr/>
          <p:nvPr>
            <p:ph type="title" idx="4294967295"/>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So...</a:t>
            </a:r>
          </a:p>
        </p:txBody>
      </p:sp>
      <p:pic>
        <p:nvPicPr>
          <p:cNvPr id="132" name="hypercube.png"/>
          <p:cNvPicPr/>
          <p:nvPr/>
        </p:nvPicPr>
        <p:blipFill>
          <a:blip r:embed="rId2">
            <a:extLst/>
          </a:blip>
          <a:stretch>
            <a:fillRect/>
          </a:stretch>
        </p:blipFill>
        <p:spPr>
          <a:xfrm>
            <a:off x="1778000" y="2133600"/>
            <a:ext cx="8128000" cy="6096000"/>
          </a:xfrm>
          <a:prstGeom prst="rect">
            <a:avLst/>
          </a:prstGeom>
          <a:ln w="12700">
            <a:miter lim="400000"/>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body" idx="4294967295"/>
          </p:nvPr>
        </p:nvSpPr>
        <p:spPr>
          <a:prstGeom prst="rect">
            <a:avLst/>
          </a:prstGeom>
        </p:spPr>
        <p:txBody>
          <a:bodyPr/>
          <a:lstStyle/>
          <a:p>
            <a:pPr lvl="0" marL="272541" indent="-272541" defTabSz="338835">
              <a:spcBef>
                <a:spcPts val="2400"/>
              </a:spcBef>
              <a:defRPr sz="1800">
                <a:solidFill>
                  <a:srgbClr val="000000"/>
                </a:solidFill>
              </a:defRPr>
            </a:pPr>
            <a:r>
              <a:rPr sz="2088">
                <a:solidFill>
                  <a:srgbClr val="FFFFFF"/>
                </a:solidFill>
              </a:rPr>
              <a:t>Children and how they see maths, the Dan Meyer talk</a:t>
            </a:r>
            <a:endParaRPr sz="2088">
              <a:solidFill>
                <a:srgbClr val="FFFFFF"/>
              </a:solidFill>
            </a:endParaRPr>
          </a:p>
          <a:p>
            <a:pPr lvl="0" marL="272541" indent="-272541" defTabSz="338835">
              <a:spcBef>
                <a:spcPts val="2400"/>
              </a:spcBef>
              <a:defRPr sz="1800">
                <a:solidFill>
                  <a:srgbClr val="000000"/>
                </a:solidFill>
              </a:defRPr>
            </a:pPr>
            <a:r>
              <a:rPr sz="2088">
                <a:solidFill>
                  <a:srgbClr val="FFFFFF"/>
                </a:solidFill>
              </a:rPr>
              <a:t>What maths really is, something like zeta function, nice pictures. Environments and creatures. Group theory and children. It's beautiful pictorially, and then groupprops.wiki for more advanced stuff, it's like a game. Rubix Cube?</a:t>
            </a:r>
            <a:endParaRPr sz="2088">
              <a:solidFill>
                <a:srgbClr val="FFFFFF"/>
              </a:solidFill>
            </a:endParaRPr>
          </a:p>
          <a:p>
            <a:pPr lvl="0" marL="272541" indent="-272541" defTabSz="338835">
              <a:spcBef>
                <a:spcPts val="2400"/>
              </a:spcBef>
              <a:defRPr sz="1800">
                <a:solidFill>
                  <a:srgbClr val="000000"/>
                </a:solidFill>
              </a:defRPr>
            </a:pPr>
            <a:r>
              <a:rPr sz="2088">
                <a:solidFill>
                  <a:srgbClr val="FFFFFF"/>
                </a:solidFill>
              </a:rPr>
              <a:t>The relevance of maths obviously needs to be shown.</a:t>
            </a:r>
            <a:endParaRPr sz="2088">
              <a:solidFill>
                <a:srgbClr val="FFFFFF"/>
              </a:solidFill>
            </a:endParaRPr>
          </a:p>
          <a:p>
            <a:pPr lvl="0" marL="272541" indent="-272541" defTabSz="338835">
              <a:spcBef>
                <a:spcPts val="2400"/>
              </a:spcBef>
              <a:defRPr sz="1800">
                <a:solidFill>
                  <a:srgbClr val="000000"/>
                </a:solidFill>
              </a:defRPr>
            </a:pPr>
            <a:r>
              <a:rPr sz="2088">
                <a:solidFill>
                  <a:srgbClr val="FFFFFF"/>
                </a:solidFill>
              </a:rPr>
              <a:t> University, lecturers being great at being mathematicians, sometimes bad at conveying it but usually good. Not knowing how the children are having maths framed (or incapable of helping).</a:t>
            </a:r>
            <a:endParaRPr sz="2088">
              <a:solidFill>
                <a:srgbClr val="FFFFFF"/>
              </a:solidFill>
            </a:endParaRPr>
          </a:p>
          <a:p>
            <a:pPr lvl="0" marL="272541" indent="-272541" defTabSz="338835">
              <a:spcBef>
                <a:spcPts val="2400"/>
              </a:spcBef>
              <a:defRPr sz="1800">
                <a:solidFill>
                  <a:srgbClr val="000000"/>
                </a:solidFill>
              </a:defRPr>
            </a:pPr>
            <a:r>
              <a:rPr sz="2088" u="sng">
                <a:solidFill>
                  <a:srgbClr val="FFFFFF"/>
                </a:solidFill>
                <a:hlinkClick r:id="rId2" invalidUrl="" action="" tgtFrame="" tooltip="" history="1" highlightClick="0" endSnd="0"/>
              </a:rPr>
              <a:t>http://www.matematicasvisuales.com/english/html/analysis/seriegeom/seriegeom2.html</a:t>
            </a:r>
            <a:endParaRPr sz="2088">
              <a:solidFill>
                <a:srgbClr val="FFFFFF"/>
              </a:solidFill>
            </a:endParaRPr>
          </a:p>
          <a:p>
            <a:pPr lvl="0" marL="272541" indent="-272541" defTabSz="338835">
              <a:spcBef>
                <a:spcPts val="2400"/>
              </a:spcBef>
              <a:defRPr sz="1800">
                <a:solidFill>
                  <a:srgbClr val="000000"/>
                </a:solidFill>
              </a:defRPr>
            </a:pPr>
            <a:endParaRPr sz="2088">
              <a:solidFill>
                <a:srgbClr val="FFFFFF"/>
              </a:solidFill>
            </a:endParaRPr>
          </a:p>
          <a:p>
            <a:pPr lvl="0" marL="272541" indent="-272541" defTabSz="338835">
              <a:spcBef>
                <a:spcPts val="2400"/>
              </a:spcBef>
              <a:defRPr sz="1800">
                <a:solidFill>
                  <a:srgbClr val="000000"/>
                </a:solidFill>
              </a:defRPr>
            </a:pPr>
            <a:r>
              <a:rPr sz="2088">
                <a:solidFill>
                  <a:srgbClr val="FFFFFF"/>
                </a:solidFill>
              </a:rPr>
              <a:t>The students who aren't going to study maths at uni are getting a shit deal. Those who are are too. FYP "Oh just go read this book" and people getting offended. </a:t>
            </a:r>
            <a:endParaRPr sz="2088">
              <a:solidFill>
                <a:srgbClr val="FFFFFF"/>
              </a:solidFill>
            </a:endParaRPr>
          </a:p>
          <a:p>
            <a:pPr lvl="0" marL="272541" indent="-272541" defTabSz="338835">
              <a:spcBef>
                <a:spcPts val="2400"/>
              </a:spcBef>
              <a:defRPr sz="1800">
                <a:solidFill>
                  <a:srgbClr val="000000"/>
                </a:solidFill>
              </a:defRPr>
            </a:pPr>
            <a:r>
              <a:rPr sz="2088">
                <a:solidFill>
                  <a:srgbClr val="FFFFFF"/>
                </a:solidFill>
              </a:rPr>
              <a:t>It's like one massive culling procedure to really determine if you love it so much.</a:t>
            </a:r>
          </a:p>
        </p:txBody>
      </p:sp>
      <p:sp>
        <p:nvSpPr>
          <p:cNvPr id="135" name="Shape 135"/>
          <p:cNvSpPr/>
          <p:nvPr>
            <p:ph type="title" idx="4294967295"/>
          </p:nvPr>
        </p:nvSpPr>
        <p:spPr>
          <a:prstGeom prst="rect">
            <a:avLst/>
          </a:prstGeom>
        </p:spPr>
        <p:txBody>
          <a:bodyPr/>
          <a:lstStyle/>
          <a:p>
            <a:pPr lvl="0">
              <a:defRPr cap="none" spc="0" sz="1800">
                <a:solidFill>
                  <a:srgbClr val="000000"/>
                </a:solidFill>
              </a:defRPr>
            </a:pPr>
            <a:r>
              <a:rPr cap="all" spc="720" sz="4500">
                <a:solidFill>
                  <a:srgbClr val="FFFFFF"/>
                </a:solidFill>
              </a:rPr>
              <a:t>Outline</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body" idx="1"/>
          </p:nvPr>
        </p:nvSpPr>
        <p:spPr>
          <a:prstGeom prst="rect">
            <a:avLst/>
          </a:prstGeom>
        </p:spPr>
        <p:txBody>
          <a:bodyPr/>
          <a:lstStyle/>
          <a:p>
            <a:pPr lvl="0">
              <a:defRPr sz="1800">
                <a:solidFill>
                  <a:srgbClr val="000000"/>
                </a:solidFill>
              </a:defRPr>
            </a:pPr>
            <a:r>
              <a:rPr sz="3600">
                <a:solidFill>
                  <a:srgbClr val="FFFFFF"/>
                </a:solidFill>
              </a:rPr>
              <a:t>0-5: Intro, bit about me. No one is doing well at maths. Statistics and that infographic</a:t>
            </a:r>
            <a:endParaRPr sz="3600">
              <a:solidFill>
                <a:srgbClr val="FFFFFF"/>
              </a:solidFill>
            </a:endParaRPr>
          </a:p>
          <a:p>
            <a:pPr lvl="0">
              <a:defRPr sz="1800">
                <a:solidFill>
                  <a:srgbClr val="000000"/>
                </a:solidFill>
              </a:defRPr>
            </a:pPr>
            <a:r>
              <a:rPr sz="3600">
                <a:solidFill>
                  <a:srgbClr val="FFFFFF"/>
                </a:solidFill>
              </a:rPr>
              <a:t>5-10: Exactly why (a level focus) kids ARE getting good results. (lots of the same question)</a:t>
            </a:r>
            <a:endParaRPr sz="3600">
              <a:solidFill>
                <a:srgbClr val="FFFFFF"/>
              </a:solidFill>
            </a:endParaRP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body" idx="1"/>
          </p:nvPr>
        </p:nvSpPr>
        <p:spPr>
          <a:prstGeom prst="rect">
            <a:avLst/>
          </a:prstGeom>
        </p:spPr>
        <p:txBody>
          <a:bodyPr/>
          <a:lstStyle/>
          <a:p>
            <a:pPr lvl="0" marL="0" indent="0" defTabSz="233679">
              <a:spcBef>
                <a:spcPts val="0"/>
              </a:spcBef>
              <a:buClrTx/>
              <a:buSzTx/>
              <a:buNone/>
              <a:defRPr sz="1800">
                <a:solidFill>
                  <a:srgbClr val="000000"/>
                </a:solidFill>
              </a:defRPr>
            </a:pPr>
            <a:r>
              <a:rPr sz="1440">
                <a:solidFill>
                  <a:srgbClr val="FFFFFF"/>
                </a:solidFill>
              </a:rPr>
              <a:t>Intro:</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I am a mathematics tutor, I've grown up living and breathing maths, letting it concepts and techniques be absorbed over the course of my life.</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Right now we have the highest pass rate ever for maths A level, and also one of the worst maths literacy rates in the country.</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 When I was 5 I sat under the stairs reading Algebra. "it's worthwhile saying how I became interested in mathematics" </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 K.A. Stroud, Engineering Mathematics.</a:t>
            </a:r>
            <a:endParaRPr sz="1440">
              <a:solidFill>
                <a:srgbClr val="FFFFFF"/>
              </a:solidFill>
            </a:endParaRPr>
          </a:p>
          <a:p>
            <a:pPr lvl="0" marL="0" indent="0" defTabSz="233679">
              <a:spcBef>
                <a:spcPts val="0"/>
              </a:spcBef>
              <a:buClrTx/>
              <a:buSzTx/>
              <a:buNone/>
              <a:defRPr sz="1800">
                <a:solidFill>
                  <a:srgbClr val="000000"/>
                </a:solidFill>
              </a:defRPr>
            </a:pP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Section 1: Consider the set of children going to school. How does this break down into the groups of No uni/not maths at uni/maths at uni.</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You start out loving maths, loving every subject.</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Maths is dry and dull, and we lose interest very quickly unless we have fantastic teachers.</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Not surprising when we think about what we tell students maths is.</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(Maths is a way of passing exams, maths is hard,  [a way to get a job]</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2E00"/>
                </a:solidFill>
              </a:rPr>
              <a:t>A few ways to solve some of these problems?</a:t>
            </a:r>
            <a:endParaRPr sz="1440">
              <a:solidFill>
                <a:srgbClr val="FF2E00"/>
              </a:solidFill>
            </a:endParaRPr>
          </a:p>
          <a:p>
            <a:pPr lvl="0" marL="0" indent="0" defTabSz="233679">
              <a:spcBef>
                <a:spcPts val="0"/>
              </a:spcBef>
              <a:buClrTx/>
              <a:buSzTx/>
              <a:buNone/>
              <a:defRPr sz="1800">
                <a:solidFill>
                  <a:srgbClr val="000000"/>
                </a:solidFill>
              </a:defRPr>
            </a:pP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Section 2: University</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So Children come from this spoon fed subject in discrete, tiny packets of mathematics, thinking of things in terms of C1/C4, (ridonk in itself).</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They're then expected to do research projects, think for themselves, and most importantly try to understand which part of maths they enjoy. No history of the subject has been given. No first year knows which parts of maths link with what, and certainly very few first years are able to think independently about mathematical ideas.</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Lectures are not going to help this (one hour of sleepily listening to an old man might help the imagination though)</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2E00"/>
                </a:solidFill>
              </a:rPr>
              <a:t>A few ways to solve some of these problems?</a:t>
            </a:r>
            <a:endParaRPr sz="1440">
              <a:solidFill>
                <a:srgbClr val="FF2E00"/>
              </a:solidFill>
            </a:endParaRPr>
          </a:p>
          <a:p>
            <a:pPr lvl="0" marL="0" indent="0" defTabSz="233679">
              <a:spcBef>
                <a:spcPts val="0"/>
              </a:spcBef>
              <a:buClrTx/>
              <a:buSzTx/>
              <a:buNone/>
              <a:defRPr sz="1800">
                <a:solidFill>
                  <a:srgbClr val="000000"/>
                </a:solidFill>
              </a:defRPr>
            </a:pPr>
            <a:endParaRPr sz="1440">
              <a:solidFill>
                <a:srgbClr val="FF2E00"/>
              </a:solidFill>
            </a:endParaRPr>
          </a:p>
          <a:p>
            <a:pPr lvl="0" marL="0" indent="0" defTabSz="233679">
              <a:spcBef>
                <a:spcPts val="0"/>
              </a:spcBef>
              <a:buClrTx/>
              <a:buSzTx/>
              <a:buNone/>
              <a:defRPr sz="1800">
                <a:solidFill>
                  <a:srgbClr val="000000"/>
                </a:solidFill>
              </a:defRPr>
            </a:pPr>
            <a:r>
              <a:rPr sz="1440">
                <a:solidFill>
                  <a:srgbClr val="FFFFFF"/>
                </a:solidFill>
              </a:rPr>
              <a:t>Section 3: Conclusion</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Everyone is getting a shit deal.</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1) Children who do not go to uni	2) Children who go to uni, don't do maths	3) Children who go to uni and do maths</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4) School teachers	5) Lecturers </a:t>
            </a:r>
            <a:r>
              <a:rPr sz="1440">
                <a:solidFill>
                  <a:srgbClr val="FF2E00"/>
                </a:solidFill>
              </a:rPr>
              <a:t>A few ways to solve some of these problems? </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The point is to look at a all the people here giving talks and the amount of talent there is, </a:t>
            </a:r>
            <a:endParaRPr sz="1440">
              <a:solidFill>
                <a:srgbClr val="FFFFFF"/>
              </a:solidFill>
            </a:endParaRPr>
          </a:p>
          <a:p>
            <a:pPr lvl="0" marL="0" indent="0" defTabSz="233679">
              <a:spcBef>
                <a:spcPts val="0"/>
              </a:spcBef>
              <a:buClrTx/>
              <a:buSzTx/>
              <a:buNone/>
              <a:defRPr sz="1800">
                <a:solidFill>
                  <a:srgbClr val="000000"/>
                </a:solidFill>
              </a:defRPr>
            </a:pPr>
            <a:r>
              <a:rPr sz="1440">
                <a:solidFill>
                  <a:srgbClr val="FFFFFF"/>
                </a:solidFill>
              </a:rPr>
              <a:t>Right now it seems like we're being rewarded for perseverance, rather than being shown/taught how to enjoy the subject.</a:t>
            </a:r>
            <a:endParaRPr sz="1440">
              <a:solidFill>
                <a:srgbClr val="FFFFFF"/>
              </a:solidFill>
            </a:endParaR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 name="Screen_Shot_2015_02_20_at_09_23_18.png"/>
          <p:cNvPicPr/>
          <p:nvPr/>
        </p:nvPicPr>
        <p:blipFill>
          <a:blip r:embed="rId2">
            <a:extLst/>
          </a:blip>
          <a:stretch>
            <a:fillRect/>
          </a:stretch>
        </p:blipFill>
        <p:spPr>
          <a:xfrm>
            <a:off x="2236277" y="2641600"/>
            <a:ext cx="8520624" cy="4457700"/>
          </a:xfrm>
          <a:prstGeom prst="rect">
            <a:avLst/>
          </a:prstGeom>
          <a:ln w="25400">
            <a:miter lim="400000"/>
          </a:ln>
          <a:effectLst>
            <a:reflection blurRad="0" stA="23000" stPos="0" endA="0" endPos="40000" dist="0" dir="5400000" fadeDir="5400000" sx="100000" sy="-100000" kx="0" ky="0" algn="bl" rotWithShape="0"/>
          </a:effectLst>
        </p:spPr>
      </p:pic>
      <p:sp>
        <p:nvSpPr>
          <p:cNvPr id="46" name="Shape 46"/>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#numeracyproblems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8" name="Screen_Shot_2015_02_20_at_09_25_03.png"/>
          <p:cNvPicPr/>
          <p:nvPr/>
        </p:nvPicPr>
        <p:blipFill>
          <a:blip r:embed="rId2">
            <a:extLst/>
          </a:blip>
          <a:stretch>
            <a:fillRect/>
          </a:stretch>
        </p:blipFill>
        <p:spPr>
          <a:xfrm>
            <a:off x="3276600" y="2235200"/>
            <a:ext cx="6451600" cy="5270500"/>
          </a:xfrm>
          <a:prstGeom prst="rect">
            <a:avLst/>
          </a:prstGeom>
          <a:ln w="12700">
            <a:miter lim="400000"/>
          </a:ln>
          <a:effectLst>
            <a:reflection blurRad="0" stA="39000" stPos="0" endA="0" endPos="40000" dist="0" dir="5400000" fadeDir="5400000" sx="100000" sy="-100000" kx="0" ky="0" algn="bl" rotWithShape="0"/>
          </a:effectLst>
        </p:spPr>
      </p:pic>
      <p:sp>
        <p:nvSpPr>
          <p:cNvPr id="49" name="Shape 49"/>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#numeracyproblems</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1" name="Screen_Shot_2015_02_20_at_09_23_28.png"/>
          <p:cNvPicPr/>
          <p:nvPr/>
        </p:nvPicPr>
        <p:blipFill>
          <a:blip r:embed="rId2">
            <a:extLst/>
          </a:blip>
          <a:stretch>
            <a:fillRect/>
          </a:stretch>
        </p:blipFill>
        <p:spPr>
          <a:xfrm>
            <a:off x="2705100" y="1917700"/>
            <a:ext cx="7584490" cy="5918200"/>
          </a:xfrm>
          <a:prstGeom prst="rect">
            <a:avLst/>
          </a:prstGeom>
          <a:ln w="25400">
            <a:miter lim="400000"/>
          </a:ln>
          <a:effectLst>
            <a:reflection blurRad="0" stA="18000" stPos="0" endA="0" endPos="40000" dist="0" dir="5400000" fadeDir="5400000" sx="100000" sy="-100000" kx="0" ky="0" algn="bl" rotWithShape="0"/>
          </a:effectLst>
        </p:spPr>
      </p:pic>
      <p:sp>
        <p:nvSpPr>
          <p:cNvPr id="52" name="Shape 52"/>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#numeracyproblems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body" idx="4294967295"/>
          </p:nvPr>
        </p:nvSpPr>
        <p:spPr>
          <a:prstGeom prst="rect">
            <a:avLst/>
          </a:prstGeom>
        </p:spPr>
        <p:txBody>
          <a:bodyPr/>
          <a:lstStyle/>
          <a:p>
            <a:pPr lvl="0">
              <a:defRPr sz="1800">
                <a:solidFill>
                  <a:srgbClr val="000000"/>
                </a:solidFill>
              </a:defRPr>
            </a:pPr>
            <a:r>
              <a:rPr sz="3600">
                <a:solidFill>
                  <a:srgbClr val="FFFFFF"/>
                </a:solidFill>
              </a:rPr>
              <a:t>In 2014, </a:t>
            </a:r>
            <a:r>
              <a:rPr sz="3600">
                <a:solidFill>
                  <a:srgbClr val="5EA319"/>
                </a:solidFill>
              </a:rPr>
              <a:t>56</a:t>
            </a:r>
            <a:r>
              <a:rPr sz="3600">
                <a:solidFill>
                  <a:srgbClr val="FFFFFF"/>
                </a:solidFill>
              </a:rPr>
              <a:t>% of students achieved A*/A for Further Maths A Level</a:t>
            </a:r>
            <a:endParaRPr sz="3600">
              <a:solidFill>
                <a:srgbClr val="FFFFFF"/>
              </a:solidFill>
            </a:endParaRPr>
          </a:p>
          <a:p>
            <a:pPr lvl="0">
              <a:defRPr sz="1800">
                <a:solidFill>
                  <a:srgbClr val="000000"/>
                </a:solidFill>
              </a:defRPr>
            </a:pPr>
            <a:r>
              <a:rPr sz="3600">
                <a:solidFill>
                  <a:srgbClr val="FFFFFF"/>
                </a:solidFill>
              </a:rPr>
              <a:t>In 2014, </a:t>
            </a:r>
            <a:r>
              <a:rPr sz="3600">
                <a:solidFill>
                  <a:srgbClr val="5EA319"/>
                </a:solidFill>
              </a:rPr>
              <a:t>42.1</a:t>
            </a:r>
            <a:r>
              <a:rPr sz="3600">
                <a:solidFill>
                  <a:srgbClr val="FFFFFF"/>
                </a:solidFill>
              </a:rPr>
              <a:t>% of students achieved A*/A for Maths A Level</a:t>
            </a:r>
          </a:p>
        </p:txBody>
      </p:sp>
      <p:sp>
        <p:nvSpPr>
          <p:cNvPr id="55" name="Shape 55"/>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Wait, what?</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so what's The problem?</a:t>
            </a:r>
          </a:p>
        </p:txBody>
      </p:sp>
      <p:sp>
        <p:nvSpPr>
          <p:cNvPr id="58" name="Shape 58"/>
          <p:cNvSpPr/>
          <p:nvPr>
            <p:ph type="body" idx="1"/>
          </p:nvPr>
        </p:nvSpPr>
        <p:spPr>
          <a:prstGeom prst="rect">
            <a:avLst/>
          </a:prstGeom>
        </p:spPr>
        <p:txBody>
          <a:bodyPr/>
          <a:lstStyle/>
          <a:p>
            <a:pPr lvl="0">
              <a:defRPr sz="1800">
                <a:solidFill>
                  <a:srgbClr val="000000"/>
                </a:solidFill>
              </a:defRPr>
            </a:pPr>
            <a:r>
              <a:rPr sz="3600">
                <a:solidFill>
                  <a:srgbClr val="FFFFFF"/>
                </a:solidFill>
              </a:rPr>
              <a:t>'Maths' is </a:t>
            </a:r>
            <a:r>
              <a:rPr sz="3600">
                <a:solidFill>
                  <a:srgbClr val="FF2E00"/>
                </a:solidFill>
              </a:rPr>
              <a:t>boring.</a:t>
            </a:r>
            <a:endParaRPr sz="3600">
              <a:solidFill>
                <a:srgbClr val="FFFFFF"/>
              </a:solidFill>
            </a:endParaRPr>
          </a:p>
          <a:p>
            <a:pPr lvl="0">
              <a:defRPr sz="1800">
                <a:solidFill>
                  <a:srgbClr val="000000"/>
                </a:solidFill>
              </a:defRPr>
            </a:pPr>
            <a:r>
              <a:rPr sz="3600">
                <a:solidFill>
                  <a:srgbClr val="FF2E00"/>
                </a:solidFill>
              </a:rPr>
              <a:t>Exam</a:t>
            </a:r>
            <a:r>
              <a:rPr sz="3600">
                <a:solidFill>
                  <a:srgbClr val="FFFFFF"/>
                </a:solidFill>
              </a:rPr>
              <a:t> focused.</a:t>
            </a:r>
            <a:endParaRPr sz="3600">
              <a:solidFill>
                <a:srgbClr val="FFFFFF"/>
              </a:solidFill>
            </a:endParaRPr>
          </a:p>
          <a:p>
            <a:pPr lvl="0">
              <a:defRPr sz="1800">
                <a:solidFill>
                  <a:srgbClr val="000000"/>
                </a:solidFill>
              </a:defRPr>
            </a:pPr>
            <a:r>
              <a:rPr sz="3600">
                <a:solidFill>
                  <a:srgbClr val="FFFFFF"/>
                </a:solidFill>
              </a:rPr>
              <a:t>Little to no </a:t>
            </a:r>
            <a:r>
              <a:rPr sz="3600">
                <a:solidFill>
                  <a:srgbClr val="FF2E00"/>
                </a:solidFill>
              </a:rPr>
              <a:t>retention </a:t>
            </a:r>
            <a:r>
              <a:rPr sz="3600">
                <a:solidFill>
                  <a:srgbClr val="FFFFFF"/>
                </a:solidFill>
              </a:rPr>
              <a:t>of material.</a:t>
            </a:r>
            <a:endParaRPr sz="3600">
              <a:solidFill>
                <a:srgbClr val="FFFFFF"/>
              </a:solidFill>
            </a:endParaRPr>
          </a:p>
          <a:p>
            <a:pPr lvl="0">
              <a:defRPr sz="1800">
                <a:solidFill>
                  <a:srgbClr val="000000"/>
                </a:solidFill>
              </a:defRPr>
            </a:pPr>
            <a:r>
              <a:rPr sz="3600">
                <a:solidFill>
                  <a:srgbClr val="FFFFFF"/>
                </a:solidFill>
              </a:rPr>
              <a:t>(Children Video)</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0" name="bin2.png"/>
          <p:cNvPicPr/>
          <p:nvPr/>
        </p:nvPicPr>
        <p:blipFill>
          <a:blip r:embed="rId2">
            <a:extLst/>
          </a:blip>
          <a:stretch>
            <a:fillRect/>
          </a:stretch>
        </p:blipFill>
        <p:spPr>
          <a:xfrm>
            <a:off x="2697691" y="5683988"/>
            <a:ext cx="7620001" cy="2126512"/>
          </a:xfrm>
          <a:prstGeom prst="rect">
            <a:avLst/>
          </a:prstGeom>
          <a:ln w="12700">
            <a:miter lim="400000"/>
          </a:ln>
          <a:effectLst>
            <a:reflection blurRad="0" stA="13000" stPos="0" endA="0" endPos="40000" dist="0" dir="5400000" fadeDir="5400000" sx="100000" sy="-100000" kx="0" ky="0" algn="bl" rotWithShape="0"/>
          </a:effectLst>
        </p:spPr>
      </p:pic>
      <p:pic>
        <p:nvPicPr>
          <p:cNvPr id="61" name="bin3.png"/>
          <p:cNvPicPr/>
          <p:nvPr/>
        </p:nvPicPr>
        <p:blipFill>
          <a:blip r:embed="rId3">
            <a:extLst/>
          </a:blip>
          <a:stretch>
            <a:fillRect/>
          </a:stretch>
        </p:blipFill>
        <p:spPr>
          <a:xfrm>
            <a:off x="2692400" y="2070100"/>
            <a:ext cx="7620000" cy="2806700"/>
          </a:xfrm>
          <a:prstGeom prst="rect">
            <a:avLst/>
          </a:prstGeom>
          <a:ln w="25400">
            <a:miter lim="400000"/>
          </a:ln>
          <a:effectLst>
            <a:reflection blurRad="0" stA="13000" stPos="0" endA="0" endPos="40000" dist="0" dir="5400000" fadeDir="5400000" sx="100000" sy="-100000" kx="0" ky="0" algn="bl" rotWithShape="0"/>
          </a:effectLst>
        </p:spPr>
      </p:pic>
      <p:sp>
        <p:nvSpPr>
          <p:cNvPr id="62" name="Shape 62"/>
          <p:cNvSpPr/>
          <p:nvPr>
            <p:ph type="title"/>
          </p:nvPr>
        </p:nvSpPr>
        <p:spPr>
          <a:prstGeom prst="rect">
            <a:avLst/>
          </a:prstGeom>
        </p:spPr>
        <p:txBody>
          <a:bodyPr/>
          <a:lstStyle>
            <a:lvl1pPr>
              <a:defRPr>
                <a:solidFill>
                  <a:srgbClr val="55D7FF"/>
                </a:solidFill>
              </a:defRPr>
            </a:lvl1pPr>
          </a:lstStyle>
          <a:p>
            <a:pPr lvl="0">
              <a:defRPr cap="none" spc="0" sz="1800">
                <a:solidFill>
                  <a:srgbClr val="000000"/>
                </a:solidFill>
              </a:defRPr>
            </a:pPr>
            <a:r>
              <a:rPr cap="all" spc="720" sz="4500">
                <a:solidFill>
                  <a:srgbClr val="55D7FF"/>
                </a:solidFill>
              </a:rPr>
              <a:t>so what's The problem?</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E3C6E"/>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E3C6E"/>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