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FF20B6-963B-0018-F70B-587038CAFC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A16F2-CBD7-ED30-1FF7-BB7A008FAA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553C7-FD76-49FA-95E7-2A1DBC8BF6B6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8E20A-0D4E-3D08-7DED-A44652418A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E549E-92BF-2B75-5F44-D7625EDBB7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12D45-AD32-40EB-A210-20D49574D1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1917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8CA4B-3BF2-4188-8375-D6C934763EA7}" type="datetimeFigureOut">
              <a:rPr lang="en-AU" smtClean="0"/>
              <a:t>5/07/2022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6F471-E45A-4A1E-A3F0-A37D21344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9808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569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1405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7613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679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0668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0931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326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059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1291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995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074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278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565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641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557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866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52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724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725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2B82-9B44-761D-E6CF-9CE5DA2AA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4003E-35B3-AD30-E581-64C36AFCE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2855-ED99-4709-EE36-5E814F96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C475-85DE-BF99-7210-1065192F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C4F0-2E18-9DEA-41A5-3CE8C7BA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3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BB70-EA6B-0332-CD50-F0F0DFE2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7703D-F3A5-C1A2-61EE-41FD3F92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32D1-E4A4-3AE2-8210-8717C832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19266-EF32-D1B0-9FCB-1BDB7097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9194-5947-23D5-04D2-112747B2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6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62184-3ABF-63F3-9DF3-60DE88BD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75049-8A35-DF20-2196-538CD2B45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671C-8F3F-B58D-444C-28C050BD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A95B-81FB-F3AA-56AC-3292E21F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472F-8CB5-C1C4-519E-86A43E32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87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pictu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711200"/>
            <a:ext cx="12192000" cy="6146800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30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7DD8-092C-CA67-FC37-D5370D4A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6F07-8EE6-4C9E-E9A1-E3A03D4D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4E701-C893-550C-9CBD-6261117F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01894-22AE-E72E-2576-04E355A2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9DAB-6F54-266D-E91D-59954338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8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E5E7-DCBF-2F10-E1C4-97227E69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92B1A-736B-C5FD-DFEA-4B41450F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2A4C-6DAA-8044-EC12-39D5D526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819C-B1E2-5C49-6245-627775DA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49F8-7B2E-E5F2-6D50-26589035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354-BB8C-4E19-2179-D59763ED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01DB-F203-B6FD-A4C0-1E29D6EEE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2863B-7FAC-F91D-D700-BB4C3D3F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E674-F113-6D48-BB3A-F1DB80C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74A4-B45B-4256-D0FB-2C40E123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ADA3-B796-337E-AD84-0B79D768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36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75A8-E882-D749-0144-9B6792D5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9E8AD-4B33-BD80-93E8-B9CAD78F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F9717-979B-1373-B37F-76458A520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AD5DA-3292-738F-05F6-D55D4D3E4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F6E86-0202-9826-05BE-68A503075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1680D-74E4-E2F3-0C40-E4EE6EDB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FFFEC-7C6B-CECA-1318-7B5C2917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DFC48-E94F-AD2F-A7FE-F89791EE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9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7EF9-FFFB-F668-1DB3-36870A93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07334-7110-8C2F-F5F1-1CF9E566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F70ED-F656-3655-9415-359A2922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F4DF6-04E8-79DE-CAA9-EB4B64DF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32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4D109-1EE9-011B-816B-36AAA52C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D47FF-D0E4-CAF9-E365-395547C4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A5D95-4C45-9CAB-BB56-A92AC863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05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D86E-C400-4E71-F827-4A3C491A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49B9-D899-900A-7720-961EBF19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EB9B9-CA34-23FB-70B8-852799A6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E35CB-53E0-485A-8C93-51410163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C0FED-A09C-FA98-9960-8E8E206B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90EB7-F992-C2A3-BB36-7DDFAD60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50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FD59-1CD9-AA10-0C0F-4E4111DB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99D71-374F-0B10-CDBD-018FF21E4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62C5C-4DED-CBF2-9733-F17714E4D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454E3-4E5A-8203-4DB8-5F218828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BA4D7-6A25-9CC7-867F-23C79200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199F-C896-9CAE-848A-DD5B032C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9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D5245-A05B-4938-FB78-D083C911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D456-DF54-E5AC-1C96-1E9C18D8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F348-8F79-F981-D0A6-376160242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B1E1-E251-DF8F-32FF-9AB905537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8DA0-7625-4B22-30E2-6C953A3FA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F4D4-86F5-48BE-950B-F13D4A3E7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7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0D5BD-6AD1-FF58-B0B4-F41EF4A0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F4D4-86F5-48BE-950B-F13D4A3E78A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37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en-AU" altLang="en-US" sz="16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279314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en-AU" altLang="en-US" sz="16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250908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1600" dirty="0">
                <a:latin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43147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en-AU" altLang="en-US" sz="16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40901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14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15788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en-AU" altLang="en-US" sz="16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169557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1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1</a:t>
            </a:r>
            <a:r>
              <a:rPr lang="en-AU" altLang="en-US" sz="16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63084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17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6367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0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18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6109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19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292191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16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308496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718" y="30840"/>
            <a:ext cx="969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>
                <a:solidFill>
                  <a:schemeClr val="bg1"/>
                </a:solidFill>
                <a:latin typeface="Arial"/>
                <a:cs typeface="Arial"/>
              </a:rPr>
              <a:t>Acknowledgements</a:t>
            </a:r>
            <a:endParaRPr lang="en-AU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AU" altLang="en-US" sz="1600" dirty="0"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399169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3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111207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4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787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5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11494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6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231609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7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427312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8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30803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0333" y="-65683"/>
            <a:ext cx="96941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67" dirty="0">
                <a:solidFill>
                  <a:schemeClr val="bg1"/>
                </a:solidFill>
                <a:latin typeface="Arial"/>
                <a:cs typeface="Arial"/>
              </a:rPr>
              <a:t>Global Cancer Data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 bwMode="auto">
          <a:xfrm>
            <a:off x="11639552" y="6445251"/>
            <a:ext cx="552449" cy="41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Arial" pitchFamily="34" charset="0"/>
                <a:cs typeface="Arial" pitchFamily="34" charset="0"/>
              </a:rPr>
              <a:t>9</a:t>
            </a:r>
            <a:endParaRPr lang="en-AU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6529706"/>
            <a:ext cx="1720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33" dirty="0">
                <a:solidFill>
                  <a:srgbClr val="33CCCC"/>
                </a:solidFill>
                <a:latin typeface="Arial"/>
                <a:cs typeface="Arial"/>
              </a:rPr>
              <a:t>https://shiddiky.com/</a:t>
            </a:r>
          </a:p>
        </p:txBody>
      </p:sp>
    </p:spTree>
    <p:extLst>
      <p:ext uri="{BB962C8B-B14F-4D97-AF65-F5344CB8AC3E}">
        <p14:creationId xmlns:p14="http://schemas.microsoft.com/office/powerpoint/2010/main" val="23660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194</Words>
  <Application>Microsoft Office PowerPoint</Application>
  <PresentationFormat>Widescreen</PresentationFormat>
  <Paragraphs>58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Strachan</dc:creator>
  <cp:lastModifiedBy>Simon Strachan</cp:lastModifiedBy>
  <cp:revision>1</cp:revision>
  <dcterms:created xsi:type="dcterms:W3CDTF">2022-07-05T01:06:51Z</dcterms:created>
  <dcterms:modified xsi:type="dcterms:W3CDTF">2022-07-05T01:13:06Z</dcterms:modified>
</cp:coreProperties>
</file>