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5208-34D2-4F09-B3DC-86701E0E4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03B41-556C-4492-ABBC-6A3FB977A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B9BC3-4505-4538-88B0-C43CD75E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8F36-E20A-4000-B03C-39F303053209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92F62-5CE3-4BA9-B04D-B9C09AA65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5E37F-CAEB-4A89-8E55-136C0C9B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21CD-3CB9-462E-AEE2-B70D544FE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485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DEAA0-082E-4C23-B78F-B3820DE8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79B11-14FC-49E2-B1F7-D023846D7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22D1F-17C4-4538-9CFF-7AB80384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8F36-E20A-4000-B03C-39F303053209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0D2EB-7942-462B-9E09-CE9A2475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54C9-5A3C-4104-B4DA-3384F295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21CD-3CB9-462E-AEE2-B70D544FE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091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513D55-0D1F-42C5-BC3B-73D793F2C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77504-62A1-417D-A702-76A55E305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C40EC-4FA8-4B36-9E41-E3C2BE59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8F36-E20A-4000-B03C-39F303053209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EB5E8-6D7D-4DD5-8E88-B67A1C37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E7525-38F9-4B88-90BD-0422A786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21CD-3CB9-462E-AEE2-B70D544FE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023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B293-E2A9-4F8B-A4D3-E86B7070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CBC73-8A25-4D9E-811E-8B13E941D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95B03-8547-48C0-9E0B-8A54F621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8F36-E20A-4000-B03C-39F303053209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5E8CF-CE6C-4926-ACAB-A98E8575A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F8CF2-DAE9-4D61-8660-275D6C2E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21CD-3CB9-462E-AEE2-B70D544FE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41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FE15-3F3C-411A-B8A3-1A20BC8E1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E7580-2CD8-4CCD-A3F5-DD4D18E90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4D381-62FF-462F-8D24-AD706C80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8F36-E20A-4000-B03C-39F303053209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F8520-3594-4D44-9E8A-B5D2FD77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DF337-E4B5-434B-B3BB-181EF98B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21CD-3CB9-462E-AEE2-B70D544FE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585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5459-1A31-4618-9AEF-5B0C4639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97FB4-DC69-4D33-9267-BC40C2CE9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31202-810C-4BA5-B95E-15CC22F19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A23BD-B856-464D-B0BB-7E4A9252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8F36-E20A-4000-B03C-39F303053209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11F21-AFD2-49A6-8E54-4F2EC593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21DED-7BC8-477C-92D2-E247EE58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21CD-3CB9-462E-AEE2-B70D544FE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509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393C-FC28-41FA-9C67-FF17AD69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9E895-0B19-41E3-934B-913889A37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E9CF5-0286-4924-83C6-BC0CD1148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A4FD47-AD73-4024-9D1A-9A97524CC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5A898-5E6D-4AC6-B06E-E7ED3B3F0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3DDCFE-1838-42D0-8589-CC2E691F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8F36-E20A-4000-B03C-39F303053209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2DB8A-9F7C-4FF6-B1D5-9E3E523C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8DDB3-FCC6-42AD-85D0-5F278E0F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21CD-3CB9-462E-AEE2-B70D544FE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641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1408-06AF-4C11-A0BE-796FFE88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4A337-0642-4CC4-AE6B-96A5360C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8F36-E20A-4000-B03C-39F303053209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5E5DE-1C2A-4742-A668-007DB039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8C9FF-804D-4C80-B337-7FD5521B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21CD-3CB9-462E-AEE2-B70D544FE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997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A8E18-3A53-426A-AA68-F9C5C8E1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8F36-E20A-4000-B03C-39F303053209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3F6C6-243D-44A4-97A4-F2C217AD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8747A-B3B0-4907-8EB9-0C90D47D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21CD-3CB9-462E-AEE2-B70D544FE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74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6EBC-6F62-46AC-AC79-62029A7E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5CFE8-8EBA-4402-BC95-8331BC068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3299F-73DB-49FD-A007-A2E977EE0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4D554-CC3C-46CA-B2E3-74DA658A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8F36-E20A-4000-B03C-39F303053209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6F965-9744-4F6E-9801-B4DA02AA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B1208-098B-43C8-BA1C-5BA311D2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21CD-3CB9-462E-AEE2-B70D544FE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777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13CA-0507-42E1-801F-EA21A7AB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703FB-C8DD-47BC-ABB6-37DE7246A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FE59C-DFC6-4E74-A73B-F4BAC5086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63212-E800-42F0-B1DF-15BA62D6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8F36-E20A-4000-B03C-39F303053209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98666-EBCE-41ED-9038-F23885F4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C07C5-803E-48B5-AC1B-7C3B1C88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21CD-3CB9-462E-AEE2-B70D544FE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362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3AB18-5FC5-4C82-9B16-3C14D491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98CC1-7807-4870-84E6-EC7765933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B28BC-BF1E-4CA3-860F-093F14BBB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38F36-E20A-4000-B03C-39F303053209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D2A0A-85BE-462B-AB2C-7FE461B4E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6E7C6-F741-4F96-B757-0563B48E7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C21CD-3CB9-462E-AEE2-B70D544FE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90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0E739F8F-AE24-46DD-8F50-6EAD6DBF9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49" b="19011"/>
          <a:stretch/>
        </p:blipFill>
        <p:spPr>
          <a:xfrm>
            <a:off x="-469763" y="922265"/>
            <a:ext cx="9789932" cy="550581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537BD2-BFD5-4E72-B935-542EE11398CE}"/>
              </a:ext>
            </a:extLst>
          </p:cNvPr>
          <p:cNvCxnSpPr>
            <a:cxnSpLocks/>
          </p:cNvCxnSpPr>
          <p:nvPr/>
        </p:nvCxnSpPr>
        <p:spPr>
          <a:xfrm>
            <a:off x="5395520" y="2268427"/>
            <a:ext cx="31864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0D540E-9786-41E9-815A-2D7BBA48ED2B}"/>
              </a:ext>
            </a:extLst>
          </p:cNvPr>
          <p:cNvCxnSpPr>
            <a:cxnSpLocks/>
          </p:cNvCxnSpPr>
          <p:nvPr/>
        </p:nvCxnSpPr>
        <p:spPr>
          <a:xfrm>
            <a:off x="5395520" y="2966112"/>
            <a:ext cx="31864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92A4B0-F378-469B-98BD-91099A4BC6F4}"/>
              </a:ext>
            </a:extLst>
          </p:cNvPr>
          <p:cNvCxnSpPr>
            <a:cxnSpLocks/>
          </p:cNvCxnSpPr>
          <p:nvPr/>
        </p:nvCxnSpPr>
        <p:spPr>
          <a:xfrm>
            <a:off x="5480808" y="3418418"/>
            <a:ext cx="31011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47F209-BE18-42AC-8034-415F3B1268E9}"/>
              </a:ext>
            </a:extLst>
          </p:cNvPr>
          <p:cNvCxnSpPr>
            <a:cxnSpLocks/>
          </p:cNvCxnSpPr>
          <p:nvPr/>
        </p:nvCxnSpPr>
        <p:spPr>
          <a:xfrm>
            <a:off x="7134837" y="4409717"/>
            <a:ext cx="14471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0C6D20-5A0B-46F5-8EC0-AE71B68D4B6D}"/>
              </a:ext>
            </a:extLst>
          </p:cNvPr>
          <p:cNvCxnSpPr>
            <a:cxnSpLocks/>
          </p:cNvCxnSpPr>
          <p:nvPr/>
        </p:nvCxnSpPr>
        <p:spPr>
          <a:xfrm>
            <a:off x="7621399" y="5189893"/>
            <a:ext cx="9605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A1F79A-D911-44D4-ACB3-74B48A607F91}"/>
              </a:ext>
            </a:extLst>
          </p:cNvPr>
          <p:cNvSpPr txBox="1"/>
          <p:nvPr/>
        </p:nvSpPr>
        <p:spPr>
          <a:xfrm>
            <a:off x="8683357" y="2022022"/>
            <a:ext cx="12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Eppendorf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FC3558-0503-43D2-8204-EED7B4327977}"/>
              </a:ext>
            </a:extLst>
          </p:cNvPr>
          <p:cNvSpPr txBox="1"/>
          <p:nvPr/>
        </p:nvSpPr>
        <p:spPr>
          <a:xfrm>
            <a:off x="8623882" y="2781446"/>
            <a:ext cx="12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PDMS tube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781AA0-81A0-4AF0-A5A4-1F220F7FE4BE}"/>
              </a:ext>
            </a:extLst>
          </p:cNvPr>
          <p:cNvSpPr txBox="1"/>
          <p:nvPr/>
        </p:nvSpPr>
        <p:spPr>
          <a:xfrm>
            <a:off x="8623882" y="3231846"/>
            <a:ext cx="244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Nichrome heating coil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B0A68E-ED6B-441C-B7C5-EA58EB599DD3}"/>
              </a:ext>
            </a:extLst>
          </p:cNvPr>
          <p:cNvSpPr txBox="1"/>
          <p:nvPr/>
        </p:nvSpPr>
        <p:spPr>
          <a:xfrm>
            <a:off x="8594522" y="4225051"/>
            <a:ext cx="286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Microcontroller (Arduino)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DC8943-610C-4264-9C01-598FB6A22543}"/>
              </a:ext>
            </a:extLst>
          </p:cNvPr>
          <p:cNvSpPr txBox="1"/>
          <p:nvPr/>
        </p:nvSpPr>
        <p:spPr>
          <a:xfrm>
            <a:off x="8581938" y="5005227"/>
            <a:ext cx="286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printed PLA/ABS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691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2F422A-F943-4FEF-9201-EFCEF59D71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6521" r="-1063" b="20365"/>
          <a:stretch/>
        </p:blipFill>
        <p:spPr>
          <a:xfrm>
            <a:off x="2139930" y="447244"/>
            <a:ext cx="7562658" cy="547116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35A11E-B769-4CB8-B8E3-9CFCF050CE09}"/>
              </a:ext>
            </a:extLst>
          </p:cNvPr>
          <p:cNvCxnSpPr/>
          <p:nvPr/>
        </p:nvCxnSpPr>
        <p:spPr>
          <a:xfrm>
            <a:off x="8539993" y="4278385"/>
            <a:ext cx="17113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4F1AEF-5350-4E58-9025-5173F6B27257}"/>
              </a:ext>
            </a:extLst>
          </p:cNvPr>
          <p:cNvCxnSpPr>
            <a:cxnSpLocks/>
          </p:cNvCxnSpPr>
          <p:nvPr/>
        </p:nvCxnSpPr>
        <p:spPr>
          <a:xfrm flipH="1">
            <a:off x="1771475" y="4278385"/>
            <a:ext cx="17113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5F06DF-D7AB-46AF-91B6-2187A5F23BF7}"/>
              </a:ext>
            </a:extLst>
          </p:cNvPr>
          <p:cNvCxnSpPr>
            <a:cxnSpLocks/>
          </p:cNvCxnSpPr>
          <p:nvPr/>
        </p:nvCxnSpPr>
        <p:spPr>
          <a:xfrm>
            <a:off x="5103302" y="5327009"/>
            <a:ext cx="0" cy="6641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B0F05F-6ADE-4F9C-9C54-CF64FC65A1BB}"/>
              </a:ext>
            </a:extLst>
          </p:cNvPr>
          <p:cNvCxnSpPr>
            <a:cxnSpLocks/>
          </p:cNvCxnSpPr>
          <p:nvPr/>
        </p:nvCxnSpPr>
        <p:spPr>
          <a:xfrm>
            <a:off x="6027489" y="5304637"/>
            <a:ext cx="0" cy="6641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F8461D-176E-45CB-A2B1-28F425D9206F}"/>
              </a:ext>
            </a:extLst>
          </p:cNvPr>
          <p:cNvCxnSpPr>
            <a:cxnSpLocks/>
          </p:cNvCxnSpPr>
          <p:nvPr/>
        </p:nvCxnSpPr>
        <p:spPr>
          <a:xfrm>
            <a:off x="6951676" y="5327009"/>
            <a:ext cx="0" cy="6641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19A2D9-5C37-4AE8-9894-FCF9979A9DD5}"/>
              </a:ext>
            </a:extLst>
          </p:cNvPr>
          <p:cNvCxnSpPr>
            <a:cxnSpLocks/>
          </p:cNvCxnSpPr>
          <p:nvPr/>
        </p:nvCxnSpPr>
        <p:spPr>
          <a:xfrm>
            <a:off x="7459211" y="3182827"/>
            <a:ext cx="279213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A84AD4-8644-46C8-9782-58CE9865BC3B}"/>
              </a:ext>
            </a:extLst>
          </p:cNvPr>
          <p:cNvSpPr txBox="1"/>
          <p:nvPr/>
        </p:nvSpPr>
        <p:spPr>
          <a:xfrm>
            <a:off x="10251347" y="2998161"/>
            <a:ext cx="96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0109B6-66FD-43F1-AFF2-E3C74FC7713E}"/>
              </a:ext>
            </a:extLst>
          </p:cNvPr>
          <p:cNvSpPr txBox="1"/>
          <p:nvPr/>
        </p:nvSpPr>
        <p:spPr>
          <a:xfrm>
            <a:off x="10251347" y="3892383"/>
            <a:ext cx="1602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 to initiate amplification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B130D6-BE5A-4896-AD2C-5CF0387D6AAF}"/>
              </a:ext>
            </a:extLst>
          </p:cNvPr>
          <p:cNvSpPr txBox="1"/>
          <p:nvPr/>
        </p:nvSpPr>
        <p:spPr>
          <a:xfrm>
            <a:off x="4742576" y="6020475"/>
            <a:ext cx="72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LED1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BBCBC8-5E63-4901-9E9C-C274AFD4E643}"/>
              </a:ext>
            </a:extLst>
          </p:cNvPr>
          <p:cNvSpPr txBox="1"/>
          <p:nvPr/>
        </p:nvSpPr>
        <p:spPr>
          <a:xfrm>
            <a:off x="505805" y="3870012"/>
            <a:ext cx="1602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 to initiate heat lysis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B8CD72-A467-4B0A-A388-51854C140D36}"/>
              </a:ext>
            </a:extLst>
          </p:cNvPr>
          <p:cNvSpPr txBox="1"/>
          <p:nvPr/>
        </p:nvSpPr>
        <p:spPr>
          <a:xfrm>
            <a:off x="5666763" y="6020475"/>
            <a:ext cx="72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LED2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CE377C-22B0-41AD-80DB-18D14632E93C}"/>
              </a:ext>
            </a:extLst>
          </p:cNvPr>
          <p:cNvSpPr txBox="1"/>
          <p:nvPr/>
        </p:nvSpPr>
        <p:spPr>
          <a:xfrm>
            <a:off x="6590950" y="6020475"/>
            <a:ext cx="72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LED3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E75DF9-9E2C-40E7-B6CC-0424DD0B821B}"/>
              </a:ext>
            </a:extLst>
          </p:cNvPr>
          <p:cNvSpPr txBox="1"/>
          <p:nvPr/>
        </p:nvSpPr>
        <p:spPr>
          <a:xfrm>
            <a:off x="200530" y="267444"/>
            <a:ext cx="27812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LED1 – Heat lysis is ready</a:t>
            </a:r>
          </a:p>
          <a:p>
            <a:r>
              <a:rPr lang="en-US" dirty="0"/>
              <a:t>LED2 – Heat lysis is done and amplification is ready</a:t>
            </a:r>
          </a:p>
          <a:p>
            <a:r>
              <a:rPr lang="en-US" dirty="0"/>
              <a:t>LED3 – Amplification is done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318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FA0DBE15-350C-4635-9D0A-A2F2192662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9" b="29023"/>
          <a:stretch/>
        </p:blipFill>
        <p:spPr>
          <a:xfrm>
            <a:off x="390496" y="-83891"/>
            <a:ext cx="5317290" cy="29361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D73210-AD0B-43C8-9169-74CD5F0D31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9" t="18182" r="841" b="37643"/>
          <a:stretch/>
        </p:blipFill>
        <p:spPr>
          <a:xfrm>
            <a:off x="3833766" y="3053594"/>
            <a:ext cx="6563463" cy="3129094"/>
          </a:xfrm>
          <a:prstGeom prst="rect">
            <a:avLst/>
          </a:prstGeom>
        </p:spPr>
      </p:pic>
      <p:pic>
        <p:nvPicPr>
          <p:cNvPr id="9" name="Picture 8" descr="A picture containing text, electronics, projector&#10;&#10;Description automatically generated">
            <a:extLst>
              <a:ext uri="{FF2B5EF4-FFF2-40B4-BE49-F238E27FC236}">
                <a16:creationId xmlns:a16="http://schemas.microsoft.com/office/drawing/2014/main" id="{4F81F966-B988-4F68-BE8E-ECB04C153F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53" r="1111" b="24579"/>
          <a:stretch/>
        </p:blipFill>
        <p:spPr>
          <a:xfrm>
            <a:off x="6374117" y="-82266"/>
            <a:ext cx="5427387" cy="293452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349CC2-5DDB-4A8E-B14D-2C943DA88507}"/>
              </a:ext>
            </a:extLst>
          </p:cNvPr>
          <p:cNvCxnSpPr>
            <a:cxnSpLocks/>
          </p:cNvCxnSpPr>
          <p:nvPr/>
        </p:nvCxnSpPr>
        <p:spPr>
          <a:xfrm flipH="1">
            <a:off x="2274814" y="4454554"/>
            <a:ext cx="17113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D79F61-FAED-4898-A953-ECAF72EED3BF}"/>
              </a:ext>
            </a:extLst>
          </p:cNvPr>
          <p:cNvCxnSpPr>
            <a:cxnSpLocks/>
          </p:cNvCxnSpPr>
          <p:nvPr/>
        </p:nvCxnSpPr>
        <p:spPr>
          <a:xfrm flipH="1">
            <a:off x="2274814" y="5335398"/>
            <a:ext cx="264253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52B569-E57A-4BF2-BC4A-E2AC9DBBA56A}"/>
              </a:ext>
            </a:extLst>
          </p:cNvPr>
          <p:cNvCxnSpPr>
            <a:cxnSpLocks/>
          </p:cNvCxnSpPr>
          <p:nvPr/>
        </p:nvCxnSpPr>
        <p:spPr>
          <a:xfrm flipH="1">
            <a:off x="2274814" y="3893890"/>
            <a:ext cx="249292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1FFCEA-456D-4DC6-B5EB-64EB58D8E917}"/>
              </a:ext>
            </a:extLst>
          </p:cNvPr>
          <p:cNvSpPr txBox="1"/>
          <p:nvPr/>
        </p:nvSpPr>
        <p:spPr>
          <a:xfrm>
            <a:off x="553674" y="3709224"/>
            <a:ext cx="192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Eppendorf at 45°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6782E6-B019-4A4C-B335-E1965CE4F292}"/>
              </a:ext>
            </a:extLst>
          </p:cNvPr>
          <p:cNvSpPr txBox="1"/>
          <p:nvPr/>
        </p:nvSpPr>
        <p:spPr>
          <a:xfrm>
            <a:off x="676547" y="4263222"/>
            <a:ext cx="167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Rotational arm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866A26-1F61-45F0-AFB1-2A157884A69E}"/>
              </a:ext>
            </a:extLst>
          </p:cNvPr>
          <p:cNvSpPr txBox="1"/>
          <p:nvPr/>
        </p:nvSpPr>
        <p:spPr>
          <a:xfrm>
            <a:off x="1156590" y="5150732"/>
            <a:ext cx="111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DC motor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7960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57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Strachan</dc:creator>
  <cp:lastModifiedBy>Simon Strachan</cp:lastModifiedBy>
  <cp:revision>1</cp:revision>
  <dcterms:created xsi:type="dcterms:W3CDTF">2022-04-12T00:40:52Z</dcterms:created>
  <dcterms:modified xsi:type="dcterms:W3CDTF">2022-04-12T02:41:00Z</dcterms:modified>
</cp:coreProperties>
</file>