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DD74-BEA7-8D1E-7A18-3CA16F6E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52CAB-BAF5-60E2-00B7-70AA345D8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D43F-1740-3879-A484-1069D39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ECC3-FDE7-E77E-1662-18DF0FFF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223D-2A8D-576F-F84A-AA86FB2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86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19F6-324E-2A6C-389E-35BB2C4B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C20C-8677-4E1A-9A62-0E0DA3116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A262-F6DB-215A-1488-A6906AD0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CBD5-C52A-3782-72D7-A591DC90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CB90-AAA9-74B5-0D95-E3D4490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9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A8F10-471E-6777-6B48-56CFFFCFA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E172-D84C-28FF-7717-F4257523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9510-0E7C-A168-F5FB-ADAC19E7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655D-356A-AD5E-762D-CDEF438B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BBAF-0C14-3EAB-684C-ACCCF29B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34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landscape pho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56001"/>
            <a:ext cx="6519333" cy="758185"/>
          </a:xfrm>
        </p:spPr>
        <p:txBody>
          <a:bodyPr/>
          <a:lstStyle/>
          <a:p>
            <a:r>
              <a:rPr lang="en-AU" dirty="0"/>
              <a:t>Click to edit heading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name (Edit in View &gt; Header and Footer)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920001"/>
            <a:ext cx="6519333" cy="3983567"/>
          </a:xfrm>
        </p:spPr>
        <p:txBody>
          <a:bodyPr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738533" y="3780016"/>
            <a:ext cx="3996267" cy="349249"/>
          </a:xfrm>
        </p:spPr>
        <p:txBody>
          <a:bodyPr>
            <a:normAutofit/>
          </a:bodyPr>
          <a:lstStyle>
            <a:lvl1pPr marL="0" indent="0">
              <a:buNone/>
              <a:defRPr sz="1333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Image label – delete if not required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738533" y="1107723"/>
            <a:ext cx="3996267" cy="26648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02F8-8A6B-B4C6-97FA-66EC113A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80C6-2F8B-1FAD-7E29-319BEEAC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3E65-2D1C-D898-4810-6F5022B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BB9F-DDAC-443C-62BB-E06F3BE6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E598-A1E7-843D-4112-8C650995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8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E0B-F467-9C3D-EB1B-8D13EF35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146E-4609-10C2-2A20-CC003464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6DF4-DD5B-4112-E08C-47989462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A2E5-75C6-6030-D615-42498E39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10C7-D32B-121B-DB0E-274A257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1953-B3F8-5711-526C-EE4C2D96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5C19-149A-CF22-82E9-3693C605B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EFB4-23CA-592F-AB7D-2A003A2C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1263-806B-8E56-C19D-6916ED13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A5E7-4C31-9617-4F40-E112D82F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1C551-9171-8289-6235-726D9087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0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19EB-6615-1866-8ABA-40234439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B1E0-E858-EB8B-3F62-94C8A1B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5FCFE-5142-25EF-42D6-03532BA1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D4208-12BE-3CFB-6386-9E1684BE9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C4E42-6DAC-E586-CC6C-71A50C774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E5805-FECA-94F5-BB31-17B59394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6AAB2-6E3C-1949-10A9-9268B8E6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F3F0F-0C95-AD94-274A-87556E0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6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CFA-A588-B25C-4FC9-AC0121AD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CB41E-0938-280A-1F54-A8BB4BB5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DA574-A128-3001-297E-3E59810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CB5A8-A6CB-4FC9-58B2-A246887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1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FFE40-1836-371A-6561-A18CD746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C2B6-7A2A-686C-34B3-7EA3C26A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7AF6-1FCD-7A92-0DD6-62336B3B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0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DAE0-1C5B-BE70-8BBC-EDE0920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205F-49C3-F9CC-F8DF-06BCE7E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7510-DBBA-B919-C9FA-6CFC2FE5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FBCF-329E-7C64-4C66-320F938F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961F5-B0A4-AC9A-91A2-B0DB486A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D0ECB-BA94-1D21-143E-6B8E272D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96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FB09-CF51-2E4F-BDF5-2102F90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5585B-AEC8-C622-60AC-1DA8DD559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2AEE3-3C9E-664B-27C5-42253A54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6562-DD94-DB4F-67CB-03B18563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926F-E55C-8A18-610F-E8C75D96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AA68-4520-7595-132A-A6E1E8C8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50D4B-8B8A-D931-C909-E164248B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04B2-C457-4662-C11B-41EE973D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BC1F-200F-A51B-D418-2BD1DD588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5C7E-1470-41CD-9ACE-08182435EEC4}" type="datetimeFigureOut">
              <a:rPr lang="en-AU" smtClean="0"/>
              <a:t>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F480-8F1C-1BA9-5037-5E6DF0BD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2347-3D6A-3AB2-78E5-C3D191F2D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C3D6-E652-47E6-9E0F-1A3AC1595A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7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10787" y="-588"/>
            <a:ext cx="8473376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267" dirty="0">
                <a:solidFill>
                  <a:schemeClr val="bg1"/>
                </a:solidFill>
              </a:rPr>
              <a:t>Portable on-farm device for RSD</a:t>
            </a:r>
            <a:endParaRPr lang="en-US" sz="4267" baseline="30000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16D6590-F192-48BE-95CC-12A9ED59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93" y="6491818"/>
            <a:ext cx="1484195" cy="366183"/>
          </a:xfrm>
        </p:spPr>
        <p:txBody>
          <a:bodyPr/>
          <a:lstStyle/>
          <a:p>
            <a:r>
              <a:rPr lang="en-AU" sz="1067" dirty="0">
                <a:solidFill>
                  <a:schemeClr val="accent6">
                    <a:lumMod val="75000"/>
                  </a:schemeClr>
                </a:solidFill>
              </a:rPr>
              <a:t>https://shiddiky.com</a:t>
            </a:r>
          </a:p>
        </p:txBody>
      </p:sp>
      <p:pic>
        <p:nvPicPr>
          <p:cNvPr id="11" name="Picture 10" descr="A picture containing text, electronics, projector&#10;&#10;Description automatically generated">
            <a:extLst>
              <a:ext uri="{FF2B5EF4-FFF2-40B4-BE49-F238E27FC236}">
                <a16:creationId xmlns:a16="http://schemas.microsoft.com/office/drawing/2014/main" id="{D2E00608-4085-A2E4-734B-FB7259FA8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r="1111" b="24579"/>
          <a:stretch/>
        </p:blipFill>
        <p:spPr>
          <a:xfrm>
            <a:off x="1696370" y="3771621"/>
            <a:ext cx="5132268" cy="2774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233A3-9260-A3A5-AA40-99C55067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8182" r="841" b="37643"/>
          <a:stretch/>
        </p:blipFill>
        <p:spPr>
          <a:xfrm>
            <a:off x="7111255" y="2330567"/>
            <a:ext cx="5000905" cy="23841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0FEFBA-6F37-AF99-806E-8C337D6FC2EF}"/>
              </a:ext>
            </a:extLst>
          </p:cNvPr>
          <p:cNvSpPr/>
          <p:nvPr/>
        </p:nvSpPr>
        <p:spPr>
          <a:xfrm>
            <a:off x="5396073" y="1187262"/>
            <a:ext cx="6145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“One device to get diagnostic results for RSD, Leaf Scald and other sugarcane diseases”</a:t>
            </a:r>
          </a:p>
        </p:txBody>
      </p:sp>
      <p:pic>
        <p:nvPicPr>
          <p:cNvPr id="7" name="Picture 6" descr="A ladybug on a flower&#10;&#10;Description automatically generated with low confidence">
            <a:extLst>
              <a:ext uri="{FF2B5EF4-FFF2-40B4-BE49-F238E27FC236}">
                <a16:creationId xmlns:a16="http://schemas.microsoft.com/office/drawing/2014/main" id="{12D2A86E-D3B5-EF11-9F69-D5B16EEEA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" y="729842"/>
            <a:ext cx="5599023" cy="5599023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A0F1A3D7-9EDF-3B45-08FA-7C22553988F6}"/>
              </a:ext>
            </a:extLst>
          </p:cNvPr>
          <p:cNvSpPr/>
          <p:nvPr/>
        </p:nvSpPr>
        <p:spPr>
          <a:xfrm>
            <a:off x="4001549" y="3129094"/>
            <a:ext cx="491918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DD1CD8-B6BE-A09D-FEBC-1483D8EDEE43}"/>
              </a:ext>
            </a:extLst>
          </p:cNvPr>
          <p:cNvSpPr/>
          <p:nvPr/>
        </p:nvSpPr>
        <p:spPr>
          <a:xfrm>
            <a:off x="3477234" y="4876946"/>
            <a:ext cx="1600019" cy="1451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A8A3DD-591D-6B33-F0CB-EE91DDFCB095}"/>
              </a:ext>
            </a:extLst>
          </p:cNvPr>
          <p:cNvCxnSpPr>
            <a:cxnSpLocks/>
          </p:cNvCxnSpPr>
          <p:nvPr/>
        </p:nvCxnSpPr>
        <p:spPr>
          <a:xfrm flipV="1">
            <a:off x="4932727" y="2310847"/>
            <a:ext cx="2178528" cy="28566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B6D3D-4B56-EE74-85F8-3E8936F60206}"/>
              </a:ext>
            </a:extLst>
          </p:cNvPr>
          <p:cNvCxnSpPr>
            <a:cxnSpLocks/>
          </p:cNvCxnSpPr>
          <p:nvPr/>
        </p:nvCxnSpPr>
        <p:spPr>
          <a:xfrm flipV="1">
            <a:off x="5077253" y="4734440"/>
            <a:ext cx="2034002" cy="9362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1</cp:revision>
  <dcterms:created xsi:type="dcterms:W3CDTF">2022-05-05T06:17:38Z</dcterms:created>
  <dcterms:modified xsi:type="dcterms:W3CDTF">2022-05-05T06:45:00Z</dcterms:modified>
</cp:coreProperties>
</file>