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60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9D1"/>
    <a:srgbClr val="0C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00" d="100"/>
          <a:sy n="100" d="100"/>
        </p:scale>
        <p:origin x="1320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2DC35-C442-4D7D-BD2B-D59E4B68FF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EE8E29-421C-4AE7-ADC1-1A9E65C1E4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Idee</a:t>
          </a:r>
          <a:endParaRPr lang="en-US"/>
        </a:p>
      </dgm:t>
    </dgm:pt>
    <dgm:pt modelId="{29B40147-86FD-415F-AA0F-2932D0E84F2F}" type="parTrans" cxnId="{DDCF6851-0CB4-43FB-9BC5-E5A83C3C3538}">
      <dgm:prSet/>
      <dgm:spPr/>
      <dgm:t>
        <a:bodyPr/>
        <a:lstStyle/>
        <a:p>
          <a:endParaRPr lang="en-US"/>
        </a:p>
      </dgm:t>
    </dgm:pt>
    <dgm:pt modelId="{69F18365-4F3F-432A-9E56-DA46D6DEF0A0}" type="sibTrans" cxnId="{DDCF6851-0CB4-43FB-9BC5-E5A83C3C35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310350-2DE1-4BC5-88E1-BA1AE3A1E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Planung</a:t>
          </a:r>
        </a:p>
      </dgm:t>
    </dgm:pt>
    <dgm:pt modelId="{D725C67D-9366-4E7D-8E40-4BF43C75F6E3}" type="parTrans" cxnId="{63693B19-9D8F-4236-BF4F-EE4B45C13232}">
      <dgm:prSet/>
      <dgm:spPr/>
      <dgm:t>
        <a:bodyPr/>
        <a:lstStyle/>
        <a:p>
          <a:endParaRPr lang="en-US"/>
        </a:p>
      </dgm:t>
    </dgm:pt>
    <dgm:pt modelId="{494B4D96-EFBC-4656-90FE-279BB60A7E62}" type="sibTrans" cxnId="{63693B19-9D8F-4236-BF4F-EE4B45C132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44378C-875F-46DF-9636-1047EE067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>
              <a:latin typeface="Avenir Next LT Pro"/>
              <a:ea typeface="+mn-ea"/>
              <a:cs typeface="+mn-cs"/>
            </a:rPr>
            <a:t>Realisierung</a:t>
          </a:r>
          <a:endParaRPr lang="en-US" kern="1200" dirty="0">
            <a:latin typeface="Avenir Next LT Pro"/>
            <a:ea typeface="+mn-ea"/>
            <a:cs typeface="+mn-cs"/>
          </a:endParaRPr>
        </a:p>
      </dgm:t>
    </dgm:pt>
    <dgm:pt modelId="{281B8213-7929-4665-95D5-7192CF655F2F}" type="parTrans" cxnId="{17DE9956-F5BC-45A6-896D-1A758822C8A7}">
      <dgm:prSet/>
      <dgm:spPr/>
      <dgm:t>
        <a:bodyPr/>
        <a:lstStyle/>
        <a:p>
          <a:endParaRPr lang="en-US"/>
        </a:p>
      </dgm:t>
    </dgm:pt>
    <dgm:pt modelId="{DE8F27AC-E6DF-429D-8488-ADCF894BE8EF}" type="sibTrans" cxnId="{17DE9956-F5BC-45A6-896D-1A758822C8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151F91-998D-49A1-8424-BE82EA290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4B936147-6540-47EE-948A-E68F7B7E1983}" type="parTrans" cxnId="{33238FA0-7F69-4977-92B9-5B35696B2A5C}">
      <dgm:prSet/>
      <dgm:spPr/>
      <dgm:t>
        <a:bodyPr/>
        <a:lstStyle/>
        <a:p>
          <a:endParaRPr lang="en-US"/>
        </a:p>
      </dgm:t>
    </dgm:pt>
    <dgm:pt modelId="{8DE095D2-5577-4BB9-A298-71EDAB086ECE}" type="sibTrans" cxnId="{33238FA0-7F69-4977-92B9-5B35696B2A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FA1CFE-1167-4EC8-8343-755A47063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Kontrollieren</a:t>
          </a:r>
        </a:p>
      </dgm:t>
    </dgm:pt>
    <dgm:pt modelId="{F4797923-E209-45A8-949C-2E5319FD8D1E}" type="parTrans" cxnId="{B3D4BA61-EFC3-439D-BDD2-8DA40FB5C5CB}">
      <dgm:prSet/>
      <dgm:spPr/>
      <dgm:t>
        <a:bodyPr/>
        <a:lstStyle/>
        <a:p>
          <a:endParaRPr lang="de-DE"/>
        </a:p>
      </dgm:t>
    </dgm:pt>
    <dgm:pt modelId="{5B27C8E9-6E42-4F11-AC4A-D3090BA38139}" type="sibTrans" cxnId="{B3D4BA61-EFC3-439D-BDD2-8DA40FB5C5CB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30B32C27-9B45-4661-AD8B-C9238DAEBFE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Reflexion</a:t>
          </a:r>
        </a:p>
      </dgm:t>
    </dgm:pt>
    <dgm:pt modelId="{41632135-C9C0-4207-86C3-851774268A5E}" type="parTrans" cxnId="{B17F60D3-AD0F-4FA9-9E46-06FD3E547CD6}">
      <dgm:prSet/>
      <dgm:spPr/>
      <dgm:t>
        <a:bodyPr/>
        <a:lstStyle/>
        <a:p>
          <a:endParaRPr lang="de-DE"/>
        </a:p>
      </dgm:t>
    </dgm:pt>
    <dgm:pt modelId="{84B652A6-142C-4B5C-8E50-B15F21CA7822}" type="sibTrans" cxnId="{B17F60D3-AD0F-4FA9-9E46-06FD3E547CD6}">
      <dgm:prSet/>
      <dgm:spPr/>
      <dgm:t>
        <a:bodyPr/>
        <a:lstStyle/>
        <a:p>
          <a:endParaRPr lang="de-DE"/>
        </a:p>
      </dgm:t>
    </dgm:pt>
    <dgm:pt modelId="{21A453EB-4F40-4487-8B96-D53BF3EA4C0B}" type="pres">
      <dgm:prSet presAssocID="{BBD2DC35-C442-4D7D-BD2B-D59E4B68FFA5}" presName="root" presStyleCnt="0">
        <dgm:presLayoutVars>
          <dgm:dir/>
          <dgm:resizeHandles val="exact"/>
        </dgm:presLayoutVars>
      </dgm:prSet>
      <dgm:spPr/>
    </dgm:pt>
    <dgm:pt modelId="{78FB7366-0972-47FF-A4A6-3BD33EF962DA}" type="pres">
      <dgm:prSet presAssocID="{9CEE8E29-421C-4AE7-ADC1-1A9E65C1E44C}" presName="compNode" presStyleCnt="0"/>
      <dgm:spPr/>
    </dgm:pt>
    <dgm:pt modelId="{B3082A7E-CC9B-4ABD-9CF3-8E352E3218EC}" type="pres">
      <dgm:prSet presAssocID="{9CEE8E29-421C-4AE7-ADC1-1A9E65C1E4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60CC984-1CB4-4675-AF1B-9D8C80FD2740}" type="pres">
      <dgm:prSet presAssocID="{9CEE8E29-421C-4AE7-ADC1-1A9E65C1E44C}" presName="spaceRect" presStyleCnt="0"/>
      <dgm:spPr/>
    </dgm:pt>
    <dgm:pt modelId="{C90FD8F1-CAFE-45D9-A560-271AD6D9CF7C}" type="pres">
      <dgm:prSet presAssocID="{9CEE8E29-421C-4AE7-ADC1-1A9E65C1E44C}" presName="textRect" presStyleLbl="revTx" presStyleIdx="0" presStyleCnt="6">
        <dgm:presLayoutVars>
          <dgm:chMax val="1"/>
          <dgm:chPref val="1"/>
        </dgm:presLayoutVars>
      </dgm:prSet>
      <dgm:spPr/>
    </dgm:pt>
    <dgm:pt modelId="{14057DBD-5859-4E5E-8382-F13EC3D4923D}" type="pres">
      <dgm:prSet presAssocID="{69F18365-4F3F-432A-9E56-DA46D6DEF0A0}" presName="sibTrans" presStyleCnt="0"/>
      <dgm:spPr/>
    </dgm:pt>
    <dgm:pt modelId="{82BB2A22-0A42-4374-B8F0-E136086C1CD4}" type="pres">
      <dgm:prSet presAssocID="{C9310350-2DE1-4BC5-88E1-BA1AE3A1EC95}" presName="compNode" presStyleCnt="0"/>
      <dgm:spPr/>
    </dgm:pt>
    <dgm:pt modelId="{0D8CB145-E653-4B1A-B20A-02EFB8B57551}" type="pres">
      <dgm:prSet presAssocID="{C9310350-2DE1-4BC5-88E1-BA1AE3A1EC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DF33076-EF77-43FE-AAC2-CB401EF5F4C0}" type="pres">
      <dgm:prSet presAssocID="{C9310350-2DE1-4BC5-88E1-BA1AE3A1EC95}" presName="spaceRect" presStyleCnt="0"/>
      <dgm:spPr/>
    </dgm:pt>
    <dgm:pt modelId="{B24BECE6-C788-4B50-880E-73539616EC74}" type="pres">
      <dgm:prSet presAssocID="{C9310350-2DE1-4BC5-88E1-BA1AE3A1EC95}" presName="textRect" presStyleLbl="revTx" presStyleIdx="1" presStyleCnt="6">
        <dgm:presLayoutVars>
          <dgm:chMax val="1"/>
          <dgm:chPref val="1"/>
        </dgm:presLayoutVars>
      </dgm:prSet>
      <dgm:spPr/>
    </dgm:pt>
    <dgm:pt modelId="{E0BCFE4F-4E8A-4862-9B63-D57BBB73AE99}" type="pres">
      <dgm:prSet presAssocID="{494B4D96-EFBC-4656-90FE-279BB60A7E62}" presName="sibTrans" presStyleCnt="0"/>
      <dgm:spPr/>
    </dgm:pt>
    <dgm:pt modelId="{6FF90B09-2B26-4483-878A-47582E447FD0}" type="pres">
      <dgm:prSet presAssocID="{E144378C-875F-46DF-9636-1047EE067E15}" presName="compNode" presStyleCnt="0"/>
      <dgm:spPr/>
    </dgm:pt>
    <dgm:pt modelId="{C09C204C-FCA3-41ED-8997-81C1772B2E02}" type="pres">
      <dgm:prSet presAssocID="{E144378C-875F-46DF-9636-1047EE067E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D16A265B-6B61-49AE-9503-BF49E4D9653A}" type="pres">
      <dgm:prSet presAssocID="{E144378C-875F-46DF-9636-1047EE067E15}" presName="spaceRect" presStyleCnt="0"/>
      <dgm:spPr/>
    </dgm:pt>
    <dgm:pt modelId="{B1E17036-5025-4F2D-8D38-62CB275E0183}" type="pres">
      <dgm:prSet presAssocID="{E144378C-875F-46DF-9636-1047EE067E15}" presName="textRect" presStyleLbl="revTx" presStyleIdx="2" presStyleCnt="6">
        <dgm:presLayoutVars>
          <dgm:chMax val="1"/>
          <dgm:chPref val="1"/>
        </dgm:presLayoutVars>
      </dgm:prSet>
      <dgm:spPr/>
    </dgm:pt>
    <dgm:pt modelId="{62D6E20C-353A-4AD3-83BB-54BA2676546A}" type="pres">
      <dgm:prSet presAssocID="{DE8F27AC-E6DF-429D-8488-ADCF894BE8EF}" presName="sibTrans" presStyleCnt="0"/>
      <dgm:spPr/>
    </dgm:pt>
    <dgm:pt modelId="{2F580327-2F8C-40D8-9718-9FC9289A837D}" type="pres">
      <dgm:prSet presAssocID="{E6151F91-998D-49A1-8424-BE82EA290011}" presName="compNode" presStyleCnt="0"/>
      <dgm:spPr/>
    </dgm:pt>
    <dgm:pt modelId="{8BD2AB19-7F9C-44D9-B9D8-2009AF6D321E}" type="pres">
      <dgm:prSet presAssocID="{E6151F91-998D-49A1-8424-BE82EA2900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11DA63F3-54FA-4469-B7B5-020E318E3D3A}" type="pres">
      <dgm:prSet presAssocID="{E6151F91-998D-49A1-8424-BE82EA290011}" presName="spaceRect" presStyleCnt="0"/>
      <dgm:spPr/>
    </dgm:pt>
    <dgm:pt modelId="{1E41F4FC-5740-44D9-BCCB-39C4F9CEB579}" type="pres">
      <dgm:prSet presAssocID="{E6151F91-998D-49A1-8424-BE82EA290011}" presName="textRect" presStyleLbl="revTx" presStyleIdx="3" presStyleCnt="6">
        <dgm:presLayoutVars>
          <dgm:chMax val="1"/>
          <dgm:chPref val="1"/>
        </dgm:presLayoutVars>
      </dgm:prSet>
      <dgm:spPr/>
    </dgm:pt>
    <dgm:pt modelId="{E0523E79-DEEA-4A60-8503-454705A8727B}" type="pres">
      <dgm:prSet presAssocID="{8DE095D2-5577-4BB9-A298-71EDAB086ECE}" presName="sibTrans" presStyleCnt="0"/>
      <dgm:spPr/>
    </dgm:pt>
    <dgm:pt modelId="{4C8ACF71-E212-47AF-8926-ABFFA20A2450}" type="pres">
      <dgm:prSet presAssocID="{E5FA1CFE-1167-4EC8-8343-755A47063276}" presName="compNode" presStyleCnt="0"/>
      <dgm:spPr/>
    </dgm:pt>
    <dgm:pt modelId="{04916B1B-E560-4A4F-B2D8-7E9CD7EE6876}" type="pres">
      <dgm:prSet presAssocID="{E5FA1CFE-1167-4EC8-8343-755A4706327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56F63377-AF81-4BD6-988E-3D753C74E67F}" type="pres">
      <dgm:prSet presAssocID="{E5FA1CFE-1167-4EC8-8343-755A47063276}" presName="spaceRect" presStyleCnt="0"/>
      <dgm:spPr/>
    </dgm:pt>
    <dgm:pt modelId="{8E2AAB40-9452-47C4-BC76-3137ED6E279C}" type="pres">
      <dgm:prSet presAssocID="{E5FA1CFE-1167-4EC8-8343-755A47063276}" presName="textRect" presStyleLbl="revTx" presStyleIdx="4" presStyleCnt="6">
        <dgm:presLayoutVars>
          <dgm:chMax val="1"/>
          <dgm:chPref val="1"/>
        </dgm:presLayoutVars>
      </dgm:prSet>
      <dgm:spPr/>
    </dgm:pt>
    <dgm:pt modelId="{E9356EAE-6C49-4431-9F2D-C7ECAA92B3AB}" type="pres">
      <dgm:prSet presAssocID="{5B27C8E9-6E42-4F11-AC4A-D3090BA38139}" presName="sibTrans" presStyleCnt="0"/>
      <dgm:spPr/>
    </dgm:pt>
    <dgm:pt modelId="{239F7208-672C-4882-9FA0-A9DF538230C8}" type="pres">
      <dgm:prSet presAssocID="{30B32C27-9B45-4661-AD8B-C9238DAEBFE0}" presName="compNode" presStyleCnt="0"/>
      <dgm:spPr/>
    </dgm:pt>
    <dgm:pt modelId="{AB6D0D24-DF9D-4A65-8D55-6E410BFA06A9}" type="pres">
      <dgm:prSet presAssocID="{30B32C27-9B45-4661-AD8B-C9238DAEBF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6270542-B452-48BC-A4A4-A16E2E456CE9}" type="pres">
      <dgm:prSet presAssocID="{30B32C27-9B45-4661-AD8B-C9238DAEBFE0}" presName="spaceRect" presStyleCnt="0"/>
      <dgm:spPr/>
    </dgm:pt>
    <dgm:pt modelId="{D845E24B-3ED2-4F68-873C-F275BB69B074}" type="pres">
      <dgm:prSet presAssocID="{30B32C27-9B45-4661-AD8B-C9238DAEBF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68ED17-0172-4F48-94AC-C968EACBC688}" type="presOf" srcId="{C9310350-2DE1-4BC5-88E1-BA1AE3A1EC95}" destId="{B24BECE6-C788-4B50-880E-73539616EC74}" srcOrd="0" destOrd="0" presId="urn:microsoft.com/office/officeart/2018/2/layout/IconLabelList"/>
    <dgm:cxn modelId="{63693B19-9D8F-4236-BF4F-EE4B45C13232}" srcId="{BBD2DC35-C442-4D7D-BD2B-D59E4B68FFA5}" destId="{C9310350-2DE1-4BC5-88E1-BA1AE3A1EC95}" srcOrd="1" destOrd="0" parTransId="{D725C67D-9366-4E7D-8E40-4BF43C75F6E3}" sibTransId="{494B4D96-EFBC-4656-90FE-279BB60A7E62}"/>
    <dgm:cxn modelId="{B3D4BA61-EFC3-439D-BDD2-8DA40FB5C5CB}" srcId="{BBD2DC35-C442-4D7D-BD2B-D59E4B68FFA5}" destId="{E5FA1CFE-1167-4EC8-8343-755A47063276}" srcOrd="4" destOrd="0" parTransId="{F4797923-E209-45A8-949C-2E5319FD8D1E}" sibTransId="{5B27C8E9-6E42-4F11-AC4A-D3090BA38139}"/>
    <dgm:cxn modelId="{20F3774B-E8F5-454E-93FE-E8BB78234BFC}" type="presOf" srcId="{E6151F91-998D-49A1-8424-BE82EA290011}" destId="{1E41F4FC-5740-44D9-BCCB-39C4F9CEB579}" srcOrd="0" destOrd="0" presId="urn:microsoft.com/office/officeart/2018/2/layout/IconLabelList"/>
    <dgm:cxn modelId="{F275C76E-BCCC-4D18-8475-EED39980E779}" type="presOf" srcId="{E144378C-875F-46DF-9636-1047EE067E15}" destId="{B1E17036-5025-4F2D-8D38-62CB275E0183}" srcOrd="0" destOrd="0" presId="urn:microsoft.com/office/officeart/2018/2/layout/IconLabelList"/>
    <dgm:cxn modelId="{DDCF6851-0CB4-43FB-9BC5-E5A83C3C3538}" srcId="{BBD2DC35-C442-4D7D-BD2B-D59E4B68FFA5}" destId="{9CEE8E29-421C-4AE7-ADC1-1A9E65C1E44C}" srcOrd="0" destOrd="0" parTransId="{29B40147-86FD-415F-AA0F-2932D0E84F2F}" sibTransId="{69F18365-4F3F-432A-9E56-DA46D6DEF0A0}"/>
    <dgm:cxn modelId="{17DE9956-F5BC-45A6-896D-1A758822C8A7}" srcId="{BBD2DC35-C442-4D7D-BD2B-D59E4B68FFA5}" destId="{E144378C-875F-46DF-9636-1047EE067E15}" srcOrd="2" destOrd="0" parTransId="{281B8213-7929-4665-95D5-7192CF655F2F}" sibTransId="{DE8F27AC-E6DF-429D-8488-ADCF894BE8EF}"/>
    <dgm:cxn modelId="{F591AA77-3CD3-4127-95E3-26C1AC0503ED}" type="presOf" srcId="{E5FA1CFE-1167-4EC8-8343-755A47063276}" destId="{8E2AAB40-9452-47C4-BC76-3137ED6E279C}" srcOrd="0" destOrd="0" presId="urn:microsoft.com/office/officeart/2018/2/layout/IconLabelList"/>
    <dgm:cxn modelId="{5DC2A18B-EE4B-4FD1-91EB-4176F3737C9C}" type="presOf" srcId="{BBD2DC35-C442-4D7D-BD2B-D59E4B68FFA5}" destId="{21A453EB-4F40-4487-8B96-D53BF3EA4C0B}" srcOrd="0" destOrd="0" presId="urn:microsoft.com/office/officeart/2018/2/layout/IconLabelList"/>
    <dgm:cxn modelId="{33238FA0-7F69-4977-92B9-5B35696B2A5C}" srcId="{BBD2DC35-C442-4D7D-BD2B-D59E4B68FFA5}" destId="{E6151F91-998D-49A1-8424-BE82EA290011}" srcOrd="3" destOrd="0" parTransId="{4B936147-6540-47EE-948A-E68F7B7E1983}" sibTransId="{8DE095D2-5577-4BB9-A298-71EDAB086ECE}"/>
    <dgm:cxn modelId="{C48D51A3-78F7-4C98-9758-E24F8A8F1565}" type="presOf" srcId="{9CEE8E29-421C-4AE7-ADC1-1A9E65C1E44C}" destId="{C90FD8F1-CAFE-45D9-A560-271AD6D9CF7C}" srcOrd="0" destOrd="0" presId="urn:microsoft.com/office/officeart/2018/2/layout/IconLabelList"/>
    <dgm:cxn modelId="{1CE0DFA3-887D-4E90-B463-FDE61B494CF7}" type="presOf" srcId="{30B32C27-9B45-4661-AD8B-C9238DAEBFE0}" destId="{D845E24B-3ED2-4F68-873C-F275BB69B074}" srcOrd="0" destOrd="0" presId="urn:microsoft.com/office/officeart/2018/2/layout/IconLabelList"/>
    <dgm:cxn modelId="{B17F60D3-AD0F-4FA9-9E46-06FD3E547CD6}" srcId="{BBD2DC35-C442-4D7D-BD2B-D59E4B68FFA5}" destId="{30B32C27-9B45-4661-AD8B-C9238DAEBFE0}" srcOrd="5" destOrd="0" parTransId="{41632135-C9C0-4207-86C3-851774268A5E}" sibTransId="{84B652A6-142C-4B5C-8E50-B15F21CA7822}"/>
    <dgm:cxn modelId="{71A82293-96DC-4B71-A2A5-A97FA6B3B351}" type="presParOf" srcId="{21A453EB-4F40-4487-8B96-D53BF3EA4C0B}" destId="{78FB7366-0972-47FF-A4A6-3BD33EF962DA}" srcOrd="0" destOrd="0" presId="urn:microsoft.com/office/officeart/2018/2/layout/IconLabelList"/>
    <dgm:cxn modelId="{1AE52B3A-9608-40F4-8BA5-E52D07138572}" type="presParOf" srcId="{78FB7366-0972-47FF-A4A6-3BD33EF962DA}" destId="{B3082A7E-CC9B-4ABD-9CF3-8E352E3218EC}" srcOrd="0" destOrd="0" presId="urn:microsoft.com/office/officeart/2018/2/layout/IconLabelList"/>
    <dgm:cxn modelId="{00D6895A-1DCF-4DF0-A5B7-6EFA705A41A8}" type="presParOf" srcId="{78FB7366-0972-47FF-A4A6-3BD33EF962DA}" destId="{360CC984-1CB4-4675-AF1B-9D8C80FD2740}" srcOrd="1" destOrd="0" presId="urn:microsoft.com/office/officeart/2018/2/layout/IconLabelList"/>
    <dgm:cxn modelId="{FEBE881C-1155-4506-B512-C2A24144ABCD}" type="presParOf" srcId="{78FB7366-0972-47FF-A4A6-3BD33EF962DA}" destId="{C90FD8F1-CAFE-45D9-A560-271AD6D9CF7C}" srcOrd="2" destOrd="0" presId="urn:microsoft.com/office/officeart/2018/2/layout/IconLabelList"/>
    <dgm:cxn modelId="{82CD0BCB-6DD4-464D-BD8E-60094F33D92E}" type="presParOf" srcId="{21A453EB-4F40-4487-8B96-D53BF3EA4C0B}" destId="{14057DBD-5859-4E5E-8382-F13EC3D4923D}" srcOrd="1" destOrd="0" presId="urn:microsoft.com/office/officeart/2018/2/layout/IconLabelList"/>
    <dgm:cxn modelId="{768A750D-F91F-4771-BA19-38F30B876100}" type="presParOf" srcId="{21A453EB-4F40-4487-8B96-D53BF3EA4C0B}" destId="{82BB2A22-0A42-4374-B8F0-E136086C1CD4}" srcOrd="2" destOrd="0" presId="urn:microsoft.com/office/officeart/2018/2/layout/IconLabelList"/>
    <dgm:cxn modelId="{4AD021EB-7007-490E-8D6D-4E4BF1933C83}" type="presParOf" srcId="{82BB2A22-0A42-4374-B8F0-E136086C1CD4}" destId="{0D8CB145-E653-4B1A-B20A-02EFB8B57551}" srcOrd="0" destOrd="0" presId="urn:microsoft.com/office/officeart/2018/2/layout/IconLabelList"/>
    <dgm:cxn modelId="{8AA24DD7-3A34-4689-B172-7FEBCB6F749E}" type="presParOf" srcId="{82BB2A22-0A42-4374-B8F0-E136086C1CD4}" destId="{CDF33076-EF77-43FE-AAC2-CB401EF5F4C0}" srcOrd="1" destOrd="0" presId="urn:microsoft.com/office/officeart/2018/2/layout/IconLabelList"/>
    <dgm:cxn modelId="{E95E8713-B0D9-4173-905F-44F0647D8583}" type="presParOf" srcId="{82BB2A22-0A42-4374-B8F0-E136086C1CD4}" destId="{B24BECE6-C788-4B50-880E-73539616EC74}" srcOrd="2" destOrd="0" presId="urn:microsoft.com/office/officeart/2018/2/layout/IconLabelList"/>
    <dgm:cxn modelId="{03714812-DA28-487B-A12C-04D70B729139}" type="presParOf" srcId="{21A453EB-4F40-4487-8B96-D53BF3EA4C0B}" destId="{E0BCFE4F-4E8A-4862-9B63-D57BBB73AE99}" srcOrd="3" destOrd="0" presId="urn:microsoft.com/office/officeart/2018/2/layout/IconLabelList"/>
    <dgm:cxn modelId="{70ACCA8D-030E-4EDE-8A82-E231E6867B6B}" type="presParOf" srcId="{21A453EB-4F40-4487-8B96-D53BF3EA4C0B}" destId="{6FF90B09-2B26-4483-878A-47582E447FD0}" srcOrd="4" destOrd="0" presId="urn:microsoft.com/office/officeart/2018/2/layout/IconLabelList"/>
    <dgm:cxn modelId="{7E90A63C-9A8B-4FB2-AEA8-50DE53E54E0B}" type="presParOf" srcId="{6FF90B09-2B26-4483-878A-47582E447FD0}" destId="{C09C204C-FCA3-41ED-8997-81C1772B2E02}" srcOrd="0" destOrd="0" presId="urn:microsoft.com/office/officeart/2018/2/layout/IconLabelList"/>
    <dgm:cxn modelId="{FB0E62D7-25AA-431E-97C5-AD2FAD8949A3}" type="presParOf" srcId="{6FF90B09-2B26-4483-878A-47582E447FD0}" destId="{D16A265B-6B61-49AE-9503-BF49E4D9653A}" srcOrd="1" destOrd="0" presId="urn:microsoft.com/office/officeart/2018/2/layout/IconLabelList"/>
    <dgm:cxn modelId="{C9F81A3A-5475-480A-8F56-AF608E8D6F9E}" type="presParOf" srcId="{6FF90B09-2B26-4483-878A-47582E447FD0}" destId="{B1E17036-5025-4F2D-8D38-62CB275E0183}" srcOrd="2" destOrd="0" presId="urn:microsoft.com/office/officeart/2018/2/layout/IconLabelList"/>
    <dgm:cxn modelId="{0CD4E442-2620-4E46-98C9-DFFAC935D0EC}" type="presParOf" srcId="{21A453EB-4F40-4487-8B96-D53BF3EA4C0B}" destId="{62D6E20C-353A-4AD3-83BB-54BA2676546A}" srcOrd="5" destOrd="0" presId="urn:microsoft.com/office/officeart/2018/2/layout/IconLabelList"/>
    <dgm:cxn modelId="{D799814D-B0E6-4DCE-9BC8-9FB4F6496691}" type="presParOf" srcId="{21A453EB-4F40-4487-8B96-D53BF3EA4C0B}" destId="{2F580327-2F8C-40D8-9718-9FC9289A837D}" srcOrd="6" destOrd="0" presId="urn:microsoft.com/office/officeart/2018/2/layout/IconLabelList"/>
    <dgm:cxn modelId="{5509F643-6A35-445E-8AF1-C3D15CE1F784}" type="presParOf" srcId="{2F580327-2F8C-40D8-9718-9FC9289A837D}" destId="{8BD2AB19-7F9C-44D9-B9D8-2009AF6D321E}" srcOrd="0" destOrd="0" presId="urn:microsoft.com/office/officeart/2018/2/layout/IconLabelList"/>
    <dgm:cxn modelId="{3048421D-7703-48E8-B904-1C1F61BD8CD2}" type="presParOf" srcId="{2F580327-2F8C-40D8-9718-9FC9289A837D}" destId="{11DA63F3-54FA-4469-B7B5-020E318E3D3A}" srcOrd="1" destOrd="0" presId="urn:microsoft.com/office/officeart/2018/2/layout/IconLabelList"/>
    <dgm:cxn modelId="{3D55CC03-072B-4FA7-AA0B-D3BABC1FB797}" type="presParOf" srcId="{2F580327-2F8C-40D8-9718-9FC9289A837D}" destId="{1E41F4FC-5740-44D9-BCCB-39C4F9CEB579}" srcOrd="2" destOrd="0" presId="urn:microsoft.com/office/officeart/2018/2/layout/IconLabelList"/>
    <dgm:cxn modelId="{69027B18-9EEA-4822-9177-34007107D49A}" type="presParOf" srcId="{21A453EB-4F40-4487-8B96-D53BF3EA4C0B}" destId="{E0523E79-DEEA-4A60-8503-454705A8727B}" srcOrd="7" destOrd="0" presId="urn:microsoft.com/office/officeart/2018/2/layout/IconLabelList"/>
    <dgm:cxn modelId="{57117FB3-ED2B-4FC5-BEA0-3776525E4D71}" type="presParOf" srcId="{21A453EB-4F40-4487-8B96-D53BF3EA4C0B}" destId="{4C8ACF71-E212-47AF-8926-ABFFA20A2450}" srcOrd="8" destOrd="0" presId="urn:microsoft.com/office/officeart/2018/2/layout/IconLabelList"/>
    <dgm:cxn modelId="{05F35703-F863-4901-B5CE-ED3170218BC5}" type="presParOf" srcId="{4C8ACF71-E212-47AF-8926-ABFFA20A2450}" destId="{04916B1B-E560-4A4F-B2D8-7E9CD7EE6876}" srcOrd="0" destOrd="0" presId="urn:microsoft.com/office/officeart/2018/2/layout/IconLabelList"/>
    <dgm:cxn modelId="{778FAB51-4EC8-43A5-B565-DEBA87E6A9E4}" type="presParOf" srcId="{4C8ACF71-E212-47AF-8926-ABFFA20A2450}" destId="{56F63377-AF81-4BD6-988E-3D753C74E67F}" srcOrd="1" destOrd="0" presId="urn:microsoft.com/office/officeart/2018/2/layout/IconLabelList"/>
    <dgm:cxn modelId="{C4454444-260F-4983-9CCB-97A03EDDB284}" type="presParOf" srcId="{4C8ACF71-E212-47AF-8926-ABFFA20A2450}" destId="{8E2AAB40-9452-47C4-BC76-3137ED6E279C}" srcOrd="2" destOrd="0" presId="urn:microsoft.com/office/officeart/2018/2/layout/IconLabelList"/>
    <dgm:cxn modelId="{831B6AC1-1E9C-4A80-A478-D1F553779480}" type="presParOf" srcId="{21A453EB-4F40-4487-8B96-D53BF3EA4C0B}" destId="{E9356EAE-6C49-4431-9F2D-C7ECAA92B3AB}" srcOrd="9" destOrd="0" presId="urn:microsoft.com/office/officeart/2018/2/layout/IconLabelList"/>
    <dgm:cxn modelId="{B11D973F-6E96-4E7F-BF9B-1231294BA0CB}" type="presParOf" srcId="{21A453EB-4F40-4487-8B96-D53BF3EA4C0B}" destId="{239F7208-672C-4882-9FA0-A9DF538230C8}" srcOrd="10" destOrd="0" presId="urn:microsoft.com/office/officeart/2018/2/layout/IconLabelList"/>
    <dgm:cxn modelId="{033E5324-DE02-4529-AE93-CABC067B5CD8}" type="presParOf" srcId="{239F7208-672C-4882-9FA0-A9DF538230C8}" destId="{AB6D0D24-DF9D-4A65-8D55-6E410BFA06A9}" srcOrd="0" destOrd="0" presId="urn:microsoft.com/office/officeart/2018/2/layout/IconLabelList"/>
    <dgm:cxn modelId="{13FE125D-E01E-4A57-AD50-76A2E1E0F529}" type="presParOf" srcId="{239F7208-672C-4882-9FA0-A9DF538230C8}" destId="{06270542-B452-48BC-A4A4-A16E2E456CE9}" srcOrd="1" destOrd="0" presId="urn:microsoft.com/office/officeart/2018/2/layout/IconLabelList"/>
    <dgm:cxn modelId="{28FBEC90-1B46-4528-A9CC-5470C16F927F}" type="presParOf" srcId="{239F7208-672C-4882-9FA0-A9DF538230C8}" destId="{D845E24B-3ED2-4F68-873C-F275BB69B0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00BCB-5734-401A-8BC1-EA5F697A4842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de-DE"/>
        </a:p>
      </dgm:t>
    </dgm:pt>
    <dgm:pt modelId="{CE6E63B6-EEC9-4EEA-A987-25F5645B5EED}">
      <dgm:prSet custT="1"/>
      <dgm:spPr/>
      <dgm:t>
        <a:bodyPr/>
        <a:lstStyle/>
        <a:p>
          <a:r>
            <a:rPr lang="en-US" sz="2000" dirty="0"/>
            <a:t>To Do, Doing, Done</a:t>
          </a:r>
          <a:endParaRPr lang="de-DE" sz="2000" dirty="0"/>
        </a:p>
      </dgm:t>
    </dgm:pt>
    <dgm:pt modelId="{2833F208-D133-4494-8372-D468660E25C3}" type="parTrans" cxnId="{E827EE01-FE4A-4C21-A367-1D4D3DF5F1DF}">
      <dgm:prSet/>
      <dgm:spPr/>
      <dgm:t>
        <a:bodyPr/>
        <a:lstStyle/>
        <a:p>
          <a:endParaRPr lang="de-DE"/>
        </a:p>
      </dgm:t>
    </dgm:pt>
    <dgm:pt modelId="{B799153B-E563-4E2E-B560-A69D47858854}" type="sibTrans" cxnId="{E827EE01-FE4A-4C21-A367-1D4D3DF5F1DF}">
      <dgm:prSet/>
      <dgm:spPr/>
      <dgm:t>
        <a:bodyPr/>
        <a:lstStyle/>
        <a:p>
          <a:endParaRPr lang="de-DE"/>
        </a:p>
      </dgm:t>
    </dgm:pt>
    <dgm:pt modelId="{48530082-780D-4B7C-BED8-E46D55B54E49}">
      <dgm:prSet custT="1"/>
      <dgm:spPr/>
      <dgm:t>
        <a:bodyPr/>
        <a:lstStyle/>
        <a:p>
          <a:r>
            <a:rPr lang="en-US" sz="2000"/>
            <a:t>Arbeitspakete</a:t>
          </a:r>
          <a:endParaRPr lang="de-DE" sz="2000"/>
        </a:p>
      </dgm:t>
    </dgm:pt>
    <dgm:pt modelId="{CD002891-DBC3-4F65-8A32-C0913A1F767F}" type="parTrans" cxnId="{6D57D02D-1898-4FFC-BFF4-EFB0EE9B8E10}">
      <dgm:prSet/>
      <dgm:spPr/>
      <dgm:t>
        <a:bodyPr/>
        <a:lstStyle/>
        <a:p>
          <a:endParaRPr lang="de-DE"/>
        </a:p>
      </dgm:t>
    </dgm:pt>
    <dgm:pt modelId="{89D29EC6-8ABF-424C-87FF-FFE7FDD676B3}" type="sibTrans" cxnId="{6D57D02D-1898-4FFC-BFF4-EFB0EE9B8E10}">
      <dgm:prSet/>
      <dgm:spPr/>
      <dgm:t>
        <a:bodyPr/>
        <a:lstStyle/>
        <a:p>
          <a:endParaRPr lang="de-DE"/>
        </a:p>
      </dgm:t>
    </dgm:pt>
    <dgm:pt modelId="{CECC342C-3BA0-4C59-BC78-1F0EC31EAA5A}">
      <dgm:prSet custT="1"/>
      <dgm:spPr/>
      <dgm:t>
        <a:bodyPr/>
        <a:lstStyle/>
        <a:p>
          <a:r>
            <a:rPr lang="en-US" sz="2000"/>
            <a:t>Gruppen</a:t>
          </a:r>
          <a:endParaRPr lang="de-DE" sz="2000"/>
        </a:p>
      </dgm:t>
    </dgm:pt>
    <dgm:pt modelId="{EE7D8D18-0566-402E-86C7-798527D5519F}" type="parTrans" cxnId="{90A6D9DA-97CE-4A45-8CAA-4E396CB9696F}">
      <dgm:prSet/>
      <dgm:spPr/>
      <dgm:t>
        <a:bodyPr/>
        <a:lstStyle/>
        <a:p>
          <a:endParaRPr lang="de-DE"/>
        </a:p>
      </dgm:t>
    </dgm:pt>
    <dgm:pt modelId="{B4238025-6E46-4747-A148-3F14635FDADD}" type="sibTrans" cxnId="{90A6D9DA-97CE-4A45-8CAA-4E396CB9696F}">
      <dgm:prSet/>
      <dgm:spPr/>
      <dgm:t>
        <a:bodyPr/>
        <a:lstStyle/>
        <a:p>
          <a:endParaRPr lang="de-DE"/>
        </a:p>
      </dgm:t>
    </dgm:pt>
    <dgm:pt modelId="{85929CF5-59F2-4664-B328-6146FEF1A50F}">
      <dgm:prSet custT="1"/>
      <dgm:spPr/>
      <dgm:t>
        <a:bodyPr/>
        <a:lstStyle/>
        <a:p>
          <a:r>
            <a:rPr lang="en-US" sz="2000"/>
            <a:t>Zeitplanung</a:t>
          </a:r>
          <a:endParaRPr lang="de-DE" sz="2000"/>
        </a:p>
      </dgm:t>
    </dgm:pt>
    <dgm:pt modelId="{C0E158C1-2B4B-441D-875D-B27681A10BEC}" type="parTrans" cxnId="{FB6B426A-7E89-4E69-9B18-5818E99B89CC}">
      <dgm:prSet/>
      <dgm:spPr/>
      <dgm:t>
        <a:bodyPr/>
        <a:lstStyle/>
        <a:p>
          <a:endParaRPr lang="de-DE"/>
        </a:p>
      </dgm:t>
    </dgm:pt>
    <dgm:pt modelId="{C0F3EF66-5DC0-4A78-8787-49A1420E85D4}" type="sibTrans" cxnId="{FB6B426A-7E89-4E69-9B18-5818E99B89CC}">
      <dgm:prSet/>
      <dgm:spPr/>
      <dgm:t>
        <a:bodyPr/>
        <a:lstStyle/>
        <a:p>
          <a:endParaRPr lang="de-DE"/>
        </a:p>
      </dgm:t>
    </dgm:pt>
    <dgm:pt modelId="{649CE4DF-333C-4AF3-BA27-8095E579F0CA}" type="pres">
      <dgm:prSet presAssocID="{3D900BCB-5734-401A-8BC1-EA5F697A4842}" presName="linear" presStyleCnt="0">
        <dgm:presLayoutVars>
          <dgm:animLvl val="lvl"/>
          <dgm:resizeHandles val="exact"/>
        </dgm:presLayoutVars>
      </dgm:prSet>
      <dgm:spPr/>
    </dgm:pt>
    <dgm:pt modelId="{7C3F008C-75C5-4E20-8520-5E57722D57D8}" type="pres">
      <dgm:prSet presAssocID="{CE6E63B6-EEC9-4EEA-A987-25F5645B5E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2525C5-906D-4270-9CCA-2472BEB8C70A}" type="pres">
      <dgm:prSet presAssocID="{B799153B-E563-4E2E-B560-A69D47858854}" presName="spacer" presStyleCnt="0"/>
      <dgm:spPr/>
    </dgm:pt>
    <dgm:pt modelId="{4699591F-8B04-4567-B550-B48E688CA527}" type="pres">
      <dgm:prSet presAssocID="{48530082-780D-4B7C-BED8-E46D55B54E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2131ED-D96A-4A22-9B08-04FD712EE0CB}" type="pres">
      <dgm:prSet presAssocID="{89D29EC6-8ABF-424C-87FF-FFE7FDD676B3}" presName="spacer" presStyleCnt="0"/>
      <dgm:spPr/>
    </dgm:pt>
    <dgm:pt modelId="{3A44855D-80A1-4A64-923A-E5551F70DCD7}" type="pres">
      <dgm:prSet presAssocID="{CECC342C-3BA0-4C59-BC78-1F0EC31EAA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43BA7E-8499-423C-AFE2-CE7057FACF06}" type="pres">
      <dgm:prSet presAssocID="{B4238025-6E46-4747-A148-3F14635FDADD}" presName="spacer" presStyleCnt="0"/>
      <dgm:spPr/>
    </dgm:pt>
    <dgm:pt modelId="{984F5C0E-0DCF-4AF7-8FA1-0AF770BBAC5A}" type="pres">
      <dgm:prSet presAssocID="{85929CF5-59F2-4664-B328-6146FEF1A5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27EE01-FE4A-4C21-A367-1D4D3DF5F1DF}" srcId="{3D900BCB-5734-401A-8BC1-EA5F697A4842}" destId="{CE6E63B6-EEC9-4EEA-A987-25F5645B5EED}" srcOrd="0" destOrd="0" parTransId="{2833F208-D133-4494-8372-D468660E25C3}" sibTransId="{B799153B-E563-4E2E-B560-A69D47858854}"/>
    <dgm:cxn modelId="{D2850C1C-44E0-47A0-B537-EB5B440F96B1}" type="presOf" srcId="{3D900BCB-5734-401A-8BC1-EA5F697A4842}" destId="{649CE4DF-333C-4AF3-BA27-8095E579F0CA}" srcOrd="0" destOrd="0" presId="urn:microsoft.com/office/officeart/2005/8/layout/vList2"/>
    <dgm:cxn modelId="{6D57D02D-1898-4FFC-BFF4-EFB0EE9B8E10}" srcId="{3D900BCB-5734-401A-8BC1-EA5F697A4842}" destId="{48530082-780D-4B7C-BED8-E46D55B54E49}" srcOrd="1" destOrd="0" parTransId="{CD002891-DBC3-4F65-8A32-C0913A1F767F}" sibTransId="{89D29EC6-8ABF-424C-87FF-FFE7FDD676B3}"/>
    <dgm:cxn modelId="{4199E635-06AE-4C30-99D9-05EB93008D1C}" type="presOf" srcId="{CECC342C-3BA0-4C59-BC78-1F0EC31EAA5A}" destId="{3A44855D-80A1-4A64-923A-E5551F70DCD7}" srcOrd="0" destOrd="0" presId="urn:microsoft.com/office/officeart/2005/8/layout/vList2"/>
    <dgm:cxn modelId="{FB6B426A-7E89-4E69-9B18-5818E99B89CC}" srcId="{3D900BCB-5734-401A-8BC1-EA5F697A4842}" destId="{85929CF5-59F2-4664-B328-6146FEF1A50F}" srcOrd="3" destOrd="0" parTransId="{C0E158C1-2B4B-441D-875D-B27681A10BEC}" sibTransId="{C0F3EF66-5DC0-4A78-8787-49A1420E85D4}"/>
    <dgm:cxn modelId="{2CABA575-06DA-4F1D-9962-0D71374D806D}" type="presOf" srcId="{48530082-780D-4B7C-BED8-E46D55B54E49}" destId="{4699591F-8B04-4567-B550-B48E688CA527}" srcOrd="0" destOrd="0" presId="urn:microsoft.com/office/officeart/2005/8/layout/vList2"/>
    <dgm:cxn modelId="{BF626B8D-247C-4A1D-A69B-0CA5A905DC00}" type="presOf" srcId="{85929CF5-59F2-4664-B328-6146FEF1A50F}" destId="{984F5C0E-0DCF-4AF7-8FA1-0AF770BBAC5A}" srcOrd="0" destOrd="0" presId="urn:microsoft.com/office/officeart/2005/8/layout/vList2"/>
    <dgm:cxn modelId="{CC74F0D3-F454-405E-8CCA-524B6F82B8A0}" type="presOf" srcId="{CE6E63B6-EEC9-4EEA-A987-25F5645B5EED}" destId="{7C3F008C-75C5-4E20-8520-5E57722D57D8}" srcOrd="0" destOrd="0" presId="urn:microsoft.com/office/officeart/2005/8/layout/vList2"/>
    <dgm:cxn modelId="{90A6D9DA-97CE-4A45-8CAA-4E396CB9696F}" srcId="{3D900BCB-5734-401A-8BC1-EA5F697A4842}" destId="{CECC342C-3BA0-4C59-BC78-1F0EC31EAA5A}" srcOrd="2" destOrd="0" parTransId="{EE7D8D18-0566-402E-86C7-798527D5519F}" sibTransId="{B4238025-6E46-4747-A148-3F14635FDADD}"/>
    <dgm:cxn modelId="{44657208-C971-4908-9F3B-3961446FE309}" type="presParOf" srcId="{649CE4DF-333C-4AF3-BA27-8095E579F0CA}" destId="{7C3F008C-75C5-4E20-8520-5E57722D57D8}" srcOrd="0" destOrd="0" presId="urn:microsoft.com/office/officeart/2005/8/layout/vList2"/>
    <dgm:cxn modelId="{E66F9F76-F6BE-4586-B926-6F5A868392F0}" type="presParOf" srcId="{649CE4DF-333C-4AF3-BA27-8095E579F0CA}" destId="{F12525C5-906D-4270-9CCA-2472BEB8C70A}" srcOrd="1" destOrd="0" presId="urn:microsoft.com/office/officeart/2005/8/layout/vList2"/>
    <dgm:cxn modelId="{C43800C6-6338-48CF-A681-57C637D02AB2}" type="presParOf" srcId="{649CE4DF-333C-4AF3-BA27-8095E579F0CA}" destId="{4699591F-8B04-4567-B550-B48E688CA527}" srcOrd="2" destOrd="0" presId="urn:microsoft.com/office/officeart/2005/8/layout/vList2"/>
    <dgm:cxn modelId="{99922F3D-AB64-4D17-A80A-DA7A8D51D1EF}" type="presParOf" srcId="{649CE4DF-333C-4AF3-BA27-8095E579F0CA}" destId="{C22131ED-D96A-4A22-9B08-04FD712EE0CB}" srcOrd="3" destOrd="0" presId="urn:microsoft.com/office/officeart/2005/8/layout/vList2"/>
    <dgm:cxn modelId="{EBEE5296-EC7E-4291-A3FC-429C1F5FE7D0}" type="presParOf" srcId="{649CE4DF-333C-4AF3-BA27-8095E579F0CA}" destId="{3A44855D-80A1-4A64-923A-E5551F70DCD7}" srcOrd="4" destOrd="0" presId="urn:microsoft.com/office/officeart/2005/8/layout/vList2"/>
    <dgm:cxn modelId="{9A259506-E5FA-45A1-AC72-E8A48CB8A37D}" type="presParOf" srcId="{649CE4DF-333C-4AF3-BA27-8095E579F0CA}" destId="{9943BA7E-8499-423C-AFE2-CE7057FACF06}" srcOrd="5" destOrd="0" presId="urn:microsoft.com/office/officeart/2005/8/layout/vList2"/>
    <dgm:cxn modelId="{B8F591C6-4C1E-4EFB-ABF5-FBDFF25B92E8}" type="presParOf" srcId="{649CE4DF-333C-4AF3-BA27-8095E579F0CA}" destId="{984F5C0E-0DCF-4AF7-8FA1-0AF770BBAC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1784D-BEAD-4A55-A594-DFB95985BE95}" type="doc">
      <dgm:prSet loTypeId="urn:microsoft.com/office/officeart/2005/8/layout/hList7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8760C044-7608-4156-849E-7497D065DAD9}">
      <dgm:prSet/>
      <dgm:spPr/>
      <dgm:t>
        <a:bodyPr/>
        <a:lstStyle/>
        <a:p>
          <a:r>
            <a:rPr lang="de-DE"/>
            <a:t>Insgesamt zufrieden</a:t>
          </a:r>
        </a:p>
      </dgm:t>
    </dgm:pt>
    <dgm:pt modelId="{3A0B1820-539E-481F-979B-C63707E5C88D}" type="parTrans" cxnId="{09BDC75E-D39A-48B7-AB39-78A5701D492F}">
      <dgm:prSet/>
      <dgm:spPr/>
      <dgm:t>
        <a:bodyPr/>
        <a:lstStyle/>
        <a:p>
          <a:endParaRPr lang="de-DE"/>
        </a:p>
      </dgm:t>
    </dgm:pt>
    <dgm:pt modelId="{ECE92022-C1CA-4BD0-BD6E-5F5E80908911}" type="sibTrans" cxnId="{09BDC75E-D39A-48B7-AB39-78A5701D492F}">
      <dgm:prSet/>
      <dgm:spPr/>
      <dgm:t>
        <a:bodyPr/>
        <a:lstStyle/>
        <a:p>
          <a:endParaRPr lang="de-DE"/>
        </a:p>
      </dgm:t>
    </dgm:pt>
    <dgm:pt modelId="{57A02B8A-087F-4AE2-A304-2E568076F666}">
      <dgm:prSet/>
      <dgm:spPr/>
      <dgm:t>
        <a:bodyPr/>
        <a:lstStyle/>
        <a:p>
          <a:r>
            <a:rPr lang="de-DE"/>
            <a:t>Gute Umsetzung der Kernfunktionen </a:t>
          </a:r>
        </a:p>
      </dgm:t>
    </dgm:pt>
    <dgm:pt modelId="{93D02305-3BA7-4999-926B-57F81C0D5753}" type="parTrans" cxnId="{C40C767D-49A4-4DE3-A53F-50CAAFACF79A}">
      <dgm:prSet/>
      <dgm:spPr/>
      <dgm:t>
        <a:bodyPr/>
        <a:lstStyle/>
        <a:p>
          <a:endParaRPr lang="de-DE"/>
        </a:p>
      </dgm:t>
    </dgm:pt>
    <dgm:pt modelId="{4FDAD454-86CC-4656-B3CC-79D29DDA38E9}" type="sibTrans" cxnId="{C40C767D-49A4-4DE3-A53F-50CAAFACF79A}">
      <dgm:prSet/>
      <dgm:spPr/>
      <dgm:t>
        <a:bodyPr/>
        <a:lstStyle/>
        <a:p>
          <a:endParaRPr lang="de-DE"/>
        </a:p>
      </dgm:t>
    </dgm:pt>
    <dgm:pt modelId="{6C2EF7EE-38CC-4B22-8BEA-A7765C24F38A}">
      <dgm:prSet/>
      <dgm:spPr/>
      <dgm:t>
        <a:bodyPr/>
        <a:lstStyle/>
        <a:p>
          <a:r>
            <a:rPr lang="de-DE"/>
            <a:t>Unterschätzung der Zeit</a:t>
          </a:r>
        </a:p>
      </dgm:t>
    </dgm:pt>
    <dgm:pt modelId="{60F1BBD8-9F3C-4708-B3F2-6CE582095708}" type="parTrans" cxnId="{0BCFFDCD-1532-4607-9172-D1D119D66535}">
      <dgm:prSet/>
      <dgm:spPr/>
      <dgm:t>
        <a:bodyPr/>
        <a:lstStyle/>
        <a:p>
          <a:endParaRPr lang="de-DE"/>
        </a:p>
      </dgm:t>
    </dgm:pt>
    <dgm:pt modelId="{F5E318DC-75B2-4CA2-9D44-87914C7D7444}" type="sibTrans" cxnId="{0BCFFDCD-1532-4607-9172-D1D119D66535}">
      <dgm:prSet/>
      <dgm:spPr/>
      <dgm:t>
        <a:bodyPr/>
        <a:lstStyle/>
        <a:p>
          <a:endParaRPr lang="de-DE"/>
        </a:p>
      </dgm:t>
    </dgm:pt>
    <dgm:pt modelId="{DC3D4572-E6AF-4DB3-B8C0-23A119B03126}">
      <dgm:prSet/>
      <dgm:spPr/>
      <dgm:t>
        <a:bodyPr/>
        <a:lstStyle/>
        <a:p>
          <a:r>
            <a:rPr lang="de-DE"/>
            <a:t>Viel gelernt und praktische Erfahrung</a:t>
          </a:r>
        </a:p>
      </dgm:t>
    </dgm:pt>
    <dgm:pt modelId="{66C35D12-3073-486F-A98D-EF606F9C2DCE}" type="parTrans" cxnId="{0076D638-7DC9-4D4B-8638-996A1522A598}">
      <dgm:prSet/>
      <dgm:spPr/>
      <dgm:t>
        <a:bodyPr/>
        <a:lstStyle/>
        <a:p>
          <a:endParaRPr lang="de-DE"/>
        </a:p>
      </dgm:t>
    </dgm:pt>
    <dgm:pt modelId="{13BE73CE-2357-486F-9E3E-F5B66896772C}" type="sibTrans" cxnId="{0076D638-7DC9-4D4B-8638-996A1522A598}">
      <dgm:prSet/>
      <dgm:spPr/>
      <dgm:t>
        <a:bodyPr/>
        <a:lstStyle/>
        <a:p>
          <a:endParaRPr lang="de-DE"/>
        </a:p>
      </dgm:t>
    </dgm:pt>
    <dgm:pt modelId="{97392C70-4A02-4857-A349-ACC852EC5C0B}" type="pres">
      <dgm:prSet presAssocID="{B4B1784D-BEAD-4A55-A594-DFB95985BE95}" presName="Name0" presStyleCnt="0">
        <dgm:presLayoutVars>
          <dgm:dir/>
          <dgm:resizeHandles val="exact"/>
        </dgm:presLayoutVars>
      </dgm:prSet>
      <dgm:spPr/>
    </dgm:pt>
    <dgm:pt modelId="{CABCFD7C-8511-48C7-9FDC-147903A4A716}" type="pres">
      <dgm:prSet presAssocID="{B4B1784D-BEAD-4A55-A594-DFB95985BE95}" presName="fgShape" presStyleLbl="fgShp" presStyleIdx="0" presStyleCnt="1"/>
      <dgm:spPr/>
    </dgm:pt>
    <dgm:pt modelId="{5FC2B040-2A82-48C6-90DE-F9C674BEA1D8}" type="pres">
      <dgm:prSet presAssocID="{B4B1784D-BEAD-4A55-A594-DFB95985BE95}" presName="linComp" presStyleCnt="0"/>
      <dgm:spPr/>
    </dgm:pt>
    <dgm:pt modelId="{50EDC3E8-1A71-4034-8B26-DD8E235F0987}" type="pres">
      <dgm:prSet presAssocID="{8760C044-7608-4156-849E-7497D065DAD9}" presName="compNode" presStyleCnt="0"/>
      <dgm:spPr/>
    </dgm:pt>
    <dgm:pt modelId="{CB151BD7-5822-4B7F-A5C7-5C7DC96BE10B}" type="pres">
      <dgm:prSet presAssocID="{8760C044-7608-4156-849E-7497D065DAD9}" presName="bkgdShape" presStyleLbl="node1" presStyleIdx="0" presStyleCnt="4"/>
      <dgm:spPr/>
    </dgm:pt>
    <dgm:pt modelId="{2F06ED01-6B6E-4A88-ADEA-8992E96830A9}" type="pres">
      <dgm:prSet presAssocID="{8760C044-7608-4156-849E-7497D065DAD9}" presName="nodeTx" presStyleLbl="node1" presStyleIdx="0" presStyleCnt="4">
        <dgm:presLayoutVars>
          <dgm:bulletEnabled val="1"/>
        </dgm:presLayoutVars>
      </dgm:prSet>
      <dgm:spPr/>
    </dgm:pt>
    <dgm:pt modelId="{D5BAFA8F-7F79-420A-9E12-9FABAE7070AF}" type="pres">
      <dgm:prSet presAssocID="{8760C044-7608-4156-849E-7497D065DAD9}" presName="invisiNode" presStyleLbl="node1" presStyleIdx="0" presStyleCnt="4"/>
      <dgm:spPr/>
    </dgm:pt>
    <dgm:pt modelId="{ED4F6D27-A045-4FF1-B725-64CFF7582309}" type="pres">
      <dgm:prSet presAssocID="{8760C044-7608-4156-849E-7497D065DAD9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Lächelnde Gesichtskontur mit einfarbiger Füllung"/>
        </a:ext>
      </dgm:extLst>
    </dgm:pt>
    <dgm:pt modelId="{794E38C1-C137-4D34-9D6A-A184C9FE93FA}" type="pres">
      <dgm:prSet presAssocID="{ECE92022-C1CA-4BD0-BD6E-5F5E80908911}" presName="sibTrans" presStyleLbl="sibTrans2D1" presStyleIdx="0" presStyleCnt="0"/>
      <dgm:spPr/>
    </dgm:pt>
    <dgm:pt modelId="{6C3246D0-57DA-4399-A077-F605F33A6E05}" type="pres">
      <dgm:prSet presAssocID="{57A02B8A-087F-4AE2-A304-2E568076F666}" presName="compNode" presStyleCnt="0"/>
      <dgm:spPr/>
    </dgm:pt>
    <dgm:pt modelId="{4FEEE3E2-E5A2-42D9-8BE2-759009ECBF14}" type="pres">
      <dgm:prSet presAssocID="{57A02B8A-087F-4AE2-A304-2E568076F666}" presName="bkgdShape" presStyleLbl="node1" presStyleIdx="1" presStyleCnt="4"/>
      <dgm:spPr/>
    </dgm:pt>
    <dgm:pt modelId="{755A6073-6670-4C2F-A9C1-3726E51B5204}" type="pres">
      <dgm:prSet presAssocID="{57A02B8A-087F-4AE2-A304-2E568076F666}" presName="nodeTx" presStyleLbl="node1" presStyleIdx="1" presStyleCnt="4">
        <dgm:presLayoutVars>
          <dgm:bulletEnabled val="1"/>
        </dgm:presLayoutVars>
      </dgm:prSet>
      <dgm:spPr/>
    </dgm:pt>
    <dgm:pt modelId="{CE1B992C-A0CF-4B7D-B1D2-02FCE683E4D7}" type="pres">
      <dgm:prSet presAssocID="{57A02B8A-087F-4AE2-A304-2E568076F666}" presName="invisiNode" presStyleLbl="node1" presStyleIdx="1" presStyleCnt="4"/>
      <dgm:spPr/>
    </dgm:pt>
    <dgm:pt modelId="{87D11281-6321-4765-87A6-59ABCAFCCB42}" type="pres">
      <dgm:prSet presAssocID="{57A02B8A-087F-4AE2-A304-2E568076F666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md (Terminal) mit einfarbiger Füllung"/>
        </a:ext>
      </dgm:extLst>
    </dgm:pt>
    <dgm:pt modelId="{F94BCCB5-E372-4F99-B808-30370D6295A2}" type="pres">
      <dgm:prSet presAssocID="{4FDAD454-86CC-4656-B3CC-79D29DDA38E9}" presName="sibTrans" presStyleLbl="sibTrans2D1" presStyleIdx="0" presStyleCnt="0"/>
      <dgm:spPr/>
    </dgm:pt>
    <dgm:pt modelId="{87202CA5-025A-4208-92A3-67234F0B974B}" type="pres">
      <dgm:prSet presAssocID="{6C2EF7EE-38CC-4B22-8BEA-A7765C24F38A}" presName="compNode" presStyleCnt="0"/>
      <dgm:spPr/>
    </dgm:pt>
    <dgm:pt modelId="{4BC77B38-B7FE-4962-9A5A-F6C021EE0CAF}" type="pres">
      <dgm:prSet presAssocID="{6C2EF7EE-38CC-4B22-8BEA-A7765C24F38A}" presName="bkgdShape" presStyleLbl="node1" presStyleIdx="2" presStyleCnt="4"/>
      <dgm:spPr/>
    </dgm:pt>
    <dgm:pt modelId="{80789FF6-6F9B-44A0-9E29-1CB408BC6FBD}" type="pres">
      <dgm:prSet presAssocID="{6C2EF7EE-38CC-4B22-8BEA-A7765C24F38A}" presName="nodeTx" presStyleLbl="node1" presStyleIdx="2" presStyleCnt="4">
        <dgm:presLayoutVars>
          <dgm:bulletEnabled val="1"/>
        </dgm:presLayoutVars>
      </dgm:prSet>
      <dgm:spPr/>
    </dgm:pt>
    <dgm:pt modelId="{884E3B50-2F2D-4190-8B7D-74E1B09071F1}" type="pres">
      <dgm:prSet presAssocID="{6C2EF7EE-38CC-4B22-8BEA-A7765C24F38A}" presName="invisiNode" presStyleLbl="node1" presStyleIdx="2" presStyleCnt="4"/>
      <dgm:spPr/>
    </dgm:pt>
    <dgm:pt modelId="{AD5BADEA-847D-4993-AC65-E45AD1B6ECC5}" type="pres">
      <dgm:prSet presAssocID="{6C2EF7EE-38CC-4B22-8BEA-A7765C24F38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Sanduhr abgelaufen mit einfarbiger Füllung"/>
        </a:ext>
      </dgm:extLst>
    </dgm:pt>
    <dgm:pt modelId="{6FFE5086-5F15-49E8-A740-376597DE3461}" type="pres">
      <dgm:prSet presAssocID="{F5E318DC-75B2-4CA2-9D44-87914C7D7444}" presName="sibTrans" presStyleLbl="sibTrans2D1" presStyleIdx="0" presStyleCnt="0"/>
      <dgm:spPr/>
    </dgm:pt>
    <dgm:pt modelId="{A4CA1E17-EA93-4723-890D-11D9D49FF7B2}" type="pres">
      <dgm:prSet presAssocID="{DC3D4572-E6AF-4DB3-B8C0-23A119B03126}" presName="compNode" presStyleCnt="0"/>
      <dgm:spPr/>
    </dgm:pt>
    <dgm:pt modelId="{6B698E92-1394-4122-AFFC-448F2F8BBAB0}" type="pres">
      <dgm:prSet presAssocID="{DC3D4572-E6AF-4DB3-B8C0-23A119B03126}" presName="bkgdShape" presStyleLbl="node1" presStyleIdx="3" presStyleCnt="4" custLinFactNeighborX="6060" custLinFactNeighborY="-2033"/>
      <dgm:spPr/>
    </dgm:pt>
    <dgm:pt modelId="{E36EFBC0-70CA-4E75-B390-3BED736D8058}" type="pres">
      <dgm:prSet presAssocID="{DC3D4572-E6AF-4DB3-B8C0-23A119B03126}" presName="nodeTx" presStyleLbl="node1" presStyleIdx="3" presStyleCnt="4">
        <dgm:presLayoutVars>
          <dgm:bulletEnabled val="1"/>
        </dgm:presLayoutVars>
      </dgm:prSet>
      <dgm:spPr/>
    </dgm:pt>
    <dgm:pt modelId="{86F977B3-D515-4A10-8542-FB10F6730CD8}" type="pres">
      <dgm:prSet presAssocID="{DC3D4572-E6AF-4DB3-B8C0-23A119B03126}" presName="invisiNode" presStyleLbl="node1" presStyleIdx="3" presStyleCnt="4"/>
      <dgm:spPr/>
    </dgm:pt>
    <dgm:pt modelId="{1380D25F-7FB1-4702-AE14-01FEA9067CE0}" type="pres">
      <dgm:prSet presAssocID="{DC3D4572-E6AF-4DB3-B8C0-23A119B03126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Aufwärtstrend mit einfarbiger Füllung"/>
        </a:ext>
      </dgm:extLst>
    </dgm:pt>
  </dgm:ptLst>
  <dgm:cxnLst>
    <dgm:cxn modelId="{77A5C60E-9087-442F-8D14-01E23185697B}" type="presOf" srcId="{8760C044-7608-4156-849E-7497D065DAD9}" destId="{2F06ED01-6B6E-4A88-ADEA-8992E96830A9}" srcOrd="1" destOrd="0" presId="urn:microsoft.com/office/officeart/2005/8/layout/hList7"/>
    <dgm:cxn modelId="{5F5D062D-72BE-45D1-96AC-FC5E2BE8A5A4}" type="presOf" srcId="{4FDAD454-86CC-4656-B3CC-79D29DDA38E9}" destId="{F94BCCB5-E372-4F99-B808-30370D6295A2}" srcOrd="0" destOrd="0" presId="urn:microsoft.com/office/officeart/2005/8/layout/hList7"/>
    <dgm:cxn modelId="{0076D638-7DC9-4D4B-8638-996A1522A598}" srcId="{B4B1784D-BEAD-4A55-A594-DFB95985BE95}" destId="{DC3D4572-E6AF-4DB3-B8C0-23A119B03126}" srcOrd="3" destOrd="0" parTransId="{66C35D12-3073-486F-A98D-EF606F9C2DCE}" sibTransId="{13BE73CE-2357-486F-9E3E-F5B66896772C}"/>
    <dgm:cxn modelId="{09BDC75E-D39A-48B7-AB39-78A5701D492F}" srcId="{B4B1784D-BEAD-4A55-A594-DFB95985BE95}" destId="{8760C044-7608-4156-849E-7497D065DAD9}" srcOrd="0" destOrd="0" parTransId="{3A0B1820-539E-481F-979B-C63707E5C88D}" sibTransId="{ECE92022-C1CA-4BD0-BD6E-5F5E80908911}"/>
    <dgm:cxn modelId="{6166E062-BCA9-4960-BC5E-8A9A28475D88}" type="presOf" srcId="{57A02B8A-087F-4AE2-A304-2E568076F666}" destId="{4FEEE3E2-E5A2-42D9-8BE2-759009ECBF14}" srcOrd="0" destOrd="0" presId="urn:microsoft.com/office/officeart/2005/8/layout/hList7"/>
    <dgm:cxn modelId="{95A89A66-D0B1-43CB-BEB5-69A44843B458}" type="presOf" srcId="{B4B1784D-BEAD-4A55-A594-DFB95985BE95}" destId="{97392C70-4A02-4857-A349-ACC852EC5C0B}" srcOrd="0" destOrd="0" presId="urn:microsoft.com/office/officeart/2005/8/layout/hList7"/>
    <dgm:cxn modelId="{F0F7766D-E2AC-41C9-9BF4-F402BE6F9B2E}" type="presOf" srcId="{6C2EF7EE-38CC-4B22-8BEA-A7765C24F38A}" destId="{80789FF6-6F9B-44A0-9E29-1CB408BC6FBD}" srcOrd="1" destOrd="0" presId="urn:microsoft.com/office/officeart/2005/8/layout/hList7"/>
    <dgm:cxn modelId="{C40C767D-49A4-4DE3-A53F-50CAAFACF79A}" srcId="{B4B1784D-BEAD-4A55-A594-DFB95985BE95}" destId="{57A02B8A-087F-4AE2-A304-2E568076F666}" srcOrd="1" destOrd="0" parTransId="{93D02305-3BA7-4999-926B-57F81C0D5753}" sibTransId="{4FDAD454-86CC-4656-B3CC-79D29DDA38E9}"/>
    <dgm:cxn modelId="{4E68368C-1A80-4CD1-B523-86F205506F6D}" type="presOf" srcId="{8760C044-7608-4156-849E-7497D065DAD9}" destId="{CB151BD7-5822-4B7F-A5C7-5C7DC96BE10B}" srcOrd="0" destOrd="0" presId="urn:microsoft.com/office/officeart/2005/8/layout/hList7"/>
    <dgm:cxn modelId="{D6D6E29A-5CAE-4953-A97F-A063A47A62BC}" type="presOf" srcId="{DC3D4572-E6AF-4DB3-B8C0-23A119B03126}" destId="{6B698E92-1394-4122-AFFC-448F2F8BBAB0}" srcOrd="0" destOrd="0" presId="urn:microsoft.com/office/officeart/2005/8/layout/hList7"/>
    <dgm:cxn modelId="{2F1003BF-0307-4EAF-845F-CBA34FB1EBF7}" type="presOf" srcId="{F5E318DC-75B2-4CA2-9D44-87914C7D7444}" destId="{6FFE5086-5F15-49E8-A740-376597DE3461}" srcOrd="0" destOrd="0" presId="urn:microsoft.com/office/officeart/2005/8/layout/hList7"/>
    <dgm:cxn modelId="{0BCFFDCD-1532-4607-9172-D1D119D66535}" srcId="{B4B1784D-BEAD-4A55-A594-DFB95985BE95}" destId="{6C2EF7EE-38CC-4B22-8BEA-A7765C24F38A}" srcOrd="2" destOrd="0" parTransId="{60F1BBD8-9F3C-4708-B3F2-6CE582095708}" sibTransId="{F5E318DC-75B2-4CA2-9D44-87914C7D7444}"/>
    <dgm:cxn modelId="{64E6C0D3-C98C-4BD0-9E48-A8272E497556}" type="presOf" srcId="{ECE92022-C1CA-4BD0-BD6E-5F5E80908911}" destId="{794E38C1-C137-4D34-9D6A-A184C9FE93FA}" srcOrd="0" destOrd="0" presId="urn:microsoft.com/office/officeart/2005/8/layout/hList7"/>
    <dgm:cxn modelId="{8B78EEE2-0C0F-4CDC-92B9-DAD04888F8AF}" type="presOf" srcId="{6C2EF7EE-38CC-4B22-8BEA-A7765C24F38A}" destId="{4BC77B38-B7FE-4962-9A5A-F6C021EE0CAF}" srcOrd="0" destOrd="0" presId="urn:microsoft.com/office/officeart/2005/8/layout/hList7"/>
    <dgm:cxn modelId="{ECE0BEE6-42EB-4D93-8772-65DFD16E150B}" type="presOf" srcId="{DC3D4572-E6AF-4DB3-B8C0-23A119B03126}" destId="{E36EFBC0-70CA-4E75-B390-3BED736D8058}" srcOrd="1" destOrd="0" presId="urn:microsoft.com/office/officeart/2005/8/layout/hList7"/>
    <dgm:cxn modelId="{F4F450EF-5111-4D4C-9A2F-7F427ABA8A68}" type="presOf" srcId="{57A02B8A-087F-4AE2-A304-2E568076F666}" destId="{755A6073-6670-4C2F-A9C1-3726E51B5204}" srcOrd="1" destOrd="0" presId="urn:microsoft.com/office/officeart/2005/8/layout/hList7"/>
    <dgm:cxn modelId="{F2A0E34E-755D-4A39-965D-84B764D6C05A}" type="presParOf" srcId="{97392C70-4A02-4857-A349-ACC852EC5C0B}" destId="{CABCFD7C-8511-48C7-9FDC-147903A4A716}" srcOrd="0" destOrd="0" presId="urn:microsoft.com/office/officeart/2005/8/layout/hList7"/>
    <dgm:cxn modelId="{C7F97EBB-5ABC-4362-88BC-6BB24B30A387}" type="presParOf" srcId="{97392C70-4A02-4857-A349-ACC852EC5C0B}" destId="{5FC2B040-2A82-48C6-90DE-F9C674BEA1D8}" srcOrd="1" destOrd="0" presId="urn:microsoft.com/office/officeart/2005/8/layout/hList7"/>
    <dgm:cxn modelId="{A5AC9E27-ED61-4B8A-B2C9-F66B74EAC34D}" type="presParOf" srcId="{5FC2B040-2A82-48C6-90DE-F9C674BEA1D8}" destId="{50EDC3E8-1A71-4034-8B26-DD8E235F0987}" srcOrd="0" destOrd="0" presId="urn:microsoft.com/office/officeart/2005/8/layout/hList7"/>
    <dgm:cxn modelId="{007D68FA-5E04-48C9-AA89-543280D8C478}" type="presParOf" srcId="{50EDC3E8-1A71-4034-8B26-DD8E235F0987}" destId="{CB151BD7-5822-4B7F-A5C7-5C7DC96BE10B}" srcOrd="0" destOrd="0" presId="urn:microsoft.com/office/officeart/2005/8/layout/hList7"/>
    <dgm:cxn modelId="{FDCF0D29-1BE0-4840-A340-FAD350EEA7BF}" type="presParOf" srcId="{50EDC3E8-1A71-4034-8B26-DD8E235F0987}" destId="{2F06ED01-6B6E-4A88-ADEA-8992E96830A9}" srcOrd="1" destOrd="0" presId="urn:microsoft.com/office/officeart/2005/8/layout/hList7"/>
    <dgm:cxn modelId="{D29DCB75-23A8-44F3-8ADF-085C0A046BDD}" type="presParOf" srcId="{50EDC3E8-1A71-4034-8B26-DD8E235F0987}" destId="{D5BAFA8F-7F79-420A-9E12-9FABAE7070AF}" srcOrd="2" destOrd="0" presId="urn:microsoft.com/office/officeart/2005/8/layout/hList7"/>
    <dgm:cxn modelId="{7649102B-2E2E-4416-BD56-BB8D51CBE635}" type="presParOf" srcId="{50EDC3E8-1A71-4034-8B26-DD8E235F0987}" destId="{ED4F6D27-A045-4FF1-B725-64CFF7582309}" srcOrd="3" destOrd="0" presId="urn:microsoft.com/office/officeart/2005/8/layout/hList7"/>
    <dgm:cxn modelId="{8611BD2F-4863-467D-9245-2727A2F70D32}" type="presParOf" srcId="{5FC2B040-2A82-48C6-90DE-F9C674BEA1D8}" destId="{794E38C1-C137-4D34-9D6A-A184C9FE93FA}" srcOrd="1" destOrd="0" presId="urn:microsoft.com/office/officeart/2005/8/layout/hList7"/>
    <dgm:cxn modelId="{DC5A93ED-5BBB-4E14-872C-F29CB08F48EF}" type="presParOf" srcId="{5FC2B040-2A82-48C6-90DE-F9C674BEA1D8}" destId="{6C3246D0-57DA-4399-A077-F605F33A6E05}" srcOrd="2" destOrd="0" presId="urn:microsoft.com/office/officeart/2005/8/layout/hList7"/>
    <dgm:cxn modelId="{BE915172-CCA3-40AF-BFF5-138B4FA211F1}" type="presParOf" srcId="{6C3246D0-57DA-4399-A077-F605F33A6E05}" destId="{4FEEE3E2-E5A2-42D9-8BE2-759009ECBF14}" srcOrd="0" destOrd="0" presId="urn:microsoft.com/office/officeart/2005/8/layout/hList7"/>
    <dgm:cxn modelId="{E3E80FD3-D0B6-4FBB-9065-C93BABDAA099}" type="presParOf" srcId="{6C3246D0-57DA-4399-A077-F605F33A6E05}" destId="{755A6073-6670-4C2F-A9C1-3726E51B5204}" srcOrd="1" destOrd="0" presId="urn:microsoft.com/office/officeart/2005/8/layout/hList7"/>
    <dgm:cxn modelId="{A4DD752E-EB1C-4BD7-9729-0B2F10AD2599}" type="presParOf" srcId="{6C3246D0-57DA-4399-A077-F605F33A6E05}" destId="{CE1B992C-A0CF-4B7D-B1D2-02FCE683E4D7}" srcOrd="2" destOrd="0" presId="urn:microsoft.com/office/officeart/2005/8/layout/hList7"/>
    <dgm:cxn modelId="{005D83B6-D285-419B-92E1-9999FE0EB737}" type="presParOf" srcId="{6C3246D0-57DA-4399-A077-F605F33A6E05}" destId="{87D11281-6321-4765-87A6-59ABCAFCCB42}" srcOrd="3" destOrd="0" presId="urn:microsoft.com/office/officeart/2005/8/layout/hList7"/>
    <dgm:cxn modelId="{E29CADB1-6347-43FE-B4A9-9B1831788239}" type="presParOf" srcId="{5FC2B040-2A82-48C6-90DE-F9C674BEA1D8}" destId="{F94BCCB5-E372-4F99-B808-30370D6295A2}" srcOrd="3" destOrd="0" presId="urn:microsoft.com/office/officeart/2005/8/layout/hList7"/>
    <dgm:cxn modelId="{63B69425-CCED-4D4E-A2BA-62E2273F9062}" type="presParOf" srcId="{5FC2B040-2A82-48C6-90DE-F9C674BEA1D8}" destId="{87202CA5-025A-4208-92A3-67234F0B974B}" srcOrd="4" destOrd="0" presId="urn:microsoft.com/office/officeart/2005/8/layout/hList7"/>
    <dgm:cxn modelId="{4110A176-2C9A-464E-8D74-DCB1F7FF0BC9}" type="presParOf" srcId="{87202CA5-025A-4208-92A3-67234F0B974B}" destId="{4BC77B38-B7FE-4962-9A5A-F6C021EE0CAF}" srcOrd="0" destOrd="0" presId="urn:microsoft.com/office/officeart/2005/8/layout/hList7"/>
    <dgm:cxn modelId="{CECD5D7C-6FF6-423B-873B-6935730A1CB3}" type="presParOf" srcId="{87202CA5-025A-4208-92A3-67234F0B974B}" destId="{80789FF6-6F9B-44A0-9E29-1CB408BC6FBD}" srcOrd="1" destOrd="0" presId="urn:microsoft.com/office/officeart/2005/8/layout/hList7"/>
    <dgm:cxn modelId="{630EBDE4-0CB2-43F7-A215-4932926F3FFB}" type="presParOf" srcId="{87202CA5-025A-4208-92A3-67234F0B974B}" destId="{884E3B50-2F2D-4190-8B7D-74E1B09071F1}" srcOrd="2" destOrd="0" presId="urn:microsoft.com/office/officeart/2005/8/layout/hList7"/>
    <dgm:cxn modelId="{2F7E70E0-3A54-4753-B658-533B413D8DC4}" type="presParOf" srcId="{87202CA5-025A-4208-92A3-67234F0B974B}" destId="{AD5BADEA-847D-4993-AC65-E45AD1B6ECC5}" srcOrd="3" destOrd="0" presId="urn:microsoft.com/office/officeart/2005/8/layout/hList7"/>
    <dgm:cxn modelId="{6EF93036-77EA-4043-A00C-F35BCCD27AC6}" type="presParOf" srcId="{5FC2B040-2A82-48C6-90DE-F9C674BEA1D8}" destId="{6FFE5086-5F15-49E8-A740-376597DE3461}" srcOrd="5" destOrd="0" presId="urn:microsoft.com/office/officeart/2005/8/layout/hList7"/>
    <dgm:cxn modelId="{C36923E0-8BA5-487C-8332-EB149987A31E}" type="presParOf" srcId="{5FC2B040-2A82-48C6-90DE-F9C674BEA1D8}" destId="{A4CA1E17-EA93-4723-890D-11D9D49FF7B2}" srcOrd="6" destOrd="0" presId="urn:microsoft.com/office/officeart/2005/8/layout/hList7"/>
    <dgm:cxn modelId="{BDEDF475-DD8B-481C-8490-E6D680E8B2B9}" type="presParOf" srcId="{A4CA1E17-EA93-4723-890D-11D9D49FF7B2}" destId="{6B698E92-1394-4122-AFFC-448F2F8BBAB0}" srcOrd="0" destOrd="0" presId="urn:microsoft.com/office/officeart/2005/8/layout/hList7"/>
    <dgm:cxn modelId="{608AFBFB-7CB5-4102-B34C-0E3FF30D9FE8}" type="presParOf" srcId="{A4CA1E17-EA93-4723-890D-11D9D49FF7B2}" destId="{E36EFBC0-70CA-4E75-B390-3BED736D8058}" srcOrd="1" destOrd="0" presId="urn:microsoft.com/office/officeart/2005/8/layout/hList7"/>
    <dgm:cxn modelId="{C88F5F4C-5AF5-49BA-9358-F96C7633A1AB}" type="presParOf" srcId="{A4CA1E17-EA93-4723-890D-11D9D49FF7B2}" destId="{86F977B3-D515-4A10-8542-FB10F6730CD8}" srcOrd="2" destOrd="0" presId="urn:microsoft.com/office/officeart/2005/8/layout/hList7"/>
    <dgm:cxn modelId="{0AF7ED53-772D-45A7-A0B9-FBD7F492BEB2}" type="presParOf" srcId="{A4CA1E17-EA93-4723-890D-11D9D49FF7B2}" destId="{1380D25F-7FB1-4702-AE14-01FEA9067C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2A7E-CC9B-4ABD-9CF3-8E352E3218EC}">
      <dsp:nvSpPr>
        <dsp:cNvPr id="0" name=""/>
        <dsp:cNvSpPr/>
      </dsp:nvSpPr>
      <dsp:spPr>
        <a:xfrm>
          <a:off x="429589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FD8F1-CAFE-45D9-A560-271AD6D9CF7C}">
      <dsp:nvSpPr>
        <dsp:cNvPr id="0" name=""/>
        <dsp:cNvSpPr/>
      </dsp:nvSpPr>
      <dsp:spPr>
        <a:xfrm>
          <a:off x="3715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Idee</a:t>
          </a:r>
          <a:endParaRPr lang="en-US" sz="2000" kern="1200"/>
        </a:p>
      </dsp:txBody>
      <dsp:txXfrm>
        <a:off x="3715" y="2070505"/>
        <a:ext cx="1548632" cy="619453"/>
      </dsp:txXfrm>
    </dsp:sp>
    <dsp:sp modelId="{0D8CB145-E653-4B1A-B20A-02EFB8B57551}">
      <dsp:nvSpPr>
        <dsp:cNvPr id="0" name=""/>
        <dsp:cNvSpPr/>
      </dsp:nvSpPr>
      <dsp:spPr>
        <a:xfrm>
          <a:off x="224923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ECE6-C788-4B50-880E-73539616EC74}">
      <dsp:nvSpPr>
        <dsp:cNvPr id="0" name=""/>
        <dsp:cNvSpPr/>
      </dsp:nvSpPr>
      <dsp:spPr>
        <a:xfrm>
          <a:off x="182335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Planung</a:t>
          </a:r>
        </a:p>
      </dsp:txBody>
      <dsp:txXfrm>
        <a:off x="1823359" y="2070505"/>
        <a:ext cx="1548632" cy="619453"/>
      </dsp:txXfrm>
    </dsp:sp>
    <dsp:sp modelId="{C09C204C-FCA3-41ED-8997-81C1772B2E02}">
      <dsp:nvSpPr>
        <dsp:cNvPr id="0" name=""/>
        <dsp:cNvSpPr/>
      </dsp:nvSpPr>
      <dsp:spPr>
        <a:xfrm>
          <a:off x="4068876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7036-5025-4F2D-8D38-62CB275E0183}">
      <dsp:nvSpPr>
        <dsp:cNvPr id="0" name=""/>
        <dsp:cNvSpPr/>
      </dsp:nvSpPr>
      <dsp:spPr>
        <a:xfrm>
          <a:off x="3643002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venir Next LT Pro"/>
              <a:ea typeface="+mn-ea"/>
              <a:cs typeface="+mn-cs"/>
            </a:rPr>
            <a:t>Realisierung</a:t>
          </a:r>
          <a:endParaRPr lang="en-US" sz="2000" kern="1200" dirty="0">
            <a:latin typeface="Avenir Next LT Pro"/>
            <a:ea typeface="+mn-ea"/>
            <a:cs typeface="+mn-cs"/>
          </a:endParaRPr>
        </a:p>
      </dsp:txBody>
      <dsp:txXfrm>
        <a:off x="3643002" y="2070505"/>
        <a:ext cx="1548632" cy="619453"/>
      </dsp:txXfrm>
    </dsp:sp>
    <dsp:sp modelId="{8BD2AB19-7F9C-44D9-B9D8-2009AF6D321E}">
      <dsp:nvSpPr>
        <dsp:cNvPr id="0" name=""/>
        <dsp:cNvSpPr/>
      </dsp:nvSpPr>
      <dsp:spPr>
        <a:xfrm>
          <a:off x="5888520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F4FC-5740-44D9-BCCB-39C4F9CEB579}">
      <dsp:nvSpPr>
        <dsp:cNvPr id="0" name=""/>
        <dsp:cNvSpPr/>
      </dsp:nvSpPr>
      <dsp:spPr>
        <a:xfrm>
          <a:off x="5462646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</a:t>
          </a:r>
        </a:p>
      </dsp:txBody>
      <dsp:txXfrm>
        <a:off x="5462646" y="2070505"/>
        <a:ext cx="1548632" cy="619453"/>
      </dsp:txXfrm>
    </dsp:sp>
    <dsp:sp modelId="{04916B1B-E560-4A4F-B2D8-7E9CD7EE6876}">
      <dsp:nvSpPr>
        <dsp:cNvPr id="0" name=""/>
        <dsp:cNvSpPr/>
      </dsp:nvSpPr>
      <dsp:spPr>
        <a:xfrm>
          <a:off x="770816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AB40-9452-47C4-BC76-3137ED6E279C}">
      <dsp:nvSpPr>
        <dsp:cNvPr id="0" name=""/>
        <dsp:cNvSpPr/>
      </dsp:nvSpPr>
      <dsp:spPr>
        <a:xfrm>
          <a:off x="728228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Kontrollieren</a:t>
          </a:r>
        </a:p>
      </dsp:txBody>
      <dsp:txXfrm>
        <a:off x="7282289" y="2070505"/>
        <a:ext cx="1548632" cy="619453"/>
      </dsp:txXfrm>
    </dsp:sp>
    <dsp:sp modelId="{AB6D0D24-DF9D-4A65-8D55-6E410BFA06A9}">
      <dsp:nvSpPr>
        <dsp:cNvPr id="0" name=""/>
        <dsp:cNvSpPr/>
      </dsp:nvSpPr>
      <dsp:spPr>
        <a:xfrm>
          <a:off x="9527807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5E24B-3ED2-4F68-873C-F275BB69B074}">
      <dsp:nvSpPr>
        <dsp:cNvPr id="0" name=""/>
        <dsp:cNvSpPr/>
      </dsp:nvSpPr>
      <dsp:spPr>
        <a:xfrm>
          <a:off x="9101933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Reflexion</a:t>
          </a:r>
        </a:p>
      </dsp:txBody>
      <dsp:txXfrm>
        <a:off x="9101933" y="2070505"/>
        <a:ext cx="1548632" cy="61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008C-75C5-4E20-8520-5E57722D57D8}">
      <dsp:nvSpPr>
        <dsp:cNvPr id="0" name=""/>
        <dsp:cNvSpPr/>
      </dsp:nvSpPr>
      <dsp:spPr>
        <a:xfrm>
          <a:off x="0" y="283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Do, Doing, Done</a:t>
          </a:r>
          <a:endParaRPr lang="de-DE" sz="2000" kern="1200" dirty="0"/>
        </a:p>
      </dsp:txBody>
      <dsp:txXfrm>
        <a:off x="25587" y="53932"/>
        <a:ext cx="5182392" cy="472986"/>
      </dsp:txXfrm>
    </dsp:sp>
    <dsp:sp modelId="{4699591F-8B04-4567-B550-B48E688CA527}">
      <dsp:nvSpPr>
        <dsp:cNvPr id="0" name=""/>
        <dsp:cNvSpPr/>
      </dsp:nvSpPr>
      <dsp:spPr>
        <a:xfrm>
          <a:off x="0" y="6331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Arbeitspakete</a:t>
          </a:r>
          <a:endParaRPr lang="de-DE" sz="2000" kern="1200"/>
        </a:p>
      </dsp:txBody>
      <dsp:txXfrm>
        <a:off x="25587" y="658732"/>
        <a:ext cx="5182392" cy="472986"/>
      </dsp:txXfrm>
    </dsp:sp>
    <dsp:sp modelId="{3A44855D-80A1-4A64-923A-E5551F70DCD7}">
      <dsp:nvSpPr>
        <dsp:cNvPr id="0" name=""/>
        <dsp:cNvSpPr/>
      </dsp:nvSpPr>
      <dsp:spPr>
        <a:xfrm>
          <a:off x="0" y="12379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Gruppen</a:t>
          </a:r>
          <a:endParaRPr lang="de-DE" sz="2000" kern="1200"/>
        </a:p>
      </dsp:txBody>
      <dsp:txXfrm>
        <a:off x="25587" y="1263532"/>
        <a:ext cx="5182392" cy="472986"/>
      </dsp:txXfrm>
    </dsp:sp>
    <dsp:sp modelId="{984F5C0E-0DCF-4AF7-8FA1-0AF770BBAC5A}">
      <dsp:nvSpPr>
        <dsp:cNvPr id="0" name=""/>
        <dsp:cNvSpPr/>
      </dsp:nvSpPr>
      <dsp:spPr>
        <a:xfrm>
          <a:off x="0" y="18427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Zeitplanung</a:t>
          </a:r>
          <a:endParaRPr lang="de-DE" sz="2000" kern="1200"/>
        </a:p>
      </dsp:txBody>
      <dsp:txXfrm>
        <a:off x="25587" y="1868332"/>
        <a:ext cx="5182392" cy="472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1BD7-5822-4B7F-A5C7-5C7DC96BE10B}">
      <dsp:nvSpPr>
        <dsp:cNvPr id="0" name=""/>
        <dsp:cNvSpPr/>
      </dsp:nvSpPr>
      <dsp:spPr>
        <a:xfrm>
          <a:off x="227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Insgesamt zufrieden</a:t>
          </a:r>
        </a:p>
      </dsp:txBody>
      <dsp:txXfrm>
        <a:off x="2279" y="1349380"/>
        <a:ext cx="2389233" cy="1349380"/>
      </dsp:txXfrm>
    </dsp:sp>
    <dsp:sp modelId="{ED4F6D27-A045-4FF1-B725-64CFF7582309}">
      <dsp:nvSpPr>
        <dsp:cNvPr id="0" name=""/>
        <dsp:cNvSpPr/>
      </dsp:nvSpPr>
      <dsp:spPr>
        <a:xfrm>
          <a:off x="635216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EE3E2-E5A2-42D9-8BE2-759009ECBF14}">
      <dsp:nvSpPr>
        <dsp:cNvPr id="0" name=""/>
        <dsp:cNvSpPr/>
      </dsp:nvSpPr>
      <dsp:spPr>
        <a:xfrm>
          <a:off x="246318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Gute Umsetzung der Kernfunktionen </a:t>
          </a:r>
        </a:p>
      </dsp:txBody>
      <dsp:txXfrm>
        <a:off x="2463189" y="1349380"/>
        <a:ext cx="2389233" cy="1349380"/>
      </dsp:txXfrm>
    </dsp:sp>
    <dsp:sp modelId="{87D11281-6321-4765-87A6-59ABCAFCCB42}">
      <dsp:nvSpPr>
        <dsp:cNvPr id="0" name=""/>
        <dsp:cNvSpPr/>
      </dsp:nvSpPr>
      <dsp:spPr>
        <a:xfrm>
          <a:off x="3096126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7B38-B7FE-4962-9A5A-F6C021EE0CAF}">
      <dsp:nvSpPr>
        <dsp:cNvPr id="0" name=""/>
        <dsp:cNvSpPr/>
      </dsp:nvSpPr>
      <dsp:spPr>
        <a:xfrm>
          <a:off x="492409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Unterschätzung der Zeit</a:t>
          </a:r>
        </a:p>
      </dsp:txBody>
      <dsp:txXfrm>
        <a:off x="4924099" y="1349380"/>
        <a:ext cx="2389233" cy="1349380"/>
      </dsp:txXfrm>
    </dsp:sp>
    <dsp:sp modelId="{AD5BADEA-847D-4993-AC65-E45AD1B6ECC5}">
      <dsp:nvSpPr>
        <dsp:cNvPr id="0" name=""/>
        <dsp:cNvSpPr/>
      </dsp:nvSpPr>
      <dsp:spPr>
        <a:xfrm>
          <a:off x="5557037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8E92-1394-4122-AFFC-448F2F8BBAB0}">
      <dsp:nvSpPr>
        <dsp:cNvPr id="0" name=""/>
        <dsp:cNvSpPr/>
      </dsp:nvSpPr>
      <dsp:spPr>
        <a:xfrm>
          <a:off x="738728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Viel gelernt und praktische Erfahrung</a:t>
          </a:r>
        </a:p>
      </dsp:txBody>
      <dsp:txXfrm>
        <a:off x="7387289" y="1349380"/>
        <a:ext cx="2389233" cy="1349380"/>
      </dsp:txXfrm>
    </dsp:sp>
    <dsp:sp modelId="{1380D25F-7FB1-4702-AE14-01FEA9067CE0}">
      <dsp:nvSpPr>
        <dsp:cNvPr id="0" name=""/>
        <dsp:cNvSpPr/>
      </dsp:nvSpPr>
      <dsp:spPr>
        <a:xfrm>
          <a:off x="8017947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FD7C-8511-48C7-9FDC-147903A4A716}">
      <dsp:nvSpPr>
        <dsp:cNvPr id="0" name=""/>
        <dsp:cNvSpPr/>
      </dsp:nvSpPr>
      <dsp:spPr>
        <a:xfrm>
          <a:off x="391060" y="2698760"/>
          <a:ext cx="8994401" cy="506017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DAF2-5A13-4F9F-8B41-7AF55E875BD6}" type="datetimeFigureOut">
              <a:rPr lang="de-DE" smtClean="0"/>
              <a:t>28.06.2023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FE0FB-7CCA-4554-93B1-0C31ADCC2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8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9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42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98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24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3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9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23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8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8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800/api/auth/regi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341F69-CD2E-FA9F-56F5-330204246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21" r="32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F44139-3127-C7ED-FCAC-57CF1E15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de-DE" sz="4500" b="1" i="0" dirty="0">
                <a:solidFill>
                  <a:schemeClr val="bg1"/>
                </a:solidFill>
                <a:latin typeface="Avenir Next LT Pro" panose="020B0504020202020204" pitchFamily="34" charset="0"/>
              </a:rPr>
              <a:t>LinkUp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316FC-ECDB-1DD3-116E-35C738B1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Simon Streuli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75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1F575-9767-2825-0F41-ACA8CE2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Prüfprotokoll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0AE37-DCA4-5BC4-C9DF-FF7AAC51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Testfall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7F62041-7090-0F1C-0DB8-A2DA16886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98343"/>
              </p:ext>
            </p:extLst>
          </p:nvPr>
        </p:nvGraphicFramePr>
        <p:xfrm>
          <a:off x="525717" y="3216651"/>
          <a:ext cx="5725160" cy="3096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287416041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101625620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Testfall Nr.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1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93064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Beschreibung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Im Backend mittels POST Request User registrieren.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89483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Voraussetzungen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Backend gestartet und am Laufen.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2187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Testschritte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Öffne Postman und erstelle einen POST Request mit der URL </a:t>
                      </a:r>
                      <a:r>
                        <a:rPr lang="de-DE" sz="1100" u="sng" kern="100" dirty="0">
                          <a:effectLst/>
                          <a:hlinkClick r:id="rId2"/>
                        </a:rPr>
                        <a:t>http://localhost:8800/api/auth/register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Füge im Request-Body die folgenden Daten hinzu: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username: [Test-Benutzername]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1100" kern="100" dirty="0">
                          <a:effectLst/>
                        </a:rPr>
                        <a:t>email: [Test-E-Mail]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password: [Test-Passwort]      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Request absenden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444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Erwartetes Ergebnis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Der Server gibt den Statuscode 200 zurück und sendet die Daten des erstellten Benutzers als Response.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41058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Testergebnis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erfüllt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44484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Testdatum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27.06.2023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35599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Bemerkungen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-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24850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604B6E67-063F-DEAA-AB78-E49299EB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18" y="544579"/>
            <a:ext cx="281964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65188-1063-C50E-B362-FD6E00E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Reflexion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9D054A-EC9A-CC56-3A96-F3AE18535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3721"/>
              </p:ext>
            </p:extLst>
          </p:nvPr>
        </p:nvGraphicFramePr>
        <p:xfrm>
          <a:off x="525717" y="2697480"/>
          <a:ext cx="9776523" cy="33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41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9396B-ED0A-AAE4-8D2E-FDA55B9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Danke für Ihre Aufmerksamkeit!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3891A-9FF9-1E7A-7068-B8AA136C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de-DE" dirty="0"/>
              <a:t>Simon Streuli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3A5D5169-C055-4C48-560F-4AFDEE17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80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DBC1B-BDBB-3EC8-E335-F6F9EF5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Inhaltsverzeichnis</a:t>
            </a:r>
          </a:p>
        </p:txBody>
      </p: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9AAA555-8290-A9D4-2D5A-1B495B66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63791"/>
              </p:ext>
            </p:extLst>
          </p:nvPr>
        </p:nvGraphicFramePr>
        <p:xfrm>
          <a:off x="525463" y="2239364"/>
          <a:ext cx="10654282" cy="383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85462-4D43-47AB-A7AE-BB5841B7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AEF71-84A0-1DD0-E059-CCB64C60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Entwicklung einer sozialen Medienplattform für den Austausch von Inhalten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 Technologie kennenlernen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User, Posts und Comments	</a:t>
            </a:r>
          </a:p>
        </p:txBody>
      </p:sp>
      <p:pic>
        <p:nvPicPr>
          <p:cNvPr id="5" name="Grafik 4" descr="Gruppenbrainstorming mit einfarbiger Füllung">
            <a:extLst>
              <a:ext uri="{FF2B5EF4-FFF2-40B4-BE49-F238E27FC236}">
                <a16:creationId xmlns:a16="http://schemas.microsoft.com/office/drawing/2014/main" id="{19D86992-8C7A-A9DF-810D-D7A09DF7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9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Text, Screenshot, Software, Betriebssystem enthält.&#10;&#10;Automatisch generierte Beschreibung">
            <a:extLst>
              <a:ext uri="{FF2B5EF4-FFF2-40B4-BE49-F238E27FC236}">
                <a16:creationId xmlns:a16="http://schemas.microsoft.com/office/drawing/2014/main" id="{40EE076F-09CA-2AA1-5269-DDCB7ECC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C37145-583D-4973-AE68-23CB7349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390146-8997-26E9-19D5-F2BAD889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latin typeface="+mn-lt"/>
              </a:rPr>
              <a:t>Kanban-Board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AB63FF4-EA53-5642-1655-34AD525E9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671201"/>
              </p:ext>
            </p:extLst>
          </p:nvPr>
        </p:nvGraphicFramePr>
        <p:xfrm>
          <a:off x="6652366" y="1204331"/>
          <a:ext cx="5233566" cy="239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37A46C7-8B27-4C69-A8D1-516FBC1EF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76817"/>
            <a:ext cx="4185210" cy="2202204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3453FD-7767-485F-BAF4-00C9DA30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68557" y="4424829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F1A995-9785-46F3-82E0-F9D08A9CE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B01ED6-F6B2-42CA-BA1C-419FA3B8B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380B7B3-FC5A-4FBF-81FF-B8D7B359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C106BDF4-FA50-48FA-9E43-3C336BE81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32087A-3A42-42E4-924C-387D71FB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F2F40815-4CE2-433E-BE64-F9DAD58D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E1C49B-D1A1-46C0-9937-A7A363EEF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6E0CE-EE3F-1E94-44A4-0354A1E7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Gantt-Diagramm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DD0C8B-9CE4-2FF4-1221-D9D630D5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b="1" dirty="0"/>
              <a:t>Zeitplanung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Meilensteine des Projekts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eines Zeitplans mit Start- und Endterminen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Überwachung des Projektfortschritts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nhaltsplatzhalter 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6939670-83D5-BEAA-0730-3BFC423FE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49" b="-2"/>
          <a:stretch/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6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435E2-7930-2BAC-46A2-E4D4C04A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Wireframe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5D861-C046-040C-5363-8663E872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031560" cy="3274503"/>
          </a:xfrm>
        </p:spPr>
        <p:txBody>
          <a:bodyPr>
            <a:normAutofit/>
          </a:bodyPr>
          <a:lstStyle/>
          <a:p>
            <a:r>
              <a:rPr lang="de-DE" b="1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Visualisierung der Benutzeroberfläche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Desktop sowie Handyversion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Layout und Elemente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Erstellt mit Miro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ext, Screenshot, Display, Zahl enthält.&#10;&#10;Automatisch generierte Beschreibung">
            <a:extLst>
              <a:ext uri="{FF2B5EF4-FFF2-40B4-BE49-F238E27FC236}">
                <a16:creationId xmlns:a16="http://schemas.microsoft.com/office/drawing/2014/main" id="{607B8843-7CA9-EA60-0B6C-DF907448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77" y="165474"/>
            <a:ext cx="6037522" cy="6527052"/>
          </a:xfrm>
          <a:prstGeom prst="rect">
            <a:avLst/>
          </a:prstGeom>
        </p:spPr>
      </p:pic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1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5441-23C9-C5BC-70A6-FECD611E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B57A5-BD01-4EAE-811A-B82CC8B1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Express.js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MongoDB und </a:t>
            </a:r>
            <a:r>
              <a:rPr lang="de-DE" dirty="0" err="1"/>
              <a:t>Mongoose</a:t>
            </a:r>
            <a:endParaRPr lang="de-DE" dirty="0"/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CRUD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/>
              <a:t>User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/>
              <a:t>Posts</a:t>
            </a:r>
            <a:r>
              <a:rPr lang="de-DE" sz="2000" dirty="0"/>
              <a:t>	</a:t>
            </a:r>
            <a:r>
              <a:rPr lang="de-DE" sz="2600" dirty="0"/>
              <a:t>		</a:t>
            </a:r>
          </a:p>
          <a:p>
            <a:pPr marL="342900" lvl="2" indent="-3429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de-DE" sz="2000" dirty="0"/>
              <a:t>Authentifizierung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 err="1"/>
              <a:t>bcrypt</a:t>
            </a:r>
            <a:endParaRPr lang="de-DE" sz="1800" dirty="0"/>
          </a:p>
          <a:p>
            <a:pPr marL="800100" lvl="2" indent="-342900">
              <a:buFont typeface="Courier New" panose="02070309020205020404" pitchFamily="49" charset="0"/>
              <a:buChar char="o"/>
            </a:pPr>
            <a:endParaRPr lang="de-D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4" name="Picture 8" descr="Backend - Kostenlose seo und web Icons">
            <a:extLst>
              <a:ext uri="{FF2B5EF4-FFF2-40B4-BE49-F238E27FC236}">
                <a16:creationId xmlns:a16="http://schemas.microsoft.com/office/drawing/2014/main" id="{3F555A77-5624-C099-235C-E6EBD55AC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4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6FC36-A427-0465-7CB6-B0DCBA2D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Frontend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FBBB6-C63E-5336-FECA-CE3E8D20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7344263" cy="44045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Pages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Login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Register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Profile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Home</a:t>
            </a:r>
            <a:endParaRPr lang="en-US" sz="1900" b="1" dirty="0"/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Components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Navbar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Feed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Post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/>
              <a:t>Share</a:t>
            </a:r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Context</a:t>
            </a:r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 err="1"/>
              <a:t>AuthContext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 err="1"/>
              <a:t>AuthActions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900" dirty="0" err="1"/>
              <a:t>AuthReducer</a:t>
            </a:r>
            <a:br>
              <a:rPr lang="en-US" sz="1900" dirty="0"/>
            </a:br>
            <a:br>
              <a:rPr lang="en-US" sz="800" b="1" dirty="0"/>
            </a:br>
            <a:br>
              <a:rPr lang="en-US" sz="800" b="1" dirty="0"/>
            </a:br>
            <a:br>
              <a:rPr lang="en-US" sz="800" b="1" dirty="0"/>
            </a:br>
            <a:endParaRPr lang="en-US" sz="800" b="1" dirty="0"/>
          </a:p>
        </p:txBody>
      </p:sp>
      <p:pic>
        <p:nvPicPr>
          <p:cNvPr id="4" name="Picture 12" descr="Download Frontend-development - Front End Development Png - Full Size PNG  Image - PNGkit">
            <a:extLst>
              <a:ext uri="{FF2B5EF4-FFF2-40B4-BE49-F238E27FC236}">
                <a16:creationId xmlns:a16="http://schemas.microsoft.com/office/drawing/2014/main" id="{7821A9D5-030C-73E3-8569-A1B3E0DE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815200"/>
            <a:ext cx="5660211" cy="51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6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EF581-F159-37B0-D415-22AB6CC7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Demonstration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6A61A-AA1F-23E7-D428-AB7A9DBD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lvl="1"/>
            <a:r>
              <a:rPr lang="de-DE" sz="2000" dirty="0">
                <a:latin typeface="Avenir Next LT Pro" panose="020B0504020202020204" pitchFamily="34" charset="0"/>
              </a:rPr>
              <a:t>Funktionen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Design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Navigation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Multimedia, Software, Screenshot, Computer enthält.&#10;&#10;Automatisch generierte Beschreibung">
            <a:extLst>
              <a:ext uri="{FF2B5EF4-FFF2-40B4-BE49-F238E27FC236}">
                <a16:creationId xmlns:a16="http://schemas.microsoft.com/office/drawing/2014/main" id="{D094FC56-AA81-B7A8-7580-FCC3623F89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1756210"/>
            <a:ext cx="5660211" cy="3254621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5262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Breitbild</PresentationFormat>
  <Paragraphs>91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Courier New</vt:lpstr>
      <vt:lpstr>Georgia Pro Semibold</vt:lpstr>
      <vt:lpstr>Wingdings</vt:lpstr>
      <vt:lpstr>RocaVTI</vt:lpstr>
      <vt:lpstr>LinkUp</vt:lpstr>
      <vt:lpstr>Inhaltsverzeichnis</vt:lpstr>
      <vt:lpstr>Idee</vt:lpstr>
      <vt:lpstr>Kanban-Board</vt:lpstr>
      <vt:lpstr>Gantt-Diagramm</vt:lpstr>
      <vt:lpstr>Wireframe</vt:lpstr>
      <vt:lpstr>Backend</vt:lpstr>
      <vt:lpstr>Frontend</vt:lpstr>
      <vt:lpstr>Demonstration</vt:lpstr>
      <vt:lpstr>Prüfprotokoll</vt:lpstr>
      <vt:lpstr>Reflexion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LinkUp </dc:title>
  <dc:creator>Streuli Simon Laurenz</dc:creator>
  <cp:lastModifiedBy>Streuli Simon Laurenz</cp:lastModifiedBy>
  <cp:revision>6</cp:revision>
  <dcterms:created xsi:type="dcterms:W3CDTF">2023-06-26T13:59:48Z</dcterms:created>
  <dcterms:modified xsi:type="dcterms:W3CDTF">2023-06-28T11:40:58Z</dcterms:modified>
</cp:coreProperties>
</file>