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60" r:id="rId6"/>
    <p:sldId id="257" r:id="rId7"/>
    <p:sldId id="261" r:id="rId8"/>
    <p:sldId id="258" r:id="rId9"/>
    <p:sldId id="259" r:id="rId10"/>
    <p:sldId id="270" r:id="rId11"/>
    <p:sldId id="271" r:id="rId12"/>
    <p:sldId id="267" r:id="rId13"/>
    <p:sldId id="266" r:id="rId14"/>
    <p:sldId id="268" r:id="rId15"/>
    <p:sldId id="269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4" autoAdjust="0"/>
    <p:restoredTop sz="94660"/>
  </p:normalViewPr>
  <p:slideViewPr>
    <p:cSldViewPr snapToGrid="0">
      <p:cViewPr>
        <p:scale>
          <a:sx n="66" d="100"/>
          <a:sy n="66" d="100"/>
        </p:scale>
        <p:origin x="101" y="13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D2DC35-C442-4D7D-BD2B-D59E4B68FFA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EE8E29-421C-4AE7-ADC1-1A9E65C1E44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Idee</a:t>
          </a:r>
          <a:endParaRPr lang="en-US"/>
        </a:p>
      </dgm:t>
    </dgm:pt>
    <dgm:pt modelId="{29B40147-86FD-415F-AA0F-2932D0E84F2F}" type="parTrans" cxnId="{DDCF6851-0CB4-43FB-9BC5-E5A83C3C3538}">
      <dgm:prSet/>
      <dgm:spPr/>
      <dgm:t>
        <a:bodyPr/>
        <a:lstStyle/>
        <a:p>
          <a:endParaRPr lang="en-US"/>
        </a:p>
      </dgm:t>
    </dgm:pt>
    <dgm:pt modelId="{69F18365-4F3F-432A-9E56-DA46D6DEF0A0}" type="sibTrans" cxnId="{DDCF6851-0CB4-43FB-9BC5-E5A83C3C35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310350-2DE1-4BC5-88E1-BA1AE3A1EC9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 err="1"/>
            <a:t>Planung</a:t>
          </a:r>
          <a:endParaRPr lang="en-US" dirty="0"/>
        </a:p>
      </dgm:t>
    </dgm:pt>
    <dgm:pt modelId="{D725C67D-9366-4E7D-8E40-4BF43C75F6E3}" type="parTrans" cxnId="{63693B19-9D8F-4236-BF4F-EE4B45C13232}">
      <dgm:prSet/>
      <dgm:spPr/>
      <dgm:t>
        <a:bodyPr/>
        <a:lstStyle/>
        <a:p>
          <a:endParaRPr lang="en-US"/>
        </a:p>
      </dgm:t>
    </dgm:pt>
    <dgm:pt modelId="{494B4D96-EFBC-4656-90FE-279BB60A7E62}" type="sibTrans" cxnId="{63693B19-9D8F-4236-BF4F-EE4B45C1323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44378C-875F-46DF-9636-1047EE067E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REALISIERUNG</a:t>
          </a:r>
        </a:p>
      </dgm:t>
    </dgm:pt>
    <dgm:pt modelId="{281B8213-7929-4665-95D5-7192CF655F2F}" type="parTrans" cxnId="{17DE9956-F5BC-45A6-896D-1A758822C8A7}">
      <dgm:prSet/>
      <dgm:spPr/>
      <dgm:t>
        <a:bodyPr/>
        <a:lstStyle/>
        <a:p>
          <a:endParaRPr lang="en-US"/>
        </a:p>
      </dgm:t>
    </dgm:pt>
    <dgm:pt modelId="{DE8F27AC-E6DF-429D-8488-ADCF894BE8EF}" type="sibTrans" cxnId="{17DE9956-F5BC-45A6-896D-1A758822C8A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6151F91-998D-49A1-8424-BE82EA2900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DEMONSTRATION</a:t>
          </a:r>
        </a:p>
      </dgm:t>
    </dgm:pt>
    <dgm:pt modelId="{4B936147-6540-47EE-948A-E68F7B7E1983}" type="parTrans" cxnId="{33238FA0-7F69-4977-92B9-5B35696B2A5C}">
      <dgm:prSet/>
      <dgm:spPr/>
      <dgm:t>
        <a:bodyPr/>
        <a:lstStyle/>
        <a:p>
          <a:endParaRPr lang="en-US"/>
        </a:p>
      </dgm:t>
    </dgm:pt>
    <dgm:pt modelId="{8DE095D2-5577-4BB9-A298-71EDAB086ECE}" type="sibTrans" cxnId="{33238FA0-7F69-4977-92B9-5B35696B2A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5FA1CFE-1167-4EC8-8343-755A4706327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KONTROLLIEREN</a:t>
          </a:r>
        </a:p>
      </dgm:t>
    </dgm:pt>
    <dgm:pt modelId="{F4797923-E209-45A8-949C-2E5319FD8D1E}" type="parTrans" cxnId="{B3D4BA61-EFC3-439D-BDD2-8DA40FB5C5CB}">
      <dgm:prSet/>
      <dgm:spPr/>
      <dgm:t>
        <a:bodyPr/>
        <a:lstStyle/>
        <a:p>
          <a:endParaRPr lang="de-DE"/>
        </a:p>
      </dgm:t>
    </dgm:pt>
    <dgm:pt modelId="{5B27C8E9-6E42-4F11-AC4A-D3090BA38139}" type="sibTrans" cxnId="{B3D4BA61-EFC3-439D-BDD2-8DA40FB5C5CB}">
      <dgm:prSet/>
      <dgm:spPr/>
      <dgm:t>
        <a:bodyPr/>
        <a:lstStyle/>
        <a:p>
          <a:pPr>
            <a:lnSpc>
              <a:spcPct val="100000"/>
            </a:lnSpc>
          </a:pPr>
          <a:endParaRPr lang="de-DE"/>
        </a:p>
      </dgm:t>
    </dgm:pt>
    <dgm:pt modelId="{30B32C27-9B45-4661-AD8B-C9238DAEBF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 dirty="0"/>
            <a:t>REFLEXION</a:t>
          </a:r>
        </a:p>
      </dgm:t>
    </dgm:pt>
    <dgm:pt modelId="{41632135-C9C0-4207-86C3-851774268A5E}" type="parTrans" cxnId="{B17F60D3-AD0F-4FA9-9E46-06FD3E547CD6}">
      <dgm:prSet/>
      <dgm:spPr/>
      <dgm:t>
        <a:bodyPr/>
        <a:lstStyle/>
        <a:p>
          <a:endParaRPr lang="de-DE"/>
        </a:p>
      </dgm:t>
    </dgm:pt>
    <dgm:pt modelId="{84B652A6-142C-4B5C-8E50-B15F21CA7822}" type="sibTrans" cxnId="{B17F60D3-AD0F-4FA9-9E46-06FD3E547CD6}">
      <dgm:prSet/>
      <dgm:spPr/>
      <dgm:t>
        <a:bodyPr/>
        <a:lstStyle/>
        <a:p>
          <a:endParaRPr lang="de-DE"/>
        </a:p>
      </dgm:t>
    </dgm:pt>
    <dgm:pt modelId="{F23BB215-446B-4815-8A59-79445E3F50E9}" type="pres">
      <dgm:prSet presAssocID="{BBD2DC35-C442-4D7D-BD2B-D59E4B68FFA5}" presName="root" presStyleCnt="0">
        <dgm:presLayoutVars>
          <dgm:dir/>
          <dgm:resizeHandles val="exact"/>
        </dgm:presLayoutVars>
      </dgm:prSet>
      <dgm:spPr/>
    </dgm:pt>
    <dgm:pt modelId="{BFA9CAC6-5C12-477A-9676-1B29B919AE2C}" type="pres">
      <dgm:prSet presAssocID="{9CEE8E29-421C-4AE7-ADC1-1A9E65C1E44C}" presName="compNode" presStyleCnt="0"/>
      <dgm:spPr/>
    </dgm:pt>
    <dgm:pt modelId="{FFEDBA8D-B672-4EE1-88B4-96A2440DA451}" type="pres">
      <dgm:prSet presAssocID="{9CEE8E29-421C-4AE7-ADC1-1A9E65C1E44C}" presName="iconBgRect" presStyleLbl="bgShp" presStyleIdx="0" presStyleCnt="6"/>
      <dgm:spPr/>
    </dgm:pt>
    <dgm:pt modelId="{6EC536C4-B074-4ADA-940C-0915B0CA72E7}" type="pres">
      <dgm:prSet presAssocID="{9CEE8E29-421C-4AE7-ADC1-1A9E65C1E4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AF8C6CA-91B2-4FB2-8D95-354135A3B245}" type="pres">
      <dgm:prSet presAssocID="{9CEE8E29-421C-4AE7-ADC1-1A9E65C1E44C}" presName="spaceRect" presStyleCnt="0"/>
      <dgm:spPr/>
    </dgm:pt>
    <dgm:pt modelId="{B70621A4-1074-45D9-8781-8FAFFDD70598}" type="pres">
      <dgm:prSet presAssocID="{9CEE8E29-421C-4AE7-ADC1-1A9E65C1E44C}" presName="textRect" presStyleLbl="revTx" presStyleIdx="0" presStyleCnt="6">
        <dgm:presLayoutVars>
          <dgm:chMax val="1"/>
          <dgm:chPref val="1"/>
        </dgm:presLayoutVars>
      </dgm:prSet>
      <dgm:spPr/>
    </dgm:pt>
    <dgm:pt modelId="{B9CB6625-0E55-4341-90F8-E44A9BB81B61}" type="pres">
      <dgm:prSet presAssocID="{69F18365-4F3F-432A-9E56-DA46D6DEF0A0}" presName="sibTrans" presStyleCnt="0"/>
      <dgm:spPr/>
    </dgm:pt>
    <dgm:pt modelId="{F7C7263A-7F00-4351-A4B9-39853959E2BA}" type="pres">
      <dgm:prSet presAssocID="{C9310350-2DE1-4BC5-88E1-BA1AE3A1EC95}" presName="compNode" presStyleCnt="0"/>
      <dgm:spPr/>
    </dgm:pt>
    <dgm:pt modelId="{F6669A4D-F46C-4D64-8942-D2B9538A458C}" type="pres">
      <dgm:prSet presAssocID="{C9310350-2DE1-4BC5-88E1-BA1AE3A1EC95}" presName="iconBgRect" presStyleLbl="bgShp" presStyleIdx="1" presStyleCnt="6"/>
      <dgm:spPr/>
    </dgm:pt>
    <dgm:pt modelId="{5DE57A23-9EF7-4867-85FE-9E45FBC49719}" type="pres">
      <dgm:prSet presAssocID="{C9310350-2DE1-4BC5-88E1-BA1AE3A1EC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3EA016B-1DEA-481D-9067-3DAA7B8D2094}" type="pres">
      <dgm:prSet presAssocID="{C9310350-2DE1-4BC5-88E1-BA1AE3A1EC95}" presName="spaceRect" presStyleCnt="0"/>
      <dgm:spPr/>
    </dgm:pt>
    <dgm:pt modelId="{58C31441-ACC6-4664-9969-B240963C7216}" type="pres">
      <dgm:prSet presAssocID="{C9310350-2DE1-4BC5-88E1-BA1AE3A1EC95}" presName="textRect" presStyleLbl="revTx" presStyleIdx="1" presStyleCnt="6">
        <dgm:presLayoutVars>
          <dgm:chMax val="1"/>
          <dgm:chPref val="1"/>
        </dgm:presLayoutVars>
      </dgm:prSet>
      <dgm:spPr/>
    </dgm:pt>
    <dgm:pt modelId="{7A3540BF-74EC-434C-AE26-1BFC305B4D59}" type="pres">
      <dgm:prSet presAssocID="{494B4D96-EFBC-4656-90FE-279BB60A7E62}" presName="sibTrans" presStyleCnt="0"/>
      <dgm:spPr/>
    </dgm:pt>
    <dgm:pt modelId="{4728D277-6DF5-4FFD-9450-9C13789536B7}" type="pres">
      <dgm:prSet presAssocID="{E144378C-875F-46DF-9636-1047EE067E15}" presName="compNode" presStyleCnt="0"/>
      <dgm:spPr/>
    </dgm:pt>
    <dgm:pt modelId="{38072A59-8130-441D-B35F-C2231D4FE4C4}" type="pres">
      <dgm:prSet presAssocID="{E144378C-875F-46DF-9636-1047EE067E15}" presName="iconBgRect" presStyleLbl="bgShp" presStyleIdx="2" presStyleCnt="6"/>
      <dgm:spPr/>
    </dgm:pt>
    <dgm:pt modelId="{9A2D3020-7BCE-46F6-BFDC-251D51819ABC}" type="pres">
      <dgm:prSet presAssocID="{E144378C-875F-46DF-9636-1047EE067E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659E85E1-AD3F-4497-93A5-67B64BFD6000}" type="pres">
      <dgm:prSet presAssocID="{E144378C-875F-46DF-9636-1047EE067E15}" presName="spaceRect" presStyleCnt="0"/>
      <dgm:spPr/>
    </dgm:pt>
    <dgm:pt modelId="{2BA1FBF0-31A0-4C2F-A0D2-2588E91FBB8C}" type="pres">
      <dgm:prSet presAssocID="{E144378C-875F-46DF-9636-1047EE067E15}" presName="textRect" presStyleLbl="revTx" presStyleIdx="2" presStyleCnt="6">
        <dgm:presLayoutVars>
          <dgm:chMax val="1"/>
          <dgm:chPref val="1"/>
        </dgm:presLayoutVars>
      </dgm:prSet>
      <dgm:spPr/>
    </dgm:pt>
    <dgm:pt modelId="{386EAFCA-084C-4FE9-A4F5-C6910D9476EF}" type="pres">
      <dgm:prSet presAssocID="{DE8F27AC-E6DF-429D-8488-ADCF894BE8EF}" presName="sibTrans" presStyleCnt="0"/>
      <dgm:spPr/>
    </dgm:pt>
    <dgm:pt modelId="{FA87D5D8-F063-48D2-B115-4AA3F07E7B36}" type="pres">
      <dgm:prSet presAssocID="{E6151F91-998D-49A1-8424-BE82EA290011}" presName="compNode" presStyleCnt="0"/>
      <dgm:spPr/>
    </dgm:pt>
    <dgm:pt modelId="{2528FEBA-A002-4830-A2F9-E49BD7017EF0}" type="pres">
      <dgm:prSet presAssocID="{E6151F91-998D-49A1-8424-BE82EA290011}" presName="iconBgRect" presStyleLbl="bgShp" presStyleIdx="3" presStyleCnt="6"/>
      <dgm:spPr/>
    </dgm:pt>
    <dgm:pt modelId="{D4F49E78-55A6-42D3-AC54-CD2E7497DAD2}" type="pres">
      <dgm:prSet presAssocID="{E6151F91-998D-49A1-8424-BE82EA2900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AEF57987-5B44-4D43-AA5A-8BF610928F33}" type="pres">
      <dgm:prSet presAssocID="{E6151F91-998D-49A1-8424-BE82EA290011}" presName="spaceRect" presStyleCnt="0"/>
      <dgm:spPr/>
    </dgm:pt>
    <dgm:pt modelId="{E177CEB3-D1DE-4B23-A5C0-19A94A4D454A}" type="pres">
      <dgm:prSet presAssocID="{E6151F91-998D-49A1-8424-BE82EA290011}" presName="textRect" presStyleLbl="revTx" presStyleIdx="3" presStyleCnt="6">
        <dgm:presLayoutVars>
          <dgm:chMax val="1"/>
          <dgm:chPref val="1"/>
        </dgm:presLayoutVars>
      </dgm:prSet>
      <dgm:spPr/>
    </dgm:pt>
    <dgm:pt modelId="{60D352C4-C3A9-42D1-9E0E-3E73C9A76AC7}" type="pres">
      <dgm:prSet presAssocID="{8DE095D2-5577-4BB9-A298-71EDAB086ECE}" presName="sibTrans" presStyleCnt="0"/>
      <dgm:spPr/>
    </dgm:pt>
    <dgm:pt modelId="{17C1CF78-FA18-4B34-9885-60C22080CAFC}" type="pres">
      <dgm:prSet presAssocID="{E5FA1CFE-1167-4EC8-8343-755A47063276}" presName="compNode" presStyleCnt="0"/>
      <dgm:spPr/>
    </dgm:pt>
    <dgm:pt modelId="{DD571CCC-A82F-4DE4-8A30-663DAA116009}" type="pres">
      <dgm:prSet presAssocID="{E5FA1CFE-1167-4EC8-8343-755A47063276}" presName="iconBgRect" presStyleLbl="bgShp" presStyleIdx="4" presStyleCnt="6"/>
      <dgm:spPr/>
    </dgm:pt>
    <dgm:pt modelId="{8BAD82F8-67FA-4728-9B2F-FEB35DE4D80A}" type="pres">
      <dgm:prSet presAssocID="{E5FA1CFE-1167-4EC8-8343-755A4706327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0C3F52C8-77F5-486F-9B64-2BDBBFD8245D}" type="pres">
      <dgm:prSet presAssocID="{E5FA1CFE-1167-4EC8-8343-755A47063276}" presName="spaceRect" presStyleCnt="0"/>
      <dgm:spPr/>
    </dgm:pt>
    <dgm:pt modelId="{512C6234-EBE5-4EFE-982F-3715BDE4E943}" type="pres">
      <dgm:prSet presAssocID="{E5FA1CFE-1167-4EC8-8343-755A47063276}" presName="textRect" presStyleLbl="revTx" presStyleIdx="4" presStyleCnt="6" custLinFactNeighborX="4434" custLinFactNeighborY="-1008">
        <dgm:presLayoutVars>
          <dgm:chMax val="1"/>
          <dgm:chPref val="1"/>
        </dgm:presLayoutVars>
      </dgm:prSet>
      <dgm:spPr/>
    </dgm:pt>
    <dgm:pt modelId="{C0A2E5C1-5F56-4A04-8679-55327D65A05F}" type="pres">
      <dgm:prSet presAssocID="{5B27C8E9-6E42-4F11-AC4A-D3090BA38139}" presName="sibTrans" presStyleCnt="0"/>
      <dgm:spPr/>
    </dgm:pt>
    <dgm:pt modelId="{980B3073-FC62-4562-A860-7E17BCA8ECED}" type="pres">
      <dgm:prSet presAssocID="{30B32C27-9B45-4661-AD8B-C9238DAEBFE0}" presName="compNode" presStyleCnt="0"/>
      <dgm:spPr/>
    </dgm:pt>
    <dgm:pt modelId="{A6A08CA3-21B7-4696-ACA0-08C34C4CCA11}" type="pres">
      <dgm:prSet presAssocID="{30B32C27-9B45-4661-AD8B-C9238DAEBFE0}" presName="iconBgRect" presStyleLbl="bgShp" presStyleIdx="5" presStyleCnt="6"/>
      <dgm:spPr/>
    </dgm:pt>
    <dgm:pt modelId="{51DD51F1-B4D0-4AC9-B8EF-F6C16313BD2B}" type="pres">
      <dgm:prSet presAssocID="{30B32C27-9B45-4661-AD8B-C9238DAEBF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A8B28E34-D98D-4959-B8EF-C31DA322B81F}" type="pres">
      <dgm:prSet presAssocID="{30B32C27-9B45-4661-AD8B-C9238DAEBFE0}" presName="spaceRect" presStyleCnt="0"/>
      <dgm:spPr/>
    </dgm:pt>
    <dgm:pt modelId="{987ECBA2-07BC-4E54-989D-CCF912B4F9AA}" type="pres">
      <dgm:prSet presAssocID="{30B32C27-9B45-4661-AD8B-C9238DAEBF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63693B19-9D8F-4236-BF4F-EE4B45C13232}" srcId="{BBD2DC35-C442-4D7D-BD2B-D59E4B68FFA5}" destId="{C9310350-2DE1-4BC5-88E1-BA1AE3A1EC95}" srcOrd="1" destOrd="0" parTransId="{D725C67D-9366-4E7D-8E40-4BF43C75F6E3}" sibTransId="{494B4D96-EFBC-4656-90FE-279BB60A7E62}"/>
    <dgm:cxn modelId="{ED7C4A5C-4045-42EC-826F-1F1437682B2C}" type="presOf" srcId="{E6151F91-998D-49A1-8424-BE82EA290011}" destId="{E177CEB3-D1DE-4B23-A5C0-19A94A4D454A}" srcOrd="0" destOrd="0" presId="urn:microsoft.com/office/officeart/2018/5/layout/IconCircleLabelList"/>
    <dgm:cxn modelId="{B3D4BA61-EFC3-439D-BDD2-8DA40FB5C5CB}" srcId="{BBD2DC35-C442-4D7D-BD2B-D59E4B68FFA5}" destId="{E5FA1CFE-1167-4EC8-8343-755A47063276}" srcOrd="4" destOrd="0" parTransId="{F4797923-E209-45A8-949C-2E5319FD8D1E}" sibTransId="{5B27C8E9-6E42-4F11-AC4A-D3090BA38139}"/>
    <dgm:cxn modelId="{49FAB045-CE62-45EB-869F-F299A1C89DFC}" type="presOf" srcId="{BBD2DC35-C442-4D7D-BD2B-D59E4B68FFA5}" destId="{F23BB215-446B-4815-8A59-79445E3F50E9}" srcOrd="0" destOrd="0" presId="urn:microsoft.com/office/officeart/2018/5/layout/IconCircleLabelList"/>
    <dgm:cxn modelId="{B752444D-ADBA-4B47-AC38-ED064CC17855}" type="presOf" srcId="{E5FA1CFE-1167-4EC8-8343-755A47063276}" destId="{512C6234-EBE5-4EFE-982F-3715BDE4E943}" srcOrd="0" destOrd="0" presId="urn:microsoft.com/office/officeart/2018/5/layout/IconCircleLabelList"/>
    <dgm:cxn modelId="{DDCF6851-0CB4-43FB-9BC5-E5A83C3C3538}" srcId="{BBD2DC35-C442-4D7D-BD2B-D59E4B68FFA5}" destId="{9CEE8E29-421C-4AE7-ADC1-1A9E65C1E44C}" srcOrd="0" destOrd="0" parTransId="{29B40147-86FD-415F-AA0F-2932D0E84F2F}" sibTransId="{69F18365-4F3F-432A-9E56-DA46D6DEF0A0}"/>
    <dgm:cxn modelId="{17DE9956-F5BC-45A6-896D-1A758822C8A7}" srcId="{BBD2DC35-C442-4D7D-BD2B-D59E4B68FFA5}" destId="{E144378C-875F-46DF-9636-1047EE067E15}" srcOrd="2" destOrd="0" parTransId="{281B8213-7929-4665-95D5-7192CF655F2F}" sibTransId="{DE8F27AC-E6DF-429D-8488-ADCF894BE8EF}"/>
    <dgm:cxn modelId="{33238FA0-7F69-4977-92B9-5B35696B2A5C}" srcId="{BBD2DC35-C442-4D7D-BD2B-D59E4B68FFA5}" destId="{E6151F91-998D-49A1-8424-BE82EA290011}" srcOrd="3" destOrd="0" parTransId="{4B936147-6540-47EE-948A-E68F7B7E1983}" sibTransId="{8DE095D2-5577-4BB9-A298-71EDAB086ECE}"/>
    <dgm:cxn modelId="{138A5AA5-50B1-4E72-85E3-2D057FA18A11}" type="presOf" srcId="{9CEE8E29-421C-4AE7-ADC1-1A9E65C1E44C}" destId="{B70621A4-1074-45D9-8781-8FAFFDD70598}" srcOrd="0" destOrd="0" presId="urn:microsoft.com/office/officeart/2018/5/layout/IconCircleLabelList"/>
    <dgm:cxn modelId="{B17F60D3-AD0F-4FA9-9E46-06FD3E547CD6}" srcId="{BBD2DC35-C442-4D7D-BD2B-D59E4B68FFA5}" destId="{30B32C27-9B45-4661-AD8B-C9238DAEBFE0}" srcOrd="5" destOrd="0" parTransId="{41632135-C9C0-4207-86C3-851774268A5E}" sibTransId="{84B652A6-142C-4B5C-8E50-B15F21CA7822}"/>
    <dgm:cxn modelId="{C15B8DD6-57C3-443C-84AA-18ACEBAE15E6}" type="presOf" srcId="{30B32C27-9B45-4661-AD8B-C9238DAEBFE0}" destId="{987ECBA2-07BC-4E54-989D-CCF912B4F9AA}" srcOrd="0" destOrd="0" presId="urn:microsoft.com/office/officeart/2018/5/layout/IconCircleLabelList"/>
    <dgm:cxn modelId="{9CDFABDE-C4C1-4FF1-827A-E1D117495F6E}" type="presOf" srcId="{C9310350-2DE1-4BC5-88E1-BA1AE3A1EC95}" destId="{58C31441-ACC6-4664-9969-B240963C7216}" srcOrd="0" destOrd="0" presId="urn:microsoft.com/office/officeart/2018/5/layout/IconCircleLabelList"/>
    <dgm:cxn modelId="{CDFD47E9-B1DF-4580-A718-2600CABFF280}" type="presOf" srcId="{E144378C-875F-46DF-9636-1047EE067E15}" destId="{2BA1FBF0-31A0-4C2F-A0D2-2588E91FBB8C}" srcOrd="0" destOrd="0" presId="urn:microsoft.com/office/officeart/2018/5/layout/IconCircleLabelList"/>
    <dgm:cxn modelId="{BEB991B3-AD42-4006-936A-552581F82150}" type="presParOf" srcId="{F23BB215-446B-4815-8A59-79445E3F50E9}" destId="{BFA9CAC6-5C12-477A-9676-1B29B919AE2C}" srcOrd="0" destOrd="0" presId="urn:microsoft.com/office/officeart/2018/5/layout/IconCircleLabelList"/>
    <dgm:cxn modelId="{6AABD18C-A14D-43D8-A389-CA0EA9351A8E}" type="presParOf" srcId="{BFA9CAC6-5C12-477A-9676-1B29B919AE2C}" destId="{FFEDBA8D-B672-4EE1-88B4-96A2440DA451}" srcOrd="0" destOrd="0" presId="urn:microsoft.com/office/officeart/2018/5/layout/IconCircleLabelList"/>
    <dgm:cxn modelId="{6D3E3160-20B7-46E2-8315-1F9C27557830}" type="presParOf" srcId="{BFA9CAC6-5C12-477A-9676-1B29B919AE2C}" destId="{6EC536C4-B074-4ADA-940C-0915B0CA72E7}" srcOrd="1" destOrd="0" presId="urn:microsoft.com/office/officeart/2018/5/layout/IconCircleLabelList"/>
    <dgm:cxn modelId="{0E984437-FD93-41E5-B72C-A4518B08325B}" type="presParOf" srcId="{BFA9CAC6-5C12-477A-9676-1B29B919AE2C}" destId="{3AF8C6CA-91B2-4FB2-8D95-354135A3B245}" srcOrd="2" destOrd="0" presId="urn:microsoft.com/office/officeart/2018/5/layout/IconCircleLabelList"/>
    <dgm:cxn modelId="{F399E8D3-3232-410A-96F3-4361A0B6ED9A}" type="presParOf" srcId="{BFA9CAC6-5C12-477A-9676-1B29B919AE2C}" destId="{B70621A4-1074-45D9-8781-8FAFFDD70598}" srcOrd="3" destOrd="0" presId="urn:microsoft.com/office/officeart/2018/5/layout/IconCircleLabelList"/>
    <dgm:cxn modelId="{30EA7891-B338-40D3-9757-562E53CBEEA8}" type="presParOf" srcId="{F23BB215-446B-4815-8A59-79445E3F50E9}" destId="{B9CB6625-0E55-4341-90F8-E44A9BB81B61}" srcOrd="1" destOrd="0" presId="urn:microsoft.com/office/officeart/2018/5/layout/IconCircleLabelList"/>
    <dgm:cxn modelId="{8BB891C3-8AD7-4932-A98A-F60174D39421}" type="presParOf" srcId="{F23BB215-446B-4815-8A59-79445E3F50E9}" destId="{F7C7263A-7F00-4351-A4B9-39853959E2BA}" srcOrd="2" destOrd="0" presId="urn:microsoft.com/office/officeart/2018/5/layout/IconCircleLabelList"/>
    <dgm:cxn modelId="{C5DAB39C-AC9B-4D9D-BA3E-7E7482328F89}" type="presParOf" srcId="{F7C7263A-7F00-4351-A4B9-39853959E2BA}" destId="{F6669A4D-F46C-4D64-8942-D2B9538A458C}" srcOrd="0" destOrd="0" presId="urn:microsoft.com/office/officeart/2018/5/layout/IconCircleLabelList"/>
    <dgm:cxn modelId="{88AE3A08-A0A4-4F4B-B91D-C133D5496C53}" type="presParOf" srcId="{F7C7263A-7F00-4351-A4B9-39853959E2BA}" destId="{5DE57A23-9EF7-4867-85FE-9E45FBC49719}" srcOrd="1" destOrd="0" presId="urn:microsoft.com/office/officeart/2018/5/layout/IconCircleLabelList"/>
    <dgm:cxn modelId="{81D70FCF-00FF-4482-A14E-489DEC4306D0}" type="presParOf" srcId="{F7C7263A-7F00-4351-A4B9-39853959E2BA}" destId="{C3EA016B-1DEA-481D-9067-3DAA7B8D2094}" srcOrd="2" destOrd="0" presId="urn:microsoft.com/office/officeart/2018/5/layout/IconCircleLabelList"/>
    <dgm:cxn modelId="{EFF721E8-E139-458B-9B53-EFB26B0DDD1D}" type="presParOf" srcId="{F7C7263A-7F00-4351-A4B9-39853959E2BA}" destId="{58C31441-ACC6-4664-9969-B240963C7216}" srcOrd="3" destOrd="0" presId="urn:microsoft.com/office/officeart/2018/5/layout/IconCircleLabelList"/>
    <dgm:cxn modelId="{61B0DC29-2E89-4DE6-B778-400E2846E0BC}" type="presParOf" srcId="{F23BB215-446B-4815-8A59-79445E3F50E9}" destId="{7A3540BF-74EC-434C-AE26-1BFC305B4D59}" srcOrd="3" destOrd="0" presId="urn:microsoft.com/office/officeart/2018/5/layout/IconCircleLabelList"/>
    <dgm:cxn modelId="{F83374B4-0030-4E92-8654-CE4599B037B4}" type="presParOf" srcId="{F23BB215-446B-4815-8A59-79445E3F50E9}" destId="{4728D277-6DF5-4FFD-9450-9C13789536B7}" srcOrd="4" destOrd="0" presId="urn:microsoft.com/office/officeart/2018/5/layout/IconCircleLabelList"/>
    <dgm:cxn modelId="{18AADD7F-04CD-489C-B448-661FB23825DE}" type="presParOf" srcId="{4728D277-6DF5-4FFD-9450-9C13789536B7}" destId="{38072A59-8130-441D-B35F-C2231D4FE4C4}" srcOrd="0" destOrd="0" presId="urn:microsoft.com/office/officeart/2018/5/layout/IconCircleLabelList"/>
    <dgm:cxn modelId="{17E6839B-7E42-433B-ADCD-4AFF09FB1FDE}" type="presParOf" srcId="{4728D277-6DF5-4FFD-9450-9C13789536B7}" destId="{9A2D3020-7BCE-46F6-BFDC-251D51819ABC}" srcOrd="1" destOrd="0" presId="urn:microsoft.com/office/officeart/2018/5/layout/IconCircleLabelList"/>
    <dgm:cxn modelId="{20A70027-D310-4EC3-A75D-4ACE39C199D7}" type="presParOf" srcId="{4728D277-6DF5-4FFD-9450-9C13789536B7}" destId="{659E85E1-AD3F-4497-93A5-67B64BFD6000}" srcOrd="2" destOrd="0" presId="urn:microsoft.com/office/officeart/2018/5/layout/IconCircleLabelList"/>
    <dgm:cxn modelId="{BBB9945B-281B-48DF-A448-3AC48E8E3627}" type="presParOf" srcId="{4728D277-6DF5-4FFD-9450-9C13789536B7}" destId="{2BA1FBF0-31A0-4C2F-A0D2-2588E91FBB8C}" srcOrd="3" destOrd="0" presId="urn:microsoft.com/office/officeart/2018/5/layout/IconCircleLabelList"/>
    <dgm:cxn modelId="{83CE1EE1-3DA7-40A1-A7E7-FA88C8638900}" type="presParOf" srcId="{F23BB215-446B-4815-8A59-79445E3F50E9}" destId="{386EAFCA-084C-4FE9-A4F5-C6910D9476EF}" srcOrd="5" destOrd="0" presId="urn:microsoft.com/office/officeart/2018/5/layout/IconCircleLabelList"/>
    <dgm:cxn modelId="{9360C954-4E45-4AB7-A956-126B5D7356BD}" type="presParOf" srcId="{F23BB215-446B-4815-8A59-79445E3F50E9}" destId="{FA87D5D8-F063-48D2-B115-4AA3F07E7B36}" srcOrd="6" destOrd="0" presId="urn:microsoft.com/office/officeart/2018/5/layout/IconCircleLabelList"/>
    <dgm:cxn modelId="{B70B5415-A385-4000-AE0E-A255C38BCC09}" type="presParOf" srcId="{FA87D5D8-F063-48D2-B115-4AA3F07E7B36}" destId="{2528FEBA-A002-4830-A2F9-E49BD7017EF0}" srcOrd="0" destOrd="0" presId="urn:microsoft.com/office/officeart/2018/5/layout/IconCircleLabelList"/>
    <dgm:cxn modelId="{0101D23E-0264-4520-BEDA-0A9840699C76}" type="presParOf" srcId="{FA87D5D8-F063-48D2-B115-4AA3F07E7B36}" destId="{D4F49E78-55A6-42D3-AC54-CD2E7497DAD2}" srcOrd="1" destOrd="0" presId="urn:microsoft.com/office/officeart/2018/5/layout/IconCircleLabelList"/>
    <dgm:cxn modelId="{6312510A-A947-41AD-B518-E5B80E864863}" type="presParOf" srcId="{FA87D5D8-F063-48D2-B115-4AA3F07E7B36}" destId="{AEF57987-5B44-4D43-AA5A-8BF610928F33}" srcOrd="2" destOrd="0" presId="urn:microsoft.com/office/officeart/2018/5/layout/IconCircleLabelList"/>
    <dgm:cxn modelId="{508E91AF-831A-4EC2-892A-72015BFBF67E}" type="presParOf" srcId="{FA87D5D8-F063-48D2-B115-4AA3F07E7B36}" destId="{E177CEB3-D1DE-4B23-A5C0-19A94A4D454A}" srcOrd="3" destOrd="0" presId="urn:microsoft.com/office/officeart/2018/5/layout/IconCircleLabelList"/>
    <dgm:cxn modelId="{1D51FF61-3902-4973-91B2-029268FEEB4C}" type="presParOf" srcId="{F23BB215-446B-4815-8A59-79445E3F50E9}" destId="{60D352C4-C3A9-42D1-9E0E-3E73C9A76AC7}" srcOrd="7" destOrd="0" presId="urn:microsoft.com/office/officeart/2018/5/layout/IconCircleLabelList"/>
    <dgm:cxn modelId="{D960F2B7-2550-424B-BD4B-3329799C1EDA}" type="presParOf" srcId="{F23BB215-446B-4815-8A59-79445E3F50E9}" destId="{17C1CF78-FA18-4B34-9885-60C22080CAFC}" srcOrd="8" destOrd="0" presId="urn:microsoft.com/office/officeart/2018/5/layout/IconCircleLabelList"/>
    <dgm:cxn modelId="{9349E67B-DABB-4C22-8EB7-9E17AE018732}" type="presParOf" srcId="{17C1CF78-FA18-4B34-9885-60C22080CAFC}" destId="{DD571CCC-A82F-4DE4-8A30-663DAA116009}" srcOrd="0" destOrd="0" presId="urn:microsoft.com/office/officeart/2018/5/layout/IconCircleLabelList"/>
    <dgm:cxn modelId="{40F9AF2F-904C-41B2-A138-64E86C1C78DB}" type="presParOf" srcId="{17C1CF78-FA18-4B34-9885-60C22080CAFC}" destId="{8BAD82F8-67FA-4728-9B2F-FEB35DE4D80A}" srcOrd="1" destOrd="0" presId="urn:microsoft.com/office/officeart/2018/5/layout/IconCircleLabelList"/>
    <dgm:cxn modelId="{4BA8967E-4D55-41E7-9F1C-A3298B464B18}" type="presParOf" srcId="{17C1CF78-FA18-4B34-9885-60C22080CAFC}" destId="{0C3F52C8-77F5-486F-9B64-2BDBBFD8245D}" srcOrd="2" destOrd="0" presId="urn:microsoft.com/office/officeart/2018/5/layout/IconCircleLabelList"/>
    <dgm:cxn modelId="{433D77F8-3588-44B7-A0FD-8BF67EB597D0}" type="presParOf" srcId="{17C1CF78-FA18-4B34-9885-60C22080CAFC}" destId="{512C6234-EBE5-4EFE-982F-3715BDE4E943}" srcOrd="3" destOrd="0" presId="urn:microsoft.com/office/officeart/2018/5/layout/IconCircleLabelList"/>
    <dgm:cxn modelId="{707558B1-C647-4480-8B45-A2CB1C958C53}" type="presParOf" srcId="{F23BB215-446B-4815-8A59-79445E3F50E9}" destId="{C0A2E5C1-5F56-4A04-8679-55327D65A05F}" srcOrd="9" destOrd="0" presId="urn:microsoft.com/office/officeart/2018/5/layout/IconCircleLabelList"/>
    <dgm:cxn modelId="{EA11AC00-946B-48AE-A78B-692CF8F42C06}" type="presParOf" srcId="{F23BB215-446B-4815-8A59-79445E3F50E9}" destId="{980B3073-FC62-4562-A860-7E17BCA8ECED}" srcOrd="10" destOrd="0" presId="urn:microsoft.com/office/officeart/2018/5/layout/IconCircleLabelList"/>
    <dgm:cxn modelId="{08A0DEE3-B524-4CDA-937B-8169F7C79E31}" type="presParOf" srcId="{980B3073-FC62-4562-A860-7E17BCA8ECED}" destId="{A6A08CA3-21B7-4696-ACA0-08C34C4CCA11}" srcOrd="0" destOrd="0" presId="urn:microsoft.com/office/officeart/2018/5/layout/IconCircleLabelList"/>
    <dgm:cxn modelId="{E547C07B-204E-4B05-BC0A-D48B74FDFA55}" type="presParOf" srcId="{980B3073-FC62-4562-A860-7E17BCA8ECED}" destId="{51DD51F1-B4D0-4AC9-B8EF-F6C16313BD2B}" srcOrd="1" destOrd="0" presId="urn:microsoft.com/office/officeart/2018/5/layout/IconCircleLabelList"/>
    <dgm:cxn modelId="{0572B6FC-4363-4B29-850E-F58952F75DC7}" type="presParOf" srcId="{980B3073-FC62-4562-A860-7E17BCA8ECED}" destId="{A8B28E34-D98D-4959-B8EF-C31DA322B81F}" srcOrd="2" destOrd="0" presId="urn:microsoft.com/office/officeart/2018/5/layout/IconCircleLabelList"/>
    <dgm:cxn modelId="{08AEB8CC-1A60-4A3B-A919-6C5E22DCB7F7}" type="presParOf" srcId="{980B3073-FC62-4562-A860-7E17BCA8ECED}" destId="{987ECBA2-07BC-4E54-989D-CCF912B4F9A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2DC35-C442-4D7D-BD2B-D59E4B68FFA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9CEE8E29-421C-4AE7-ADC1-1A9E65C1E44C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Idee</a:t>
          </a:r>
          <a:endParaRPr lang="en-US"/>
        </a:p>
      </dgm:t>
    </dgm:pt>
    <dgm:pt modelId="{29B40147-86FD-415F-AA0F-2932D0E84F2F}" type="parTrans" cxnId="{DDCF6851-0CB4-43FB-9BC5-E5A83C3C3538}">
      <dgm:prSet/>
      <dgm:spPr/>
      <dgm:t>
        <a:bodyPr/>
        <a:lstStyle/>
        <a:p>
          <a:endParaRPr lang="en-US"/>
        </a:p>
      </dgm:t>
    </dgm:pt>
    <dgm:pt modelId="{69F18365-4F3F-432A-9E56-DA46D6DEF0A0}" type="sibTrans" cxnId="{DDCF6851-0CB4-43FB-9BC5-E5A83C3C3538}">
      <dgm:prSet/>
      <dgm:spPr/>
      <dgm:t>
        <a:bodyPr/>
        <a:lstStyle/>
        <a:p>
          <a:endParaRPr lang="en-US"/>
        </a:p>
      </dgm:t>
    </dgm:pt>
    <dgm:pt modelId="{C9310350-2DE1-4BC5-88E1-BA1AE3A1EC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Planung</a:t>
          </a:r>
        </a:p>
      </dgm:t>
    </dgm:pt>
    <dgm:pt modelId="{D725C67D-9366-4E7D-8E40-4BF43C75F6E3}" type="parTrans" cxnId="{63693B19-9D8F-4236-BF4F-EE4B45C13232}">
      <dgm:prSet/>
      <dgm:spPr/>
      <dgm:t>
        <a:bodyPr/>
        <a:lstStyle/>
        <a:p>
          <a:endParaRPr lang="en-US"/>
        </a:p>
      </dgm:t>
    </dgm:pt>
    <dgm:pt modelId="{494B4D96-EFBC-4656-90FE-279BB60A7E62}" type="sibTrans" cxnId="{63693B19-9D8F-4236-BF4F-EE4B45C13232}">
      <dgm:prSet/>
      <dgm:spPr/>
      <dgm:t>
        <a:bodyPr/>
        <a:lstStyle/>
        <a:p>
          <a:endParaRPr lang="en-US"/>
        </a:p>
      </dgm:t>
    </dgm:pt>
    <dgm:pt modelId="{E144378C-875F-46DF-9636-1047EE067E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kern="1200">
              <a:latin typeface="Avenir Next LT Pro"/>
              <a:ea typeface="+mn-ea"/>
              <a:cs typeface="+mn-cs"/>
            </a:rPr>
            <a:t>Realisierung</a:t>
          </a:r>
          <a:endParaRPr lang="en-US" kern="1200" dirty="0">
            <a:latin typeface="Avenir Next LT Pro"/>
            <a:ea typeface="+mn-ea"/>
            <a:cs typeface="+mn-cs"/>
          </a:endParaRPr>
        </a:p>
      </dgm:t>
    </dgm:pt>
    <dgm:pt modelId="{281B8213-7929-4665-95D5-7192CF655F2F}" type="parTrans" cxnId="{17DE9956-F5BC-45A6-896D-1A758822C8A7}">
      <dgm:prSet/>
      <dgm:spPr/>
      <dgm:t>
        <a:bodyPr/>
        <a:lstStyle/>
        <a:p>
          <a:endParaRPr lang="en-US"/>
        </a:p>
      </dgm:t>
    </dgm:pt>
    <dgm:pt modelId="{DE8F27AC-E6DF-429D-8488-ADCF894BE8EF}" type="sibTrans" cxnId="{17DE9956-F5BC-45A6-896D-1A758822C8A7}">
      <dgm:prSet/>
      <dgm:spPr/>
      <dgm:t>
        <a:bodyPr/>
        <a:lstStyle/>
        <a:p>
          <a:endParaRPr lang="en-US"/>
        </a:p>
      </dgm:t>
    </dgm:pt>
    <dgm:pt modelId="{E6151F91-998D-49A1-8424-BE82EA2900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Demo</a:t>
          </a:r>
        </a:p>
      </dgm:t>
    </dgm:pt>
    <dgm:pt modelId="{4B936147-6540-47EE-948A-E68F7B7E1983}" type="parTrans" cxnId="{33238FA0-7F69-4977-92B9-5B35696B2A5C}">
      <dgm:prSet/>
      <dgm:spPr/>
      <dgm:t>
        <a:bodyPr/>
        <a:lstStyle/>
        <a:p>
          <a:endParaRPr lang="en-US"/>
        </a:p>
      </dgm:t>
    </dgm:pt>
    <dgm:pt modelId="{8DE095D2-5577-4BB9-A298-71EDAB086ECE}" type="sibTrans" cxnId="{33238FA0-7F69-4977-92B9-5B35696B2A5C}">
      <dgm:prSet/>
      <dgm:spPr/>
      <dgm:t>
        <a:bodyPr/>
        <a:lstStyle/>
        <a:p>
          <a:endParaRPr lang="en-US"/>
        </a:p>
      </dgm:t>
    </dgm:pt>
    <dgm:pt modelId="{E5FA1CFE-1167-4EC8-8343-755A470632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Kontrollieren</a:t>
          </a:r>
        </a:p>
      </dgm:t>
    </dgm:pt>
    <dgm:pt modelId="{F4797923-E209-45A8-949C-2E5319FD8D1E}" type="parTrans" cxnId="{B3D4BA61-EFC3-439D-BDD2-8DA40FB5C5CB}">
      <dgm:prSet/>
      <dgm:spPr/>
      <dgm:t>
        <a:bodyPr/>
        <a:lstStyle/>
        <a:p>
          <a:endParaRPr lang="de-DE"/>
        </a:p>
      </dgm:t>
    </dgm:pt>
    <dgm:pt modelId="{5B27C8E9-6E42-4F11-AC4A-D3090BA38139}" type="sibTrans" cxnId="{B3D4BA61-EFC3-439D-BDD2-8DA40FB5C5CB}">
      <dgm:prSet/>
      <dgm:spPr/>
      <dgm:t>
        <a:bodyPr/>
        <a:lstStyle/>
        <a:p>
          <a:endParaRPr lang="de-DE"/>
        </a:p>
      </dgm:t>
    </dgm:pt>
    <dgm:pt modelId="{30B32C27-9B45-4661-AD8B-C9238DAEBFE0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Reflexion</a:t>
          </a:r>
        </a:p>
      </dgm:t>
    </dgm:pt>
    <dgm:pt modelId="{41632135-C9C0-4207-86C3-851774268A5E}" type="parTrans" cxnId="{B17F60D3-AD0F-4FA9-9E46-06FD3E547CD6}">
      <dgm:prSet/>
      <dgm:spPr/>
      <dgm:t>
        <a:bodyPr/>
        <a:lstStyle/>
        <a:p>
          <a:endParaRPr lang="de-DE"/>
        </a:p>
      </dgm:t>
    </dgm:pt>
    <dgm:pt modelId="{84B652A6-142C-4B5C-8E50-B15F21CA7822}" type="sibTrans" cxnId="{B17F60D3-AD0F-4FA9-9E46-06FD3E547CD6}">
      <dgm:prSet/>
      <dgm:spPr/>
      <dgm:t>
        <a:bodyPr/>
        <a:lstStyle/>
        <a:p>
          <a:endParaRPr lang="de-DE"/>
        </a:p>
      </dgm:t>
    </dgm:pt>
    <dgm:pt modelId="{21A453EB-4F40-4487-8B96-D53BF3EA4C0B}" type="pres">
      <dgm:prSet presAssocID="{BBD2DC35-C442-4D7D-BD2B-D59E4B68FFA5}" presName="root" presStyleCnt="0">
        <dgm:presLayoutVars>
          <dgm:dir/>
          <dgm:resizeHandles val="exact"/>
        </dgm:presLayoutVars>
      </dgm:prSet>
      <dgm:spPr/>
    </dgm:pt>
    <dgm:pt modelId="{78FB7366-0972-47FF-A4A6-3BD33EF962DA}" type="pres">
      <dgm:prSet presAssocID="{9CEE8E29-421C-4AE7-ADC1-1A9E65C1E44C}" presName="compNode" presStyleCnt="0"/>
      <dgm:spPr/>
    </dgm:pt>
    <dgm:pt modelId="{B3082A7E-CC9B-4ABD-9CF3-8E352E3218EC}" type="pres">
      <dgm:prSet presAssocID="{9CEE8E29-421C-4AE7-ADC1-1A9E65C1E4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360CC984-1CB4-4675-AF1B-9D8C80FD2740}" type="pres">
      <dgm:prSet presAssocID="{9CEE8E29-421C-4AE7-ADC1-1A9E65C1E44C}" presName="spaceRect" presStyleCnt="0"/>
      <dgm:spPr/>
    </dgm:pt>
    <dgm:pt modelId="{C90FD8F1-CAFE-45D9-A560-271AD6D9CF7C}" type="pres">
      <dgm:prSet presAssocID="{9CEE8E29-421C-4AE7-ADC1-1A9E65C1E44C}" presName="textRect" presStyleLbl="revTx" presStyleIdx="0" presStyleCnt="6">
        <dgm:presLayoutVars>
          <dgm:chMax val="1"/>
          <dgm:chPref val="1"/>
        </dgm:presLayoutVars>
      </dgm:prSet>
      <dgm:spPr/>
    </dgm:pt>
    <dgm:pt modelId="{14057DBD-5859-4E5E-8382-F13EC3D4923D}" type="pres">
      <dgm:prSet presAssocID="{69F18365-4F3F-432A-9E56-DA46D6DEF0A0}" presName="sibTrans" presStyleCnt="0"/>
      <dgm:spPr/>
    </dgm:pt>
    <dgm:pt modelId="{82BB2A22-0A42-4374-B8F0-E136086C1CD4}" type="pres">
      <dgm:prSet presAssocID="{C9310350-2DE1-4BC5-88E1-BA1AE3A1EC95}" presName="compNode" presStyleCnt="0"/>
      <dgm:spPr/>
    </dgm:pt>
    <dgm:pt modelId="{0D8CB145-E653-4B1A-B20A-02EFB8B57551}" type="pres">
      <dgm:prSet presAssocID="{C9310350-2DE1-4BC5-88E1-BA1AE3A1EC9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DF33076-EF77-43FE-AAC2-CB401EF5F4C0}" type="pres">
      <dgm:prSet presAssocID="{C9310350-2DE1-4BC5-88E1-BA1AE3A1EC95}" presName="spaceRect" presStyleCnt="0"/>
      <dgm:spPr/>
    </dgm:pt>
    <dgm:pt modelId="{B24BECE6-C788-4B50-880E-73539616EC74}" type="pres">
      <dgm:prSet presAssocID="{C9310350-2DE1-4BC5-88E1-BA1AE3A1EC95}" presName="textRect" presStyleLbl="revTx" presStyleIdx="1" presStyleCnt="6">
        <dgm:presLayoutVars>
          <dgm:chMax val="1"/>
          <dgm:chPref val="1"/>
        </dgm:presLayoutVars>
      </dgm:prSet>
      <dgm:spPr/>
    </dgm:pt>
    <dgm:pt modelId="{E0BCFE4F-4E8A-4862-9B63-D57BBB73AE99}" type="pres">
      <dgm:prSet presAssocID="{494B4D96-EFBC-4656-90FE-279BB60A7E62}" presName="sibTrans" presStyleCnt="0"/>
      <dgm:spPr/>
    </dgm:pt>
    <dgm:pt modelId="{6FF90B09-2B26-4483-878A-47582E447FD0}" type="pres">
      <dgm:prSet presAssocID="{E144378C-875F-46DF-9636-1047EE067E15}" presName="compNode" presStyleCnt="0"/>
      <dgm:spPr/>
    </dgm:pt>
    <dgm:pt modelId="{C09C204C-FCA3-41ED-8997-81C1772B2E02}" type="pres">
      <dgm:prSet presAssocID="{E144378C-875F-46DF-9636-1047EE067E1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D16A265B-6B61-49AE-9503-BF49E4D9653A}" type="pres">
      <dgm:prSet presAssocID="{E144378C-875F-46DF-9636-1047EE067E15}" presName="spaceRect" presStyleCnt="0"/>
      <dgm:spPr/>
    </dgm:pt>
    <dgm:pt modelId="{B1E17036-5025-4F2D-8D38-62CB275E0183}" type="pres">
      <dgm:prSet presAssocID="{E144378C-875F-46DF-9636-1047EE067E15}" presName="textRect" presStyleLbl="revTx" presStyleIdx="2" presStyleCnt="6">
        <dgm:presLayoutVars>
          <dgm:chMax val="1"/>
          <dgm:chPref val="1"/>
        </dgm:presLayoutVars>
      </dgm:prSet>
      <dgm:spPr/>
    </dgm:pt>
    <dgm:pt modelId="{62D6E20C-353A-4AD3-83BB-54BA2676546A}" type="pres">
      <dgm:prSet presAssocID="{DE8F27AC-E6DF-429D-8488-ADCF894BE8EF}" presName="sibTrans" presStyleCnt="0"/>
      <dgm:spPr/>
    </dgm:pt>
    <dgm:pt modelId="{2F580327-2F8C-40D8-9718-9FC9289A837D}" type="pres">
      <dgm:prSet presAssocID="{E6151F91-998D-49A1-8424-BE82EA290011}" presName="compNode" presStyleCnt="0"/>
      <dgm:spPr/>
    </dgm:pt>
    <dgm:pt modelId="{8BD2AB19-7F9C-44D9-B9D8-2009AF6D321E}" type="pres">
      <dgm:prSet presAssocID="{E6151F91-998D-49A1-8424-BE82EA2900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11DA63F3-54FA-4469-B7B5-020E318E3D3A}" type="pres">
      <dgm:prSet presAssocID="{E6151F91-998D-49A1-8424-BE82EA290011}" presName="spaceRect" presStyleCnt="0"/>
      <dgm:spPr/>
    </dgm:pt>
    <dgm:pt modelId="{1E41F4FC-5740-44D9-BCCB-39C4F9CEB579}" type="pres">
      <dgm:prSet presAssocID="{E6151F91-998D-49A1-8424-BE82EA290011}" presName="textRect" presStyleLbl="revTx" presStyleIdx="3" presStyleCnt="6">
        <dgm:presLayoutVars>
          <dgm:chMax val="1"/>
          <dgm:chPref val="1"/>
        </dgm:presLayoutVars>
      </dgm:prSet>
      <dgm:spPr/>
    </dgm:pt>
    <dgm:pt modelId="{E0523E79-DEEA-4A60-8503-454705A8727B}" type="pres">
      <dgm:prSet presAssocID="{8DE095D2-5577-4BB9-A298-71EDAB086ECE}" presName="sibTrans" presStyleCnt="0"/>
      <dgm:spPr/>
    </dgm:pt>
    <dgm:pt modelId="{4C8ACF71-E212-47AF-8926-ABFFA20A2450}" type="pres">
      <dgm:prSet presAssocID="{E5FA1CFE-1167-4EC8-8343-755A47063276}" presName="compNode" presStyleCnt="0"/>
      <dgm:spPr/>
    </dgm:pt>
    <dgm:pt modelId="{04916B1B-E560-4A4F-B2D8-7E9CD7EE6876}" type="pres">
      <dgm:prSet presAssocID="{E5FA1CFE-1167-4EC8-8343-755A4706327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56F63377-AF81-4BD6-988E-3D753C74E67F}" type="pres">
      <dgm:prSet presAssocID="{E5FA1CFE-1167-4EC8-8343-755A47063276}" presName="spaceRect" presStyleCnt="0"/>
      <dgm:spPr/>
    </dgm:pt>
    <dgm:pt modelId="{8E2AAB40-9452-47C4-BC76-3137ED6E279C}" type="pres">
      <dgm:prSet presAssocID="{E5FA1CFE-1167-4EC8-8343-755A47063276}" presName="textRect" presStyleLbl="revTx" presStyleIdx="4" presStyleCnt="6">
        <dgm:presLayoutVars>
          <dgm:chMax val="1"/>
          <dgm:chPref val="1"/>
        </dgm:presLayoutVars>
      </dgm:prSet>
      <dgm:spPr/>
    </dgm:pt>
    <dgm:pt modelId="{E9356EAE-6C49-4431-9F2D-C7ECAA92B3AB}" type="pres">
      <dgm:prSet presAssocID="{5B27C8E9-6E42-4F11-AC4A-D3090BA38139}" presName="sibTrans" presStyleCnt="0"/>
      <dgm:spPr/>
    </dgm:pt>
    <dgm:pt modelId="{239F7208-672C-4882-9FA0-A9DF538230C8}" type="pres">
      <dgm:prSet presAssocID="{30B32C27-9B45-4661-AD8B-C9238DAEBFE0}" presName="compNode" presStyleCnt="0"/>
      <dgm:spPr/>
    </dgm:pt>
    <dgm:pt modelId="{AB6D0D24-DF9D-4A65-8D55-6E410BFA06A9}" type="pres">
      <dgm:prSet presAssocID="{30B32C27-9B45-4661-AD8B-C9238DAEBFE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06270542-B452-48BC-A4A4-A16E2E456CE9}" type="pres">
      <dgm:prSet presAssocID="{30B32C27-9B45-4661-AD8B-C9238DAEBFE0}" presName="spaceRect" presStyleCnt="0"/>
      <dgm:spPr/>
    </dgm:pt>
    <dgm:pt modelId="{D845E24B-3ED2-4F68-873C-F275BB69B074}" type="pres">
      <dgm:prSet presAssocID="{30B32C27-9B45-4661-AD8B-C9238DAEBFE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2678D605-404C-4D4A-AC2D-75DC952C2FE2}" type="presOf" srcId="{9CEE8E29-421C-4AE7-ADC1-1A9E65C1E44C}" destId="{C90FD8F1-CAFE-45D9-A560-271AD6D9CF7C}" srcOrd="0" destOrd="0" presId="urn:microsoft.com/office/officeart/2018/2/layout/IconLabelList"/>
    <dgm:cxn modelId="{946AC30A-5764-4BD4-8854-740A31D65B92}" type="presOf" srcId="{C9310350-2DE1-4BC5-88E1-BA1AE3A1EC95}" destId="{B24BECE6-C788-4B50-880E-73539616EC74}" srcOrd="0" destOrd="0" presId="urn:microsoft.com/office/officeart/2018/2/layout/IconLabelList"/>
    <dgm:cxn modelId="{63693B19-9D8F-4236-BF4F-EE4B45C13232}" srcId="{BBD2DC35-C442-4D7D-BD2B-D59E4B68FFA5}" destId="{C9310350-2DE1-4BC5-88E1-BA1AE3A1EC95}" srcOrd="1" destOrd="0" parTransId="{D725C67D-9366-4E7D-8E40-4BF43C75F6E3}" sibTransId="{494B4D96-EFBC-4656-90FE-279BB60A7E62}"/>
    <dgm:cxn modelId="{4E72185F-FD27-404A-9B5C-70C2BA6F4138}" type="presOf" srcId="{30B32C27-9B45-4661-AD8B-C9238DAEBFE0}" destId="{D845E24B-3ED2-4F68-873C-F275BB69B074}" srcOrd="0" destOrd="0" presId="urn:microsoft.com/office/officeart/2018/2/layout/IconLabelList"/>
    <dgm:cxn modelId="{B3D4BA61-EFC3-439D-BDD2-8DA40FB5C5CB}" srcId="{BBD2DC35-C442-4D7D-BD2B-D59E4B68FFA5}" destId="{E5FA1CFE-1167-4EC8-8343-755A47063276}" srcOrd="4" destOrd="0" parTransId="{F4797923-E209-45A8-949C-2E5319FD8D1E}" sibTransId="{5B27C8E9-6E42-4F11-AC4A-D3090BA38139}"/>
    <dgm:cxn modelId="{754F6E68-02C6-4C0D-BFDC-716F43405D77}" type="presOf" srcId="{E6151F91-998D-49A1-8424-BE82EA290011}" destId="{1E41F4FC-5740-44D9-BCCB-39C4F9CEB579}" srcOrd="0" destOrd="0" presId="urn:microsoft.com/office/officeart/2018/2/layout/IconLabelList"/>
    <dgm:cxn modelId="{DDCF6851-0CB4-43FB-9BC5-E5A83C3C3538}" srcId="{BBD2DC35-C442-4D7D-BD2B-D59E4B68FFA5}" destId="{9CEE8E29-421C-4AE7-ADC1-1A9E65C1E44C}" srcOrd="0" destOrd="0" parTransId="{29B40147-86FD-415F-AA0F-2932D0E84F2F}" sibTransId="{69F18365-4F3F-432A-9E56-DA46D6DEF0A0}"/>
    <dgm:cxn modelId="{17DE9956-F5BC-45A6-896D-1A758822C8A7}" srcId="{BBD2DC35-C442-4D7D-BD2B-D59E4B68FFA5}" destId="{E144378C-875F-46DF-9636-1047EE067E15}" srcOrd="2" destOrd="0" parTransId="{281B8213-7929-4665-95D5-7192CF655F2F}" sibTransId="{DE8F27AC-E6DF-429D-8488-ADCF894BE8EF}"/>
    <dgm:cxn modelId="{466A917C-5461-44C5-AEB2-B432284B548C}" type="presOf" srcId="{E144378C-875F-46DF-9636-1047EE067E15}" destId="{B1E17036-5025-4F2D-8D38-62CB275E0183}" srcOrd="0" destOrd="0" presId="urn:microsoft.com/office/officeart/2018/2/layout/IconLabelList"/>
    <dgm:cxn modelId="{33238FA0-7F69-4977-92B9-5B35696B2A5C}" srcId="{BBD2DC35-C442-4D7D-BD2B-D59E4B68FFA5}" destId="{E6151F91-998D-49A1-8424-BE82EA290011}" srcOrd="3" destOrd="0" parTransId="{4B936147-6540-47EE-948A-E68F7B7E1983}" sibTransId="{8DE095D2-5577-4BB9-A298-71EDAB086ECE}"/>
    <dgm:cxn modelId="{B17F60D3-AD0F-4FA9-9E46-06FD3E547CD6}" srcId="{BBD2DC35-C442-4D7D-BD2B-D59E4B68FFA5}" destId="{30B32C27-9B45-4661-AD8B-C9238DAEBFE0}" srcOrd="5" destOrd="0" parTransId="{41632135-C9C0-4207-86C3-851774268A5E}" sibTransId="{84B652A6-142C-4B5C-8E50-B15F21CA7822}"/>
    <dgm:cxn modelId="{F40353D3-013E-474D-B1FD-168C21498FDC}" type="presOf" srcId="{E5FA1CFE-1167-4EC8-8343-755A47063276}" destId="{8E2AAB40-9452-47C4-BC76-3137ED6E279C}" srcOrd="0" destOrd="0" presId="urn:microsoft.com/office/officeart/2018/2/layout/IconLabelList"/>
    <dgm:cxn modelId="{4538B0DE-49E4-45AA-90F3-ECA84F3327AD}" type="presOf" srcId="{BBD2DC35-C442-4D7D-BD2B-D59E4B68FFA5}" destId="{21A453EB-4F40-4487-8B96-D53BF3EA4C0B}" srcOrd="0" destOrd="0" presId="urn:microsoft.com/office/officeart/2018/2/layout/IconLabelList"/>
    <dgm:cxn modelId="{5EDCF840-C040-4855-900B-EEE6D6532C5E}" type="presParOf" srcId="{21A453EB-4F40-4487-8B96-D53BF3EA4C0B}" destId="{78FB7366-0972-47FF-A4A6-3BD33EF962DA}" srcOrd="0" destOrd="0" presId="urn:microsoft.com/office/officeart/2018/2/layout/IconLabelList"/>
    <dgm:cxn modelId="{FFD3D1EE-F1DE-4B2B-8182-8FC149626C63}" type="presParOf" srcId="{78FB7366-0972-47FF-A4A6-3BD33EF962DA}" destId="{B3082A7E-CC9B-4ABD-9CF3-8E352E3218EC}" srcOrd="0" destOrd="0" presId="urn:microsoft.com/office/officeart/2018/2/layout/IconLabelList"/>
    <dgm:cxn modelId="{726AFA89-D0CE-4F7E-8FE7-DE1A8632A656}" type="presParOf" srcId="{78FB7366-0972-47FF-A4A6-3BD33EF962DA}" destId="{360CC984-1CB4-4675-AF1B-9D8C80FD2740}" srcOrd="1" destOrd="0" presId="urn:microsoft.com/office/officeart/2018/2/layout/IconLabelList"/>
    <dgm:cxn modelId="{C6C77532-7B4A-44DF-8D6F-50B88E48ADAF}" type="presParOf" srcId="{78FB7366-0972-47FF-A4A6-3BD33EF962DA}" destId="{C90FD8F1-CAFE-45D9-A560-271AD6D9CF7C}" srcOrd="2" destOrd="0" presId="urn:microsoft.com/office/officeart/2018/2/layout/IconLabelList"/>
    <dgm:cxn modelId="{8976C4FE-6081-4215-8799-B61C8C432309}" type="presParOf" srcId="{21A453EB-4F40-4487-8B96-D53BF3EA4C0B}" destId="{14057DBD-5859-4E5E-8382-F13EC3D4923D}" srcOrd="1" destOrd="0" presId="urn:microsoft.com/office/officeart/2018/2/layout/IconLabelList"/>
    <dgm:cxn modelId="{1D6D8D29-350B-4BA0-905D-E7B6BE6BECF6}" type="presParOf" srcId="{21A453EB-4F40-4487-8B96-D53BF3EA4C0B}" destId="{82BB2A22-0A42-4374-B8F0-E136086C1CD4}" srcOrd="2" destOrd="0" presId="urn:microsoft.com/office/officeart/2018/2/layout/IconLabelList"/>
    <dgm:cxn modelId="{176E8EF1-AAA0-4AD3-97B8-4374D4F0CCFD}" type="presParOf" srcId="{82BB2A22-0A42-4374-B8F0-E136086C1CD4}" destId="{0D8CB145-E653-4B1A-B20A-02EFB8B57551}" srcOrd="0" destOrd="0" presId="urn:microsoft.com/office/officeart/2018/2/layout/IconLabelList"/>
    <dgm:cxn modelId="{D7A44761-BBB3-4B81-9A4A-70CF2A60FDDD}" type="presParOf" srcId="{82BB2A22-0A42-4374-B8F0-E136086C1CD4}" destId="{CDF33076-EF77-43FE-AAC2-CB401EF5F4C0}" srcOrd="1" destOrd="0" presId="urn:microsoft.com/office/officeart/2018/2/layout/IconLabelList"/>
    <dgm:cxn modelId="{4325CC72-C45C-4238-ABC6-B8811BE2D56B}" type="presParOf" srcId="{82BB2A22-0A42-4374-B8F0-E136086C1CD4}" destId="{B24BECE6-C788-4B50-880E-73539616EC74}" srcOrd="2" destOrd="0" presId="urn:microsoft.com/office/officeart/2018/2/layout/IconLabelList"/>
    <dgm:cxn modelId="{641E09F4-E975-4CD1-B1D3-78A652350A3B}" type="presParOf" srcId="{21A453EB-4F40-4487-8B96-D53BF3EA4C0B}" destId="{E0BCFE4F-4E8A-4862-9B63-D57BBB73AE99}" srcOrd="3" destOrd="0" presId="urn:microsoft.com/office/officeart/2018/2/layout/IconLabelList"/>
    <dgm:cxn modelId="{FB8EA0A3-2590-4B71-B1AE-8CF78AFC2FA8}" type="presParOf" srcId="{21A453EB-4F40-4487-8B96-D53BF3EA4C0B}" destId="{6FF90B09-2B26-4483-878A-47582E447FD0}" srcOrd="4" destOrd="0" presId="urn:microsoft.com/office/officeart/2018/2/layout/IconLabelList"/>
    <dgm:cxn modelId="{99B78DF0-B1B4-4D58-A3AE-84DF5CC72AB1}" type="presParOf" srcId="{6FF90B09-2B26-4483-878A-47582E447FD0}" destId="{C09C204C-FCA3-41ED-8997-81C1772B2E02}" srcOrd="0" destOrd="0" presId="urn:microsoft.com/office/officeart/2018/2/layout/IconLabelList"/>
    <dgm:cxn modelId="{BBD1A3BF-B7A3-48D3-B16D-93217A6464CD}" type="presParOf" srcId="{6FF90B09-2B26-4483-878A-47582E447FD0}" destId="{D16A265B-6B61-49AE-9503-BF49E4D9653A}" srcOrd="1" destOrd="0" presId="urn:microsoft.com/office/officeart/2018/2/layout/IconLabelList"/>
    <dgm:cxn modelId="{AAD0A4E2-C2A9-4606-BC06-5A1675EF10E9}" type="presParOf" srcId="{6FF90B09-2B26-4483-878A-47582E447FD0}" destId="{B1E17036-5025-4F2D-8D38-62CB275E0183}" srcOrd="2" destOrd="0" presId="urn:microsoft.com/office/officeart/2018/2/layout/IconLabelList"/>
    <dgm:cxn modelId="{205DA989-DD47-48FB-9795-B1F92DCBC643}" type="presParOf" srcId="{21A453EB-4F40-4487-8B96-D53BF3EA4C0B}" destId="{62D6E20C-353A-4AD3-83BB-54BA2676546A}" srcOrd="5" destOrd="0" presId="urn:microsoft.com/office/officeart/2018/2/layout/IconLabelList"/>
    <dgm:cxn modelId="{1AF0C8CB-FD9F-44AC-B3D4-4B96AEF62716}" type="presParOf" srcId="{21A453EB-4F40-4487-8B96-D53BF3EA4C0B}" destId="{2F580327-2F8C-40D8-9718-9FC9289A837D}" srcOrd="6" destOrd="0" presId="urn:microsoft.com/office/officeart/2018/2/layout/IconLabelList"/>
    <dgm:cxn modelId="{07D536B9-AEA5-4408-9D94-9E8B1985BD5A}" type="presParOf" srcId="{2F580327-2F8C-40D8-9718-9FC9289A837D}" destId="{8BD2AB19-7F9C-44D9-B9D8-2009AF6D321E}" srcOrd="0" destOrd="0" presId="urn:microsoft.com/office/officeart/2018/2/layout/IconLabelList"/>
    <dgm:cxn modelId="{3A050A56-1DC9-4B93-B28B-5C44E9907B1F}" type="presParOf" srcId="{2F580327-2F8C-40D8-9718-9FC9289A837D}" destId="{11DA63F3-54FA-4469-B7B5-020E318E3D3A}" srcOrd="1" destOrd="0" presId="urn:microsoft.com/office/officeart/2018/2/layout/IconLabelList"/>
    <dgm:cxn modelId="{7DDE1C53-B997-408E-A124-4701F19BA476}" type="presParOf" srcId="{2F580327-2F8C-40D8-9718-9FC9289A837D}" destId="{1E41F4FC-5740-44D9-BCCB-39C4F9CEB579}" srcOrd="2" destOrd="0" presId="urn:microsoft.com/office/officeart/2018/2/layout/IconLabelList"/>
    <dgm:cxn modelId="{18D4322C-0305-4333-BF5F-38329F67F61A}" type="presParOf" srcId="{21A453EB-4F40-4487-8B96-D53BF3EA4C0B}" destId="{E0523E79-DEEA-4A60-8503-454705A8727B}" srcOrd="7" destOrd="0" presId="urn:microsoft.com/office/officeart/2018/2/layout/IconLabelList"/>
    <dgm:cxn modelId="{70640F03-13BB-413D-8BAA-1A9D4AE28E14}" type="presParOf" srcId="{21A453EB-4F40-4487-8B96-D53BF3EA4C0B}" destId="{4C8ACF71-E212-47AF-8926-ABFFA20A2450}" srcOrd="8" destOrd="0" presId="urn:microsoft.com/office/officeart/2018/2/layout/IconLabelList"/>
    <dgm:cxn modelId="{C1EFBBB8-3366-4BB0-81C8-286F4DAEC14E}" type="presParOf" srcId="{4C8ACF71-E212-47AF-8926-ABFFA20A2450}" destId="{04916B1B-E560-4A4F-B2D8-7E9CD7EE6876}" srcOrd="0" destOrd="0" presId="urn:microsoft.com/office/officeart/2018/2/layout/IconLabelList"/>
    <dgm:cxn modelId="{B04496AB-F4DD-48A4-87FC-91423EEB675F}" type="presParOf" srcId="{4C8ACF71-E212-47AF-8926-ABFFA20A2450}" destId="{56F63377-AF81-4BD6-988E-3D753C74E67F}" srcOrd="1" destOrd="0" presId="urn:microsoft.com/office/officeart/2018/2/layout/IconLabelList"/>
    <dgm:cxn modelId="{B46B9744-D612-4C45-BA25-538FB33A7CD9}" type="presParOf" srcId="{4C8ACF71-E212-47AF-8926-ABFFA20A2450}" destId="{8E2AAB40-9452-47C4-BC76-3137ED6E279C}" srcOrd="2" destOrd="0" presId="urn:microsoft.com/office/officeart/2018/2/layout/IconLabelList"/>
    <dgm:cxn modelId="{7BCE2D5F-826F-4F0E-B612-C5E1D12CFBB4}" type="presParOf" srcId="{21A453EB-4F40-4487-8B96-D53BF3EA4C0B}" destId="{E9356EAE-6C49-4431-9F2D-C7ECAA92B3AB}" srcOrd="9" destOrd="0" presId="urn:microsoft.com/office/officeart/2018/2/layout/IconLabelList"/>
    <dgm:cxn modelId="{864F7ABE-90EF-4347-B31C-FAB9FA41790B}" type="presParOf" srcId="{21A453EB-4F40-4487-8B96-D53BF3EA4C0B}" destId="{239F7208-672C-4882-9FA0-A9DF538230C8}" srcOrd="10" destOrd="0" presId="urn:microsoft.com/office/officeart/2018/2/layout/IconLabelList"/>
    <dgm:cxn modelId="{9CC35FF1-66EB-4788-AA5C-BAC186D404A1}" type="presParOf" srcId="{239F7208-672C-4882-9FA0-A9DF538230C8}" destId="{AB6D0D24-DF9D-4A65-8D55-6E410BFA06A9}" srcOrd="0" destOrd="0" presId="urn:microsoft.com/office/officeart/2018/2/layout/IconLabelList"/>
    <dgm:cxn modelId="{6B892167-ACD3-4729-9FF3-F5E2524D7E6A}" type="presParOf" srcId="{239F7208-672C-4882-9FA0-A9DF538230C8}" destId="{06270542-B452-48BC-A4A4-A16E2E456CE9}" srcOrd="1" destOrd="0" presId="urn:microsoft.com/office/officeart/2018/2/layout/IconLabelList"/>
    <dgm:cxn modelId="{C27ED12D-AF20-4933-8F85-CFE138A22BB0}" type="presParOf" srcId="{239F7208-672C-4882-9FA0-A9DF538230C8}" destId="{D845E24B-3ED2-4F68-873C-F275BB69B07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DBA8D-B672-4EE1-88B4-96A2440DA451}">
      <dsp:nvSpPr>
        <dsp:cNvPr id="0" name=""/>
        <dsp:cNvSpPr/>
      </dsp:nvSpPr>
      <dsp:spPr>
        <a:xfrm>
          <a:off x="292377" y="948776"/>
          <a:ext cx="910353" cy="910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536C4-B074-4ADA-940C-0915B0CA72E7}">
      <dsp:nvSpPr>
        <dsp:cNvPr id="0" name=""/>
        <dsp:cNvSpPr/>
      </dsp:nvSpPr>
      <dsp:spPr>
        <a:xfrm>
          <a:off x="48638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621A4-1074-45D9-8781-8FAFFDD70598}">
      <dsp:nvSpPr>
        <dsp:cNvPr id="0" name=""/>
        <dsp:cNvSpPr/>
      </dsp:nvSpPr>
      <dsp:spPr>
        <a:xfrm>
          <a:off x="1362" y="214268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/>
            <a:t>Idee</a:t>
          </a:r>
          <a:endParaRPr lang="en-US" sz="1600" kern="1200"/>
        </a:p>
      </dsp:txBody>
      <dsp:txXfrm>
        <a:off x="1362" y="2142683"/>
        <a:ext cx="1492382" cy="596953"/>
      </dsp:txXfrm>
    </dsp:sp>
    <dsp:sp modelId="{F6669A4D-F46C-4D64-8942-D2B9538A458C}">
      <dsp:nvSpPr>
        <dsp:cNvPr id="0" name=""/>
        <dsp:cNvSpPr/>
      </dsp:nvSpPr>
      <dsp:spPr>
        <a:xfrm>
          <a:off x="2045927" y="948776"/>
          <a:ext cx="910353" cy="9103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57A23-9EF7-4867-85FE-9E45FBC49719}">
      <dsp:nvSpPr>
        <dsp:cNvPr id="0" name=""/>
        <dsp:cNvSpPr/>
      </dsp:nvSpPr>
      <dsp:spPr>
        <a:xfrm>
          <a:off x="223993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31441-ACC6-4664-9969-B240963C7216}">
      <dsp:nvSpPr>
        <dsp:cNvPr id="0" name=""/>
        <dsp:cNvSpPr/>
      </dsp:nvSpPr>
      <dsp:spPr>
        <a:xfrm>
          <a:off x="1754912" y="214268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 err="1"/>
            <a:t>Planung</a:t>
          </a:r>
          <a:endParaRPr lang="en-US" sz="1600" kern="1200" dirty="0"/>
        </a:p>
      </dsp:txBody>
      <dsp:txXfrm>
        <a:off x="1754912" y="2142683"/>
        <a:ext cx="1492382" cy="596953"/>
      </dsp:txXfrm>
    </dsp:sp>
    <dsp:sp modelId="{38072A59-8130-441D-B35F-C2231D4FE4C4}">
      <dsp:nvSpPr>
        <dsp:cNvPr id="0" name=""/>
        <dsp:cNvSpPr/>
      </dsp:nvSpPr>
      <dsp:spPr>
        <a:xfrm>
          <a:off x="3799476" y="948776"/>
          <a:ext cx="910353" cy="9103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D3020-7BCE-46F6-BFDC-251D51819ABC}">
      <dsp:nvSpPr>
        <dsp:cNvPr id="0" name=""/>
        <dsp:cNvSpPr/>
      </dsp:nvSpPr>
      <dsp:spPr>
        <a:xfrm>
          <a:off x="399348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1FBF0-31A0-4C2F-A0D2-2588E91FBB8C}">
      <dsp:nvSpPr>
        <dsp:cNvPr id="0" name=""/>
        <dsp:cNvSpPr/>
      </dsp:nvSpPr>
      <dsp:spPr>
        <a:xfrm>
          <a:off x="3508462" y="214268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REALISIERUNG</a:t>
          </a:r>
        </a:p>
      </dsp:txBody>
      <dsp:txXfrm>
        <a:off x="3508462" y="2142683"/>
        <a:ext cx="1492382" cy="596953"/>
      </dsp:txXfrm>
    </dsp:sp>
    <dsp:sp modelId="{2528FEBA-A002-4830-A2F9-E49BD7017EF0}">
      <dsp:nvSpPr>
        <dsp:cNvPr id="0" name=""/>
        <dsp:cNvSpPr/>
      </dsp:nvSpPr>
      <dsp:spPr>
        <a:xfrm>
          <a:off x="5553026" y="948776"/>
          <a:ext cx="910353" cy="91035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49E78-55A6-42D3-AC54-CD2E7497DAD2}">
      <dsp:nvSpPr>
        <dsp:cNvPr id="0" name=""/>
        <dsp:cNvSpPr/>
      </dsp:nvSpPr>
      <dsp:spPr>
        <a:xfrm>
          <a:off x="574703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77CEB3-D1DE-4B23-A5C0-19A94A4D454A}">
      <dsp:nvSpPr>
        <dsp:cNvPr id="0" name=""/>
        <dsp:cNvSpPr/>
      </dsp:nvSpPr>
      <dsp:spPr>
        <a:xfrm>
          <a:off x="5262011" y="214268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DEMONSTRATION</a:t>
          </a:r>
        </a:p>
      </dsp:txBody>
      <dsp:txXfrm>
        <a:off x="5262011" y="2142683"/>
        <a:ext cx="1492382" cy="596953"/>
      </dsp:txXfrm>
    </dsp:sp>
    <dsp:sp modelId="{DD571CCC-A82F-4DE4-8A30-663DAA116009}">
      <dsp:nvSpPr>
        <dsp:cNvPr id="0" name=""/>
        <dsp:cNvSpPr/>
      </dsp:nvSpPr>
      <dsp:spPr>
        <a:xfrm>
          <a:off x="7306576" y="948776"/>
          <a:ext cx="910353" cy="9103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D82F8-67FA-4728-9B2F-FEB35DE4D80A}">
      <dsp:nvSpPr>
        <dsp:cNvPr id="0" name=""/>
        <dsp:cNvSpPr/>
      </dsp:nvSpPr>
      <dsp:spPr>
        <a:xfrm>
          <a:off x="750058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2C6234-EBE5-4EFE-982F-3715BDE4E943}">
      <dsp:nvSpPr>
        <dsp:cNvPr id="0" name=""/>
        <dsp:cNvSpPr/>
      </dsp:nvSpPr>
      <dsp:spPr>
        <a:xfrm>
          <a:off x="7081734" y="2136665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KONTROLLIEREN</a:t>
          </a:r>
        </a:p>
      </dsp:txBody>
      <dsp:txXfrm>
        <a:off x="7081734" y="2136665"/>
        <a:ext cx="1492382" cy="596953"/>
      </dsp:txXfrm>
    </dsp:sp>
    <dsp:sp modelId="{A6A08CA3-21B7-4696-ACA0-08C34C4CCA11}">
      <dsp:nvSpPr>
        <dsp:cNvPr id="0" name=""/>
        <dsp:cNvSpPr/>
      </dsp:nvSpPr>
      <dsp:spPr>
        <a:xfrm>
          <a:off x="9060126" y="948776"/>
          <a:ext cx="910353" cy="9103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D51F1-B4D0-4AC9-B8EF-F6C16313BD2B}">
      <dsp:nvSpPr>
        <dsp:cNvPr id="0" name=""/>
        <dsp:cNvSpPr/>
      </dsp:nvSpPr>
      <dsp:spPr>
        <a:xfrm>
          <a:off x="9254136" y="1142786"/>
          <a:ext cx="522333" cy="5223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7ECBA2-07BC-4E54-989D-CCF912B4F9AA}">
      <dsp:nvSpPr>
        <dsp:cNvPr id="0" name=""/>
        <dsp:cNvSpPr/>
      </dsp:nvSpPr>
      <dsp:spPr>
        <a:xfrm>
          <a:off x="8769111" y="214268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600" kern="1200" dirty="0"/>
            <a:t>REFLEXION</a:t>
          </a:r>
        </a:p>
      </dsp:txBody>
      <dsp:txXfrm>
        <a:off x="8769111" y="2142683"/>
        <a:ext cx="1492382" cy="596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082A7E-CC9B-4ABD-9CF3-8E352E3218EC}">
      <dsp:nvSpPr>
        <dsp:cNvPr id="0" name=""/>
        <dsp:cNvSpPr/>
      </dsp:nvSpPr>
      <dsp:spPr>
        <a:xfrm>
          <a:off x="429589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FD8F1-CAFE-45D9-A560-271AD6D9CF7C}">
      <dsp:nvSpPr>
        <dsp:cNvPr id="0" name=""/>
        <dsp:cNvSpPr/>
      </dsp:nvSpPr>
      <dsp:spPr>
        <a:xfrm>
          <a:off x="3715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Idee</a:t>
          </a:r>
          <a:endParaRPr lang="en-US" sz="2100" kern="1200"/>
        </a:p>
      </dsp:txBody>
      <dsp:txXfrm>
        <a:off x="3715" y="2070505"/>
        <a:ext cx="1548632" cy="619453"/>
      </dsp:txXfrm>
    </dsp:sp>
    <dsp:sp modelId="{0D8CB145-E653-4B1A-B20A-02EFB8B57551}">
      <dsp:nvSpPr>
        <dsp:cNvPr id="0" name=""/>
        <dsp:cNvSpPr/>
      </dsp:nvSpPr>
      <dsp:spPr>
        <a:xfrm>
          <a:off x="224923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BECE6-C788-4B50-880E-73539616EC74}">
      <dsp:nvSpPr>
        <dsp:cNvPr id="0" name=""/>
        <dsp:cNvSpPr/>
      </dsp:nvSpPr>
      <dsp:spPr>
        <a:xfrm>
          <a:off x="182335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Planung</a:t>
          </a:r>
        </a:p>
      </dsp:txBody>
      <dsp:txXfrm>
        <a:off x="1823359" y="2070505"/>
        <a:ext cx="1548632" cy="619453"/>
      </dsp:txXfrm>
    </dsp:sp>
    <dsp:sp modelId="{C09C204C-FCA3-41ED-8997-81C1772B2E02}">
      <dsp:nvSpPr>
        <dsp:cNvPr id="0" name=""/>
        <dsp:cNvSpPr/>
      </dsp:nvSpPr>
      <dsp:spPr>
        <a:xfrm>
          <a:off x="4068876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17036-5025-4F2D-8D38-62CB275E0183}">
      <dsp:nvSpPr>
        <dsp:cNvPr id="0" name=""/>
        <dsp:cNvSpPr/>
      </dsp:nvSpPr>
      <dsp:spPr>
        <a:xfrm>
          <a:off x="3643002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Avenir Next LT Pro"/>
              <a:ea typeface="+mn-ea"/>
              <a:cs typeface="+mn-cs"/>
            </a:rPr>
            <a:t>Realisierung</a:t>
          </a:r>
          <a:endParaRPr lang="en-US" sz="2100" kern="1200" dirty="0">
            <a:latin typeface="Avenir Next LT Pro"/>
            <a:ea typeface="+mn-ea"/>
            <a:cs typeface="+mn-cs"/>
          </a:endParaRPr>
        </a:p>
      </dsp:txBody>
      <dsp:txXfrm>
        <a:off x="3643002" y="2070505"/>
        <a:ext cx="1548632" cy="619453"/>
      </dsp:txXfrm>
    </dsp:sp>
    <dsp:sp modelId="{8BD2AB19-7F9C-44D9-B9D8-2009AF6D321E}">
      <dsp:nvSpPr>
        <dsp:cNvPr id="0" name=""/>
        <dsp:cNvSpPr/>
      </dsp:nvSpPr>
      <dsp:spPr>
        <a:xfrm>
          <a:off x="5888520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41F4FC-5740-44D9-BCCB-39C4F9CEB579}">
      <dsp:nvSpPr>
        <dsp:cNvPr id="0" name=""/>
        <dsp:cNvSpPr/>
      </dsp:nvSpPr>
      <dsp:spPr>
        <a:xfrm>
          <a:off x="5462646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Demo</a:t>
          </a:r>
        </a:p>
      </dsp:txBody>
      <dsp:txXfrm>
        <a:off x="5462646" y="2070505"/>
        <a:ext cx="1548632" cy="619453"/>
      </dsp:txXfrm>
    </dsp:sp>
    <dsp:sp modelId="{04916B1B-E560-4A4F-B2D8-7E9CD7EE6876}">
      <dsp:nvSpPr>
        <dsp:cNvPr id="0" name=""/>
        <dsp:cNvSpPr/>
      </dsp:nvSpPr>
      <dsp:spPr>
        <a:xfrm>
          <a:off x="7708163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AAB40-9452-47C4-BC76-3137ED6E279C}">
      <dsp:nvSpPr>
        <dsp:cNvPr id="0" name=""/>
        <dsp:cNvSpPr/>
      </dsp:nvSpPr>
      <dsp:spPr>
        <a:xfrm>
          <a:off x="7282289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Kontrollieren</a:t>
          </a:r>
        </a:p>
      </dsp:txBody>
      <dsp:txXfrm>
        <a:off x="7282289" y="2070505"/>
        <a:ext cx="1548632" cy="619453"/>
      </dsp:txXfrm>
    </dsp:sp>
    <dsp:sp modelId="{AB6D0D24-DF9D-4A65-8D55-6E410BFA06A9}">
      <dsp:nvSpPr>
        <dsp:cNvPr id="0" name=""/>
        <dsp:cNvSpPr/>
      </dsp:nvSpPr>
      <dsp:spPr>
        <a:xfrm>
          <a:off x="9527807" y="1141277"/>
          <a:ext cx="696884" cy="69688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5E24B-3ED2-4F68-873C-F275BB69B074}">
      <dsp:nvSpPr>
        <dsp:cNvPr id="0" name=""/>
        <dsp:cNvSpPr/>
      </dsp:nvSpPr>
      <dsp:spPr>
        <a:xfrm>
          <a:off x="9101933" y="2070505"/>
          <a:ext cx="1548632" cy="61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/>
            <a:t>Reflexion</a:t>
          </a:r>
        </a:p>
      </dsp:txBody>
      <dsp:txXfrm>
        <a:off x="9101933" y="2070505"/>
        <a:ext cx="1548632" cy="619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BCAF-5529-4024-AAFA-D8C84D26B939}" type="datetimeFigureOut">
              <a:rPr lang="de-CH" smtClean="0"/>
              <a:t>27.06.2023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E2D9-5C98-425D-A197-C2D3E5F8E48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05111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69798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Integrated Development Environment, </a:t>
            </a:r>
            <a:br>
              <a:rPr lang="de-CH" dirty="0"/>
            </a:br>
            <a:r>
              <a:rPr lang="de-CH" dirty="0"/>
              <a:t>Probleme mit dem GIT-Repository da </a:t>
            </a:r>
            <a:r>
              <a:rPr lang="de-CH" dirty="0" err="1"/>
              <a:t>Commits</a:t>
            </a:r>
            <a:r>
              <a:rPr lang="de-CH" dirty="0"/>
              <a:t> verloren gingen und es Probleme gab beim </a:t>
            </a:r>
            <a:r>
              <a:rPr lang="de-CH" dirty="0" err="1"/>
              <a:t>syncen</a:t>
            </a:r>
            <a:r>
              <a:rPr lang="de-CH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600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Integrated Development Environment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808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022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Hier war die Whitebox Methode sinnvoller, da diese ermittelt vor allem die Qualität des Codes und prüft, wie robust und optimiert der Hinblick auf einzelne Komponenten ist.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0E2D9-5C98-425D-A197-C2D3E5F8E486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901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4FF06-24FF-A5BF-5E6E-4CBB95073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58D77A5-2ACC-1507-293A-050E2484C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6A0665-09A4-2692-43CF-025AFDB75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2C6FBF7-A165-4AF0-8B99-3E6F9133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2DF719-E16A-425A-D1C9-8862BD30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88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507CF0-08AC-CED4-78A9-CF4FA4FB7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423F496-29E4-08DB-AF85-971046AE6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E244A-AC47-B98B-F839-45DE1D1D3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E0606-3D54-3D5E-AF2A-17FCFE2A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F316D1-4D99-19EE-9340-CE89FB1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147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A4DEEC-BB27-D6DF-0FF5-D643C506AA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5C819F4-8E8E-7D36-E168-7E96CF0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689E74-CD54-4398-8300-97AC0795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93A7F2-E44D-B1D1-8982-DB24C400A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042821-C798-5692-2F56-A4D99F35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91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860E44-F6EE-445C-B349-149BC1E6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53365F-BAED-F303-43BC-E7054E74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D284A5-EC1B-F166-A6BE-BDA48B357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054AE5-1162-F5F5-A8F0-98D08288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7829F7-EBAA-CEC3-8761-DB655D1D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65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DCDB25-9ABE-E8C1-3241-6846619C2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A7CE429-2AA2-E900-DB63-DB2984C39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8C2488-DC6F-51B1-10F0-477FF15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535B13-DDBD-9EE3-E5EB-639CCC3E6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4A678-E38D-05C4-EE9D-1D491FE07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7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8A8FD6-9F66-2DD2-DA88-4FC36A54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E878FB-3189-9E4B-EF0B-D423393B0B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602554-106D-8397-B3B6-DCCF2905C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B4A803-0869-E10F-2349-8527BA5E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C12E0C-90CC-00D1-9484-38DDAB04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CECB84E-9B55-E23E-9D40-30D3F6C3C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4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C778-D3F1-50C8-2E37-91A1FAD5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47954D-8FA6-B767-1CC0-043CCB62B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506EE33-E786-9AA8-C6CB-154A6399E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1FF848-DC3D-654A-C35C-59A61D661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A55D75-74D7-75E8-E331-3B632EBB8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E459A4B-62BD-9150-A392-0AA7C1A7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E9F0F8-832D-840A-B8A8-27E216354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F8D8836-58B8-8A0C-F21F-2E57504C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455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923923-B6D7-C354-1341-3CA858E9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79C63FD-ECEB-AFAD-6217-D6499625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898565-141C-B087-4D54-FDB9B4315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41E047-71C4-12F9-4262-D8F26384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80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D1B0D21-BEA9-6054-5C7A-5C66D9E4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CF8197-CB78-EC86-1C33-BFEC11884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5EA67FA-5636-B503-869D-D8BDAC13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51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ECFFF1-2BEA-D08A-48DE-1585843A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109DFD-1312-6EC2-94F6-8B79B43BF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E6E422-3ED2-47AC-C0D8-AB8B0F8E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EC5ED4-3EF6-1782-7613-7A19C73BC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68696D-FA3A-3000-DBE8-B95A823E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49C57A-CE0D-9546-73B0-E0795727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10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D773FA-3312-E6D6-901E-373F39B1C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0EAEE64-A40A-203F-9449-22C497FCD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176C48-02E8-A86D-7546-45A19B5DB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5B66560-D347-B061-F12B-DD76441D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B16F0C-57C1-2CBE-0EC6-F2E4B92A2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80A57D-7A1B-5808-4CF1-F25DF2103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284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3547C35-9DE5-57A9-8020-F08ED0F8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B29DE0-915D-8757-1DBC-62918F492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088447-BA10-D66A-7093-C9F07B65C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9A60F-89D9-40C0-BE1D-D1C1B3CA33DD}" type="datetimeFigureOut">
              <a:rPr lang="de-DE" smtClean="0"/>
              <a:t>27.06.2023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0C9DFB-496D-35B6-12E8-5057904F1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FEF71D-A2D7-54D8-3428-07A042887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9348-ABC5-485D-8DF4-97688656E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5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F44139-3127-C7ED-FCAC-57CF1E156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2783" y="4186645"/>
            <a:ext cx="9144000" cy="1266617"/>
          </a:xfrm>
        </p:spPr>
        <p:txBody>
          <a:bodyPr>
            <a:normAutofit/>
          </a:bodyPr>
          <a:lstStyle/>
          <a:p>
            <a:r>
              <a:rPr lang="de-DE" sz="7000" b="1" dirty="0">
                <a:solidFill>
                  <a:srgbClr val="FFFFFF"/>
                </a:solidFill>
                <a:latin typeface="Avenir Next LT Pro" panose="020B0504020202020204" pitchFamily="34" charset="0"/>
              </a:rPr>
              <a:t>LinkUp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A316FC-ECDB-1DD3-116E-35C738B14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43658"/>
            <a:ext cx="9144000" cy="109839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Simon Streuli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5FA0552-EE26-EB5D-A4F8-C6CB93C854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l="1921" r="326" b="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55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47" name="Rectangle 5146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9" name="Freeform: Shape 5148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027C7C-DE97-0078-0D16-E80F7B13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1038"/>
            <a:ext cx="4961858" cy="1800526"/>
          </a:xfrm>
        </p:spPr>
        <p:txBody>
          <a:bodyPr>
            <a:normAutofit/>
          </a:bodyPr>
          <a:lstStyle/>
          <a:p>
            <a:r>
              <a:rPr lang="de-DE" b="1" dirty="0">
                <a:latin typeface="Avenir Next LT Pro" panose="020B0504020202020204" pitchFamily="34" charset="0"/>
              </a:rPr>
              <a:t>KONTROLLIEREN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3DC371-1DE6-378B-EEBE-0564EFE7D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3888528" cy="3553581"/>
          </a:xfrm>
        </p:spPr>
        <p:txBody>
          <a:bodyPr>
            <a:normAutofit/>
          </a:bodyPr>
          <a:lstStyle/>
          <a:p>
            <a:r>
              <a:rPr lang="de-DE" sz="2000" dirty="0">
                <a:latin typeface="Avenir Next LT Pro" panose="020B0504020202020204" pitchFamily="34" charset="0"/>
              </a:rPr>
              <a:t>Prüfprotokoll</a:t>
            </a:r>
          </a:p>
          <a:p>
            <a:endParaRPr lang="de-DE" sz="2000" dirty="0">
              <a:latin typeface="Avenir Next LT Pro" panose="020B0504020202020204" pitchFamily="34" charset="0"/>
            </a:endParaRPr>
          </a:p>
          <a:p>
            <a:r>
              <a:rPr lang="de-DE" sz="2000" dirty="0">
                <a:latin typeface="Avenir Next LT Pro" panose="020B0504020202020204" pitchFamily="34" charset="0"/>
              </a:rPr>
              <a:t>Testing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Blackbox</a:t>
            </a:r>
          </a:p>
          <a:p>
            <a:pPr lvl="1"/>
            <a:r>
              <a:rPr lang="de-DE" sz="2000" dirty="0">
                <a:latin typeface="Avenir Next LT Pro" panose="020B0504020202020204" pitchFamily="34" charset="0"/>
              </a:rPr>
              <a:t>Whitebox</a:t>
            </a:r>
          </a:p>
          <a:p>
            <a:pPr marL="0" indent="0">
              <a:buNone/>
            </a:pPr>
            <a:endParaRPr lang="de-DE" sz="2000" dirty="0">
              <a:latin typeface="Avenir Next LT Pro" panose="020B0504020202020204" pitchFamily="34" charset="0"/>
            </a:endParaRPr>
          </a:p>
          <a:p>
            <a:r>
              <a:rPr lang="de-DE" sz="2000" dirty="0">
                <a:latin typeface="Avenir Next LT Pro" panose="020B0504020202020204" pitchFamily="34" charset="0"/>
              </a:rPr>
              <a:t>Verbesserungen</a:t>
            </a:r>
          </a:p>
        </p:txBody>
      </p:sp>
      <p:pic>
        <p:nvPicPr>
          <p:cNvPr id="5124" name="Picture 4" descr="Checkliste - Kostenlose daten und ordner Icons">
            <a:extLst>
              <a:ext uri="{FF2B5EF4-FFF2-40B4-BE49-F238E27FC236}">
                <a16:creationId xmlns:a16="http://schemas.microsoft.com/office/drawing/2014/main" id="{3FC07CEA-2090-0D0B-E2CA-0113013D5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00986" y="1069398"/>
            <a:ext cx="4747547" cy="474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436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A0339EE9-5436-4860-BBFC-7CD7C90D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20">
            <a:extLst>
              <a:ext uri="{FF2B5EF4-FFF2-40B4-BE49-F238E27FC236}">
                <a16:creationId xmlns:a16="http://schemas.microsoft.com/office/drawing/2014/main" id="{AA770EBD-5B77-46EC-BF58-EF27ACD6B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5" y="0"/>
            <a:ext cx="7537705" cy="6858000"/>
          </a:xfrm>
          <a:custGeom>
            <a:avLst/>
            <a:gdLst>
              <a:gd name="connsiteX0" fmla="*/ 1008599 w 7299977"/>
              <a:gd name="connsiteY0" fmla="*/ 0 h 6858000"/>
              <a:gd name="connsiteX1" fmla="*/ 4420653 w 7299977"/>
              <a:gd name="connsiteY1" fmla="*/ 0 h 6858000"/>
              <a:gd name="connsiteX2" fmla="*/ 5511704 w 7299977"/>
              <a:gd name="connsiteY2" fmla="*/ 0 h 6858000"/>
              <a:gd name="connsiteX3" fmla="*/ 7299977 w 7299977"/>
              <a:gd name="connsiteY3" fmla="*/ 0 h 6858000"/>
              <a:gd name="connsiteX4" fmla="*/ 7299977 w 7299977"/>
              <a:gd name="connsiteY4" fmla="*/ 6858000 h 6858000"/>
              <a:gd name="connsiteX5" fmla="*/ 5511704 w 7299977"/>
              <a:gd name="connsiteY5" fmla="*/ 6858000 h 6858000"/>
              <a:gd name="connsiteX6" fmla="*/ 4420653 w 7299977"/>
              <a:gd name="connsiteY6" fmla="*/ 6858000 h 6858000"/>
              <a:gd name="connsiteX7" fmla="*/ 1592997 w 7299977"/>
              <a:gd name="connsiteY7" fmla="*/ 6858000 h 6858000"/>
              <a:gd name="connsiteX8" fmla="*/ 1232473 w 7299977"/>
              <a:gd name="connsiteY8" fmla="*/ 6658805 h 6858000"/>
              <a:gd name="connsiteX9" fmla="*/ 1075471 w 7299977"/>
              <a:gd name="connsiteY9" fmla="*/ 6431153 h 6858000"/>
              <a:gd name="connsiteX10" fmla="*/ 1020229 w 7299977"/>
              <a:gd name="connsiteY10" fmla="*/ 6367127 h 6858000"/>
              <a:gd name="connsiteX11" fmla="*/ 883579 w 7299977"/>
              <a:gd name="connsiteY11" fmla="*/ 6281757 h 6858000"/>
              <a:gd name="connsiteX12" fmla="*/ 645167 w 7299977"/>
              <a:gd name="connsiteY12" fmla="*/ 6100347 h 6858000"/>
              <a:gd name="connsiteX13" fmla="*/ 732391 w 7299977"/>
              <a:gd name="connsiteY13" fmla="*/ 6057663 h 6858000"/>
              <a:gd name="connsiteX14" fmla="*/ 985339 w 7299977"/>
              <a:gd name="connsiteY14" fmla="*/ 6167932 h 6858000"/>
              <a:gd name="connsiteX15" fmla="*/ 1168509 w 7299977"/>
              <a:gd name="connsiteY15" fmla="*/ 6196388 h 6858000"/>
              <a:gd name="connsiteX16" fmla="*/ 909746 w 7299977"/>
              <a:gd name="connsiteY16" fmla="*/ 6004307 h 6858000"/>
              <a:gd name="connsiteX17" fmla="*/ 659704 w 7299977"/>
              <a:gd name="connsiteY17" fmla="*/ 5755314 h 6858000"/>
              <a:gd name="connsiteX18" fmla="*/ 851597 w 7299977"/>
              <a:gd name="connsiteY18" fmla="*/ 5801555 h 6858000"/>
              <a:gd name="connsiteX19" fmla="*/ 860319 w 7299977"/>
              <a:gd name="connsiteY19" fmla="*/ 5769542 h 6858000"/>
              <a:gd name="connsiteX20" fmla="*/ 691686 w 7299977"/>
              <a:gd name="connsiteY20" fmla="*/ 5474306 h 6858000"/>
              <a:gd name="connsiteX21" fmla="*/ 610278 w 7299977"/>
              <a:gd name="connsiteY21" fmla="*/ 5353367 h 6858000"/>
              <a:gd name="connsiteX22" fmla="*/ 238123 w 7299977"/>
              <a:gd name="connsiteY22" fmla="*/ 4994104 h 6858000"/>
              <a:gd name="connsiteX23" fmla="*/ 592833 w 7299977"/>
              <a:gd name="connsiteY23" fmla="*/ 5154171 h 6858000"/>
              <a:gd name="connsiteX24" fmla="*/ 226494 w 7299977"/>
              <a:gd name="connsiteY24" fmla="*/ 4805580 h 6858000"/>
              <a:gd name="connsiteX25" fmla="*/ 49139 w 7299977"/>
              <a:gd name="connsiteY25" fmla="*/ 4677526 h 6858000"/>
              <a:gd name="connsiteX26" fmla="*/ 5527 w 7299977"/>
              <a:gd name="connsiteY26" fmla="*/ 4602828 h 6858000"/>
              <a:gd name="connsiteX27" fmla="*/ 84029 w 7299977"/>
              <a:gd name="connsiteY27" fmla="*/ 4585042 h 6858000"/>
              <a:gd name="connsiteX28" fmla="*/ 325347 w 7299977"/>
              <a:gd name="connsiteY28" fmla="*/ 4613499 h 6858000"/>
              <a:gd name="connsiteX29" fmla="*/ 25879 w 7299977"/>
              <a:gd name="connsiteY29" fmla="*/ 4378734 h 6858000"/>
              <a:gd name="connsiteX30" fmla="*/ 249753 w 7299977"/>
              <a:gd name="connsiteY30" fmla="*/ 4414305 h 6858000"/>
              <a:gd name="connsiteX31" fmla="*/ 313718 w 7299977"/>
              <a:gd name="connsiteY31" fmla="*/ 4321821 h 6858000"/>
              <a:gd name="connsiteX32" fmla="*/ 418386 w 7299977"/>
              <a:gd name="connsiteY32" fmla="*/ 4172424 h 6858000"/>
              <a:gd name="connsiteX33" fmla="*/ 491072 w 7299977"/>
              <a:gd name="connsiteY33" fmla="*/ 4090612 h 6858000"/>
              <a:gd name="connsiteX34" fmla="*/ 520147 w 7299977"/>
              <a:gd name="connsiteY34" fmla="*/ 3827390 h 6858000"/>
              <a:gd name="connsiteX35" fmla="*/ 459090 w 7299977"/>
              <a:gd name="connsiteY35" fmla="*/ 3539269 h 6858000"/>
              <a:gd name="connsiteX36" fmla="*/ 290458 w 7299977"/>
              <a:gd name="connsiteY36" fmla="*/ 3393429 h 6858000"/>
              <a:gd name="connsiteX37" fmla="*/ 339884 w 7299977"/>
              <a:gd name="connsiteY37" fmla="*/ 3229805 h 6858000"/>
              <a:gd name="connsiteX38" fmla="*/ 697501 w 7299977"/>
              <a:gd name="connsiteY38" fmla="*/ 3329402 h 6858000"/>
              <a:gd name="connsiteX39" fmla="*/ 165437 w 7299977"/>
              <a:gd name="connsiteY39" fmla="*/ 2941684 h 6858000"/>
              <a:gd name="connsiteX40" fmla="*/ 255568 w 7299977"/>
              <a:gd name="connsiteY40" fmla="*/ 2923898 h 6858000"/>
              <a:gd name="connsiteX41" fmla="*/ 578296 w 7299977"/>
              <a:gd name="connsiteY41" fmla="*/ 2703362 h 6858000"/>
              <a:gd name="connsiteX42" fmla="*/ 595740 w 7299977"/>
              <a:gd name="connsiteY42" fmla="*/ 2692689 h 6858000"/>
              <a:gd name="connsiteX43" fmla="*/ 650982 w 7299977"/>
              <a:gd name="connsiteY43" fmla="*/ 2553965 h 6858000"/>
              <a:gd name="connsiteX44" fmla="*/ 825429 w 7299977"/>
              <a:gd name="connsiteY44" fmla="*/ 2532623 h 6858000"/>
              <a:gd name="connsiteX45" fmla="*/ 970802 w 7299977"/>
              <a:gd name="connsiteY45" fmla="*/ 2564636 h 6858000"/>
              <a:gd name="connsiteX46" fmla="*/ 1127805 w 7299977"/>
              <a:gd name="connsiteY46" fmla="*/ 2525509 h 6858000"/>
              <a:gd name="connsiteX47" fmla="*/ 1267362 w 7299977"/>
              <a:gd name="connsiteY47" fmla="*/ 2543294 h 6858000"/>
              <a:gd name="connsiteX48" fmla="*/ 1386568 w 7299977"/>
              <a:gd name="connsiteY48" fmla="*/ 2518395 h 6858000"/>
              <a:gd name="connsiteX49" fmla="*/ 1270270 w 7299977"/>
              <a:gd name="connsiteY49" fmla="*/ 2401012 h 6858000"/>
              <a:gd name="connsiteX50" fmla="*/ 1107453 w 7299977"/>
              <a:gd name="connsiteY50" fmla="*/ 2401012 h 6858000"/>
              <a:gd name="connsiteX51" fmla="*/ 991154 w 7299977"/>
              <a:gd name="connsiteY51" fmla="*/ 2326314 h 6858000"/>
              <a:gd name="connsiteX52" fmla="*/ 880671 w 7299977"/>
              <a:gd name="connsiteY52" fmla="*/ 2191146 h 6858000"/>
              <a:gd name="connsiteX53" fmla="*/ 491072 w 7299977"/>
              <a:gd name="connsiteY53" fmla="*/ 1974165 h 6858000"/>
              <a:gd name="connsiteX54" fmla="*/ 421293 w 7299977"/>
              <a:gd name="connsiteY54" fmla="*/ 1892353 h 6858000"/>
              <a:gd name="connsiteX55" fmla="*/ 1531941 w 7299977"/>
              <a:gd name="connsiteY55" fmla="*/ 2208931 h 6858000"/>
              <a:gd name="connsiteX56" fmla="*/ 1188861 w 7299977"/>
              <a:gd name="connsiteY56" fmla="*/ 2077320 h 6858000"/>
              <a:gd name="connsiteX57" fmla="*/ 1421458 w 7299977"/>
              <a:gd name="connsiteY57" fmla="*/ 2102219 h 6858000"/>
              <a:gd name="connsiteX58" fmla="*/ 1549386 w 7299977"/>
              <a:gd name="connsiteY58" fmla="*/ 2013292 h 6858000"/>
              <a:gd name="connsiteX59" fmla="*/ 1549386 w 7299977"/>
              <a:gd name="connsiteY59" fmla="*/ 1984836 h 6858000"/>
              <a:gd name="connsiteX60" fmla="*/ 1453440 w 7299977"/>
              <a:gd name="connsiteY60" fmla="*/ 1903025 h 6858000"/>
              <a:gd name="connsiteX61" fmla="*/ 1398198 w 7299977"/>
              <a:gd name="connsiteY61" fmla="*/ 1849668 h 6858000"/>
              <a:gd name="connsiteX62" fmla="*/ 1247011 w 7299977"/>
              <a:gd name="connsiteY62" fmla="*/ 1657587 h 6858000"/>
              <a:gd name="connsiteX63" fmla="*/ 1354586 w 7299977"/>
              <a:gd name="connsiteY63" fmla="*/ 1636245 h 6858000"/>
              <a:gd name="connsiteX64" fmla="*/ 1395290 w 7299977"/>
              <a:gd name="connsiteY64" fmla="*/ 1597117 h 6858000"/>
              <a:gd name="connsiteX65" fmla="*/ 1366216 w 7299977"/>
              <a:gd name="connsiteY65" fmla="*/ 1540204 h 6858000"/>
              <a:gd name="connsiteX66" fmla="*/ 1031858 w 7299977"/>
              <a:gd name="connsiteY66" fmla="*/ 1365909 h 6858000"/>
              <a:gd name="connsiteX67" fmla="*/ 1005692 w 7299977"/>
              <a:gd name="connsiteY67" fmla="*/ 1230741 h 6858000"/>
              <a:gd name="connsiteX68" fmla="*/ 1069655 w 7299977"/>
              <a:gd name="connsiteY68" fmla="*/ 1209399 h 6858000"/>
              <a:gd name="connsiteX69" fmla="*/ 1142342 w 7299977"/>
              <a:gd name="connsiteY69" fmla="*/ 1220069 h 6858000"/>
              <a:gd name="connsiteX70" fmla="*/ 1084193 w 7299977"/>
              <a:gd name="connsiteY70" fmla="*/ 1113358 h 6858000"/>
              <a:gd name="connsiteX71" fmla="*/ 848689 w 7299977"/>
              <a:gd name="connsiteY71" fmla="*/ 1006647 h 6858000"/>
              <a:gd name="connsiteX72" fmla="*/ 805077 w 7299977"/>
              <a:gd name="connsiteY72" fmla="*/ 949734 h 6858000"/>
              <a:gd name="connsiteX73" fmla="*/ 863226 w 7299977"/>
              <a:gd name="connsiteY73" fmla="*/ 921277 h 6858000"/>
              <a:gd name="connsiteX74" fmla="*/ 906838 w 7299977"/>
              <a:gd name="connsiteY74" fmla="*/ 910606 h 6858000"/>
              <a:gd name="connsiteX75" fmla="*/ 5527 w 7299977"/>
              <a:gd name="connsiteY75" fmla="*/ 465975 h 6858000"/>
              <a:gd name="connsiteX76" fmla="*/ 209049 w 7299977"/>
              <a:gd name="connsiteY76" fmla="*/ 462417 h 6858000"/>
              <a:gd name="connsiteX77" fmla="*/ 409664 w 7299977"/>
              <a:gd name="connsiteY77" fmla="*/ 533558 h 6858000"/>
              <a:gd name="connsiteX78" fmla="*/ 621908 w 7299977"/>
              <a:gd name="connsiteY78" fmla="*/ 522887 h 6858000"/>
              <a:gd name="connsiteX79" fmla="*/ 822522 w 7299977"/>
              <a:gd name="connsiteY79" fmla="*/ 558458 h 6858000"/>
              <a:gd name="connsiteX80" fmla="*/ 996969 w 7299977"/>
              <a:gd name="connsiteY80" fmla="*/ 558458 h 6858000"/>
              <a:gd name="connsiteX81" fmla="*/ 834151 w 7299977"/>
              <a:gd name="connsiteY81" fmla="*/ 505101 h 6858000"/>
              <a:gd name="connsiteX82" fmla="*/ 773095 w 7299977"/>
              <a:gd name="connsiteY82" fmla="*/ 416176 h 6858000"/>
              <a:gd name="connsiteX83" fmla="*/ 793447 w 7299977"/>
              <a:gd name="connsiteY83" fmla="*/ 334364 h 6858000"/>
              <a:gd name="connsiteX84" fmla="*/ 860319 w 7299977"/>
              <a:gd name="connsiteY84" fmla="*/ 359262 h 6858000"/>
              <a:gd name="connsiteX85" fmla="*/ 938820 w 7299977"/>
              <a:gd name="connsiteY85" fmla="*/ 451747 h 6858000"/>
              <a:gd name="connsiteX86" fmla="*/ 956265 w 7299977"/>
              <a:gd name="connsiteY86" fmla="*/ 394834 h 6858000"/>
              <a:gd name="connsiteX87" fmla="*/ 1002784 w 7299977"/>
              <a:gd name="connsiteY87" fmla="*/ 352148 h 6858000"/>
              <a:gd name="connsiteX88" fmla="*/ 1270270 w 7299977"/>
              <a:gd name="connsiteY88" fmla="*/ 373491 h 6858000"/>
              <a:gd name="connsiteX89" fmla="*/ 1092915 w 7299977"/>
              <a:gd name="connsiteY89" fmla="*/ 192082 h 6858000"/>
              <a:gd name="connsiteX90" fmla="*/ 979525 w 7299977"/>
              <a:gd name="connsiteY90" fmla="*/ 163625 h 6858000"/>
              <a:gd name="connsiteX91" fmla="*/ 953358 w 7299977"/>
              <a:gd name="connsiteY91" fmla="*/ 88927 h 6858000"/>
              <a:gd name="connsiteX92" fmla="*/ 1005692 w 7299977"/>
              <a:gd name="connsiteY92" fmla="*/ 71141 h 6858000"/>
              <a:gd name="connsiteX93" fmla="*/ 1267362 w 7299977"/>
              <a:gd name="connsiteY93" fmla="*/ 135168 h 6858000"/>
              <a:gd name="connsiteX94" fmla="*/ 1310975 w 7299977"/>
              <a:gd name="connsiteY94" fmla="*/ 110269 h 6858000"/>
              <a:gd name="connsiteX95" fmla="*/ 1008599 w 7299977"/>
              <a:gd name="connsiteY9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</a:cxnLst>
            <a:rect l="l" t="t" r="r" b="b"/>
            <a:pathLst>
              <a:path w="7299977" h="6858000">
                <a:moveTo>
                  <a:pt x="1008599" y="0"/>
                </a:moveTo>
                <a:lnTo>
                  <a:pt x="4420653" y="0"/>
                </a:lnTo>
                <a:lnTo>
                  <a:pt x="5511704" y="0"/>
                </a:lnTo>
                <a:lnTo>
                  <a:pt x="7299977" y="0"/>
                </a:lnTo>
                <a:lnTo>
                  <a:pt x="7299977" y="6858000"/>
                </a:lnTo>
                <a:lnTo>
                  <a:pt x="5511704" y="6858000"/>
                </a:lnTo>
                <a:lnTo>
                  <a:pt x="4420653" y="6858000"/>
                </a:lnTo>
                <a:lnTo>
                  <a:pt x="1592997" y="6858000"/>
                </a:lnTo>
                <a:cubicBezTo>
                  <a:pt x="1473792" y="6786859"/>
                  <a:pt x="1360401" y="6701489"/>
                  <a:pt x="1232473" y="6658805"/>
                </a:cubicBezTo>
                <a:cubicBezTo>
                  <a:pt x="1145250" y="6630349"/>
                  <a:pt x="1060933" y="6580550"/>
                  <a:pt x="1075471" y="6431153"/>
                </a:cubicBezTo>
                <a:cubicBezTo>
                  <a:pt x="1078378" y="6388469"/>
                  <a:pt x="1055118" y="6356456"/>
                  <a:pt x="1020229" y="6367127"/>
                </a:cubicBezTo>
                <a:cubicBezTo>
                  <a:pt x="953358" y="6388469"/>
                  <a:pt x="921375" y="6327999"/>
                  <a:pt x="883579" y="6281757"/>
                </a:cubicBezTo>
                <a:cubicBezTo>
                  <a:pt x="816707" y="6199945"/>
                  <a:pt x="752743" y="6114575"/>
                  <a:pt x="645167" y="6100347"/>
                </a:cubicBezTo>
                <a:cubicBezTo>
                  <a:pt x="665519" y="6036320"/>
                  <a:pt x="700408" y="6043434"/>
                  <a:pt x="732391" y="6057663"/>
                </a:cubicBezTo>
                <a:cubicBezTo>
                  <a:pt x="816707" y="6093234"/>
                  <a:pt x="901023" y="6132361"/>
                  <a:pt x="985339" y="6167932"/>
                </a:cubicBezTo>
                <a:cubicBezTo>
                  <a:pt x="1040581" y="6189274"/>
                  <a:pt x="1095822" y="6221287"/>
                  <a:pt x="1168509" y="6196388"/>
                </a:cubicBezTo>
                <a:cubicBezTo>
                  <a:pt x="1104545" y="6068335"/>
                  <a:pt x="996969" y="6043434"/>
                  <a:pt x="909746" y="6004307"/>
                </a:cubicBezTo>
                <a:cubicBezTo>
                  <a:pt x="802169" y="5954508"/>
                  <a:pt x="738206" y="5862025"/>
                  <a:pt x="659704" y="5755314"/>
                </a:cubicBezTo>
                <a:cubicBezTo>
                  <a:pt x="738206" y="5726858"/>
                  <a:pt x="787632" y="5805112"/>
                  <a:pt x="851597" y="5801555"/>
                </a:cubicBezTo>
                <a:cubicBezTo>
                  <a:pt x="854504" y="5790884"/>
                  <a:pt x="860319" y="5769542"/>
                  <a:pt x="860319" y="5769542"/>
                </a:cubicBezTo>
                <a:cubicBezTo>
                  <a:pt x="755650" y="5712629"/>
                  <a:pt x="709132" y="5605917"/>
                  <a:pt x="691686" y="5474306"/>
                </a:cubicBezTo>
                <a:cubicBezTo>
                  <a:pt x="685872" y="5406721"/>
                  <a:pt x="648075" y="5385379"/>
                  <a:pt x="610278" y="5353367"/>
                </a:cubicBezTo>
                <a:cubicBezTo>
                  <a:pt x="482350" y="5243097"/>
                  <a:pt x="345700" y="5143500"/>
                  <a:pt x="238123" y="4994104"/>
                </a:cubicBezTo>
                <a:cubicBezTo>
                  <a:pt x="363144" y="5011889"/>
                  <a:pt x="461997" y="5111487"/>
                  <a:pt x="592833" y="5154171"/>
                </a:cubicBezTo>
                <a:cubicBezTo>
                  <a:pt x="488165" y="4990547"/>
                  <a:pt x="351514" y="4905177"/>
                  <a:pt x="226494" y="4805580"/>
                </a:cubicBezTo>
                <a:cubicBezTo>
                  <a:pt x="168344" y="4759339"/>
                  <a:pt x="116011" y="4702425"/>
                  <a:pt x="49139" y="4677526"/>
                </a:cubicBezTo>
                <a:cubicBezTo>
                  <a:pt x="25879" y="4670412"/>
                  <a:pt x="-14826" y="4652628"/>
                  <a:pt x="5527" y="4602828"/>
                </a:cubicBezTo>
                <a:cubicBezTo>
                  <a:pt x="22972" y="4560144"/>
                  <a:pt x="54954" y="4574373"/>
                  <a:pt x="84029" y="4585042"/>
                </a:cubicBezTo>
                <a:cubicBezTo>
                  <a:pt x="153807" y="4613499"/>
                  <a:pt x="229401" y="4613499"/>
                  <a:pt x="325347" y="4613499"/>
                </a:cubicBezTo>
                <a:cubicBezTo>
                  <a:pt x="243939" y="4478331"/>
                  <a:pt x="95658" y="4521016"/>
                  <a:pt x="25879" y="4378734"/>
                </a:cubicBezTo>
                <a:cubicBezTo>
                  <a:pt x="113103" y="4353835"/>
                  <a:pt x="179975" y="4403633"/>
                  <a:pt x="249753" y="4414305"/>
                </a:cubicBezTo>
                <a:cubicBezTo>
                  <a:pt x="313718" y="4424975"/>
                  <a:pt x="328254" y="4400076"/>
                  <a:pt x="313718" y="4321821"/>
                </a:cubicBezTo>
                <a:cubicBezTo>
                  <a:pt x="290458" y="4200882"/>
                  <a:pt x="325347" y="4140411"/>
                  <a:pt x="418386" y="4172424"/>
                </a:cubicBezTo>
                <a:cubicBezTo>
                  <a:pt x="505609" y="4204438"/>
                  <a:pt x="514332" y="4158196"/>
                  <a:pt x="491072" y="4090612"/>
                </a:cubicBezTo>
                <a:cubicBezTo>
                  <a:pt x="456183" y="3991015"/>
                  <a:pt x="493979" y="3912759"/>
                  <a:pt x="520147" y="3827390"/>
                </a:cubicBezTo>
                <a:cubicBezTo>
                  <a:pt x="560851" y="3699337"/>
                  <a:pt x="543407" y="3635309"/>
                  <a:pt x="459090" y="3539269"/>
                </a:cubicBezTo>
                <a:cubicBezTo>
                  <a:pt x="409664" y="3485914"/>
                  <a:pt x="360236" y="3439672"/>
                  <a:pt x="290458" y="3393429"/>
                </a:cubicBezTo>
                <a:cubicBezTo>
                  <a:pt x="450368" y="3368530"/>
                  <a:pt x="284643" y="3283162"/>
                  <a:pt x="339884" y="3229805"/>
                </a:cubicBezTo>
                <a:cubicBezTo>
                  <a:pt x="453275" y="3208463"/>
                  <a:pt x="543407" y="3379202"/>
                  <a:pt x="697501" y="3329402"/>
                </a:cubicBezTo>
                <a:cubicBezTo>
                  <a:pt x="511425" y="3183563"/>
                  <a:pt x="302087" y="3137322"/>
                  <a:pt x="165437" y="2941684"/>
                </a:cubicBezTo>
                <a:cubicBezTo>
                  <a:pt x="197419" y="2899000"/>
                  <a:pt x="229401" y="2941684"/>
                  <a:pt x="255568" y="2923898"/>
                </a:cubicBezTo>
                <a:cubicBezTo>
                  <a:pt x="255568" y="2913227"/>
                  <a:pt x="560851" y="2980812"/>
                  <a:pt x="578296" y="2703362"/>
                </a:cubicBezTo>
                <a:cubicBezTo>
                  <a:pt x="584111" y="2703362"/>
                  <a:pt x="589926" y="2703362"/>
                  <a:pt x="595740" y="2692689"/>
                </a:cubicBezTo>
                <a:cubicBezTo>
                  <a:pt x="627722" y="2653563"/>
                  <a:pt x="598648" y="2561080"/>
                  <a:pt x="650982" y="2553965"/>
                </a:cubicBezTo>
                <a:cubicBezTo>
                  <a:pt x="709132" y="2546851"/>
                  <a:pt x="764373" y="2514837"/>
                  <a:pt x="825429" y="2532623"/>
                </a:cubicBezTo>
                <a:cubicBezTo>
                  <a:pt x="871949" y="2546851"/>
                  <a:pt x="921375" y="2564636"/>
                  <a:pt x="970802" y="2564636"/>
                </a:cubicBezTo>
                <a:cubicBezTo>
                  <a:pt x="1023136" y="2564636"/>
                  <a:pt x="1095822" y="2685576"/>
                  <a:pt x="1127805" y="2525509"/>
                </a:cubicBezTo>
                <a:cubicBezTo>
                  <a:pt x="1127805" y="2518395"/>
                  <a:pt x="1217936" y="2536181"/>
                  <a:pt x="1267362" y="2543294"/>
                </a:cubicBezTo>
                <a:cubicBezTo>
                  <a:pt x="1308067" y="2550408"/>
                  <a:pt x="1357494" y="2582422"/>
                  <a:pt x="1386568" y="2518395"/>
                </a:cubicBezTo>
                <a:cubicBezTo>
                  <a:pt x="1401105" y="2479267"/>
                  <a:pt x="1331326" y="2408126"/>
                  <a:pt x="1270270" y="2401012"/>
                </a:cubicBezTo>
                <a:cubicBezTo>
                  <a:pt x="1215029" y="2393898"/>
                  <a:pt x="1159787" y="2386784"/>
                  <a:pt x="1107453" y="2401012"/>
                </a:cubicBezTo>
                <a:cubicBezTo>
                  <a:pt x="1043489" y="2418796"/>
                  <a:pt x="1008599" y="2390340"/>
                  <a:pt x="991154" y="2326314"/>
                </a:cubicBezTo>
                <a:cubicBezTo>
                  <a:pt x="970802" y="2258731"/>
                  <a:pt x="933005" y="2223159"/>
                  <a:pt x="880671" y="2191146"/>
                </a:cubicBezTo>
                <a:cubicBezTo>
                  <a:pt x="752743" y="2112891"/>
                  <a:pt x="630630" y="2020407"/>
                  <a:pt x="491072" y="1974165"/>
                </a:cubicBezTo>
                <a:cubicBezTo>
                  <a:pt x="464905" y="1967051"/>
                  <a:pt x="432923" y="1952823"/>
                  <a:pt x="421293" y="1892353"/>
                </a:cubicBezTo>
                <a:cubicBezTo>
                  <a:pt x="799262" y="1984836"/>
                  <a:pt x="1142342" y="2223159"/>
                  <a:pt x="1531941" y="2208931"/>
                </a:cubicBezTo>
                <a:cubicBezTo>
                  <a:pt x="1427272" y="2134233"/>
                  <a:pt x="1302252" y="2130676"/>
                  <a:pt x="1188861" y="2077320"/>
                </a:cubicBezTo>
                <a:cubicBezTo>
                  <a:pt x="1270270" y="2038192"/>
                  <a:pt x="1345864" y="2080877"/>
                  <a:pt x="1421458" y="2102219"/>
                </a:cubicBezTo>
                <a:cubicBezTo>
                  <a:pt x="1485422" y="2120004"/>
                  <a:pt x="1543571" y="2123562"/>
                  <a:pt x="1549386" y="2013292"/>
                </a:cubicBezTo>
                <a:cubicBezTo>
                  <a:pt x="1549386" y="2002622"/>
                  <a:pt x="1549386" y="1995507"/>
                  <a:pt x="1549386" y="1984836"/>
                </a:cubicBezTo>
                <a:cubicBezTo>
                  <a:pt x="1526126" y="1938595"/>
                  <a:pt x="1494144" y="1917252"/>
                  <a:pt x="1453440" y="1903025"/>
                </a:cubicBezTo>
                <a:cubicBezTo>
                  <a:pt x="1430180" y="1895910"/>
                  <a:pt x="1398198" y="1881683"/>
                  <a:pt x="1398198" y="1849668"/>
                </a:cubicBezTo>
                <a:cubicBezTo>
                  <a:pt x="1401105" y="1728729"/>
                  <a:pt x="1322604" y="1693158"/>
                  <a:pt x="1247011" y="1657587"/>
                </a:cubicBezTo>
                <a:cubicBezTo>
                  <a:pt x="1287715" y="1597117"/>
                  <a:pt x="1322604" y="1639802"/>
                  <a:pt x="1354586" y="1636245"/>
                </a:cubicBezTo>
                <a:cubicBezTo>
                  <a:pt x="1374939" y="1632688"/>
                  <a:pt x="1395290" y="1629132"/>
                  <a:pt x="1395290" y="1597117"/>
                </a:cubicBezTo>
                <a:cubicBezTo>
                  <a:pt x="1395290" y="1572219"/>
                  <a:pt x="1386568" y="1540204"/>
                  <a:pt x="1366216" y="1540204"/>
                </a:cubicBezTo>
                <a:cubicBezTo>
                  <a:pt x="1238288" y="1536647"/>
                  <a:pt x="1165601" y="1365909"/>
                  <a:pt x="1031858" y="1365909"/>
                </a:cubicBezTo>
                <a:cubicBezTo>
                  <a:pt x="950450" y="1365909"/>
                  <a:pt x="1072563" y="1269868"/>
                  <a:pt x="1005692" y="1230741"/>
                </a:cubicBezTo>
                <a:cubicBezTo>
                  <a:pt x="991154" y="1220069"/>
                  <a:pt x="1046396" y="1205842"/>
                  <a:pt x="1069655" y="1209399"/>
                </a:cubicBezTo>
                <a:cubicBezTo>
                  <a:pt x="1092915" y="1212955"/>
                  <a:pt x="1113268" y="1237855"/>
                  <a:pt x="1142342" y="1220069"/>
                </a:cubicBezTo>
                <a:cubicBezTo>
                  <a:pt x="1156879" y="1156043"/>
                  <a:pt x="1119082" y="1131144"/>
                  <a:pt x="1084193" y="1113358"/>
                </a:cubicBezTo>
                <a:cubicBezTo>
                  <a:pt x="1008599" y="1070674"/>
                  <a:pt x="933005" y="1020875"/>
                  <a:pt x="848689" y="1006647"/>
                </a:cubicBezTo>
                <a:cubicBezTo>
                  <a:pt x="819615" y="1003089"/>
                  <a:pt x="802169" y="985305"/>
                  <a:pt x="805077" y="949734"/>
                </a:cubicBezTo>
                <a:cubicBezTo>
                  <a:pt x="810892" y="903491"/>
                  <a:pt x="839967" y="917720"/>
                  <a:pt x="863226" y="921277"/>
                </a:cubicBezTo>
                <a:cubicBezTo>
                  <a:pt x="877764" y="924835"/>
                  <a:pt x="892301" y="935506"/>
                  <a:pt x="906838" y="910606"/>
                </a:cubicBezTo>
                <a:cubicBezTo>
                  <a:pt x="566666" y="658055"/>
                  <a:pt x="386404" y="672284"/>
                  <a:pt x="5527" y="465975"/>
                </a:cubicBezTo>
                <a:cubicBezTo>
                  <a:pt x="89843" y="426847"/>
                  <a:pt x="150900" y="455303"/>
                  <a:pt x="209049" y="462417"/>
                </a:cubicBezTo>
                <a:cubicBezTo>
                  <a:pt x="354422" y="480203"/>
                  <a:pt x="264290" y="512216"/>
                  <a:pt x="409664" y="533558"/>
                </a:cubicBezTo>
                <a:cubicBezTo>
                  <a:pt x="479443" y="544229"/>
                  <a:pt x="543407" y="579800"/>
                  <a:pt x="621908" y="522887"/>
                </a:cubicBezTo>
                <a:cubicBezTo>
                  <a:pt x="674242" y="483759"/>
                  <a:pt x="758558" y="526444"/>
                  <a:pt x="822522" y="558458"/>
                </a:cubicBezTo>
                <a:cubicBezTo>
                  <a:pt x="874856" y="586915"/>
                  <a:pt x="927190" y="594028"/>
                  <a:pt x="996969" y="558458"/>
                </a:cubicBezTo>
                <a:cubicBezTo>
                  <a:pt x="933005" y="537116"/>
                  <a:pt x="883579" y="519330"/>
                  <a:pt x="834151" y="505101"/>
                </a:cubicBezTo>
                <a:cubicBezTo>
                  <a:pt x="793447" y="494431"/>
                  <a:pt x="770187" y="469532"/>
                  <a:pt x="773095" y="416176"/>
                </a:cubicBezTo>
                <a:cubicBezTo>
                  <a:pt x="773095" y="387720"/>
                  <a:pt x="764373" y="348592"/>
                  <a:pt x="793447" y="334364"/>
                </a:cubicBezTo>
                <a:cubicBezTo>
                  <a:pt x="816707" y="320135"/>
                  <a:pt x="848689" y="334364"/>
                  <a:pt x="860319" y="359262"/>
                </a:cubicBezTo>
                <a:cubicBezTo>
                  <a:pt x="874856" y="405504"/>
                  <a:pt x="889393" y="448189"/>
                  <a:pt x="938820" y="451747"/>
                </a:cubicBezTo>
                <a:cubicBezTo>
                  <a:pt x="1005692" y="458860"/>
                  <a:pt x="967894" y="430405"/>
                  <a:pt x="956265" y="394834"/>
                </a:cubicBezTo>
                <a:cubicBezTo>
                  <a:pt x="944635" y="355706"/>
                  <a:pt x="979525" y="345034"/>
                  <a:pt x="1002784" y="352148"/>
                </a:cubicBezTo>
                <a:cubicBezTo>
                  <a:pt x="1090008" y="384162"/>
                  <a:pt x="1180139" y="327250"/>
                  <a:pt x="1270270" y="373491"/>
                </a:cubicBezTo>
                <a:cubicBezTo>
                  <a:pt x="1247011" y="259665"/>
                  <a:pt x="1197583" y="209867"/>
                  <a:pt x="1092915" y="192082"/>
                </a:cubicBezTo>
                <a:cubicBezTo>
                  <a:pt x="1055118" y="188525"/>
                  <a:pt x="1014414" y="195638"/>
                  <a:pt x="979525" y="163625"/>
                </a:cubicBezTo>
                <a:cubicBezTo>
                  <a:pt x="959172" y="145839"/>
                  <a:pt x="938820" y="124497"/>
                  <a:pt x="953358" y="88927"/>
                </a:cubicBezTo>
                <a:cubicBezTo>
                  <a:pt x="962080" y="64027"/>
                  <a:pt x="985339" y="64027"/>
                  <a:pt x="1005692" y="71141"/>
                </a:cubicBezTo>
                <a:cubicBezTo>
                  <a:pt x="1090008" y="110269"/>
                  <a:pt x="1180139" y="120941"/>
                  <a:pt x="1267362" y="135168"/>
                </a:cubicBezTo>
                <a:cubicBezTo>
                  <a:pt x="1281900" y="138725"/>
                  <a:pt x="1296437" y="145839"/>
                  <a:pt x="1310975" y="110269"/>
                </a:cubicBezTo>
                <a:cubicBezTo>
                  <a:pt x="1209214" y="78255"/>
                  <a:pt x="1110360" y="35571"/>
                  <a:pt x="1008599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D5947A-DD2A-A0A0-A294-EEDDEDC59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4" y="1065749"/>
            <a:ext cx="3748810" cy="4726502"/>
          </a:xfrm>
        </p:spPr>
        <p:txBody>
          <a:bodyPr>
            <a:normAutofit/>
          </a:bodyPr>
          <a:lstStyle/>
          <a:p>
            <a:r>
              <a:rPr lang="de-DE" b="1" dirty="0">
                <a:latin typeface="Avenir Next LT Pro" panose="020B0504020202020204" pitchFamily="34" charset="0"/>
              </a:rPr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BF81EF-0F64-6624-DEB9-17B972170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713313"/>
            <a:ext cx="4953000" cy="5431376"/>
          </a:xfrm>
        </p:spPr>
        <p:txBody>
          <a:bodyPr anchor="ctr">
            <a:normAutofit/>
          </a:bodyPr>
          <a:lstStyle/>
          <a:p>
            <a:r>
              <a:rPr lang="de-DE" sz="2000" dirty="0">
                <a:latin typeface="Avenir Next LT Pro" panose="020B0504020202020204" pitchFamily="34" charset="0"/>
              </a:rPr>
              <a:t>Ziel erreicht</a:t>
            </a:r>
          </a:p>
          <a:p>
            <a:r>
              <a:rPr lang="de-DE" sz="2000" dirty="0">
                <a:latin typeface="Avenir Next LT Pro" panose="020B0504020202020204" pitchFamily="34" charset="0"/>
              </a:rPr>
              <a:t>Viel Erfahrung gesammelt</a:t>
            </a:r>
          </a:p>
          <a:p>
            <a:r>
              <a:rPr lang="de-DE" sz="2000" dirty="0">
                <a:latin typeface="Avenir Next LT Pro" panose="020B0504020202020204" pitchFamily="34" charset="0"/>
              </a:rPr>
              <a:t>Gute Zusammenarbeit</a:t>
            </a:r>
          </a:p>
          <a:p>
            <a:r>
              <a:rPr lang="de-DE" sz="2000" dirty="0">
                <a:latin typeface="Avenir Next LT Pro" panose="020B0504020202020204" pitchFamily="34" charset="0"/>
              </a:rPr>
              <a:t>Engagiert</a:t>
            </a:r>
          </a:p>
          <a:p>
            <a:r>
              <a:rPr lang="de-DE" sz="2000" dirty="0">
                <a:latin typeface="Avenir Next LT Pro" panose="020B0504020202020204" pitchFamily="34" charset="0"/>
              </a:rPr>
              <a:t>Insgesamt zufrieden</a:t>
            </a:r>
          </a:p>
        </p:txBody>
      </p:sp>
    </p:spTree>
    <p:extLst>
      <p:ext uri="{BB962C8B-B14F-4D97-AF65-F5344CB8AC3E}">
        <p14:creationId xmlns:p14="http://schemas.microsoft.com/office/powerpoint/2010/main" val="349426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7" name="Rectangle 718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83" name="Picture 7182" descr="Schwarze 3D-Fragezeichen mit einem gelben Fragezeichen">
            <a:extLst>
              <a:ext uri="{FF2B5EF4-FFF2-40B4-BE49-F238E27FC236}">
                <a16:creationId xmlns:a16="http://schemas.microsoft.com/office/drawing/2014/main" id="{C96738A1-9697-0DB6-FE5F-511EA922D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28990" r="6122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4979E17E-8A8F-ED9F-7A2E-AD0E689DF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9600" b="1">
                <a:latin typeface="Avenir Next LT Pro" panose="020B0504020202020204" pitchFamily="34" charset="0"/>
              </a:rPr>
              <a:t>FRAGEN?</a:t>
            </a:r>
            <a:endParaRPr lang="en-US" sz="9600" b="1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195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F8E4A4-C5B9-EAE9-1AF9-0BEF5B46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795" y="803871"/>
            <a:ext cx="10579608" cy="1188720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chemeClr val="tx2"/>
                </a:solidFill>
                <a:latin typeface="Avenir Next LT Pro" panose="020B0504020202020204" pitchFamily="34" charset="0"/>
              </a:rPr>
              <a:t>INHALTSVERZEICHNIS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CEFF1F93-7C44-9625-4DC2-051F0BDC72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944178"/>
              </p:ext>
            </p:extLst>
          </p:nvPr>
        </p:nvGraphicFramePr>
        <p:xfrm>
          <a:off x="1034795" y="2074712"/>
          <a:ext cx="10262857" cy="3688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11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DBC1B-BDBB-3EC8-E335-F6F9EF50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</p:spPr>
        <p:txBody>
          <a:bodyPr>
            <a:normAutofit/>
          </a:bodyPr>
          <a:lstStyle/>
          <a:p>
            <a:r>
              <a:rPr lang="de-DE" b="1" i="0">
                <a:latin typeface="+mn-lt"/>
              </a:rPr>
              <a:t>Inhaltsverzeichnis</a:t>
            </a:r>
            <a:endParaRPr lang="de-DE" b="1" i="0" dirty="0">
              <a:latin typeface="+mn-lt"/>
            </a:endParaRPr>
          </a:p>
        </p:txBody>
      </p:sp>
      <p:graphicFrame>
        <p:nvGraphicFramePr>
          <p:cNvPr id="4" name="Inhaltsplatzhalter 2">
            <a:extLst>
              <a:ext uri="{FF2B5EF4-FFF2-40B4-BE49-F238E27FC236}">
                <a16:creationId xmlns:a16="http://schemas.microsoft.com/office/drawing/2014/main" id="{79AAA555-8290-A9D4-2D5A-1B495B661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21313"/>
              </p:ext>
            </p:extLst>
          </p:nvPr>
        </p:nvGraphicFramePr>
        <p:xfrm>
          <a:off x="525463" y="2239364"/>
          <a:ext cx="10654282" cy="38312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7283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0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2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85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6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Grafik 12" descr="Gruppenbrainstorming mit einfarbiger Füllung">
            <a:extLst>
              <a:ext uri="{FF2B5EF4-FFF2-40B4-BE49-F238E27FC236}">
                <a16:creationId xmlns:a16="http://schemas.microsoft.com/office/drawing/2014/main" id="{E69676D5-12BB-650B-22A8-FAE06BBA5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6983" y="1064656"/>
            <a:ext cx="4727448" cy="4727448"/>
          </a:xfrm>
          <a:prstGeom prst="rect">
            <a:avLst/>
          </a:prstGeom>
        </p:spPr>
      </p:pic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87269A7-0994-7117-9124-0BA3225C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anchor="b">
            <a:normAutofit/>
          </a:bodyPr>
          <a:lstStyle/>
          <a:p>
            <a:r>
              <a:rPr lang="de-DE" sz="5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IDEE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94BA22-3A17-5B85-8434-0B6B381A8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637883"/>
            <a:ext cx="5692953" cy="2651110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endParaRPr lang="de-DE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endParaRPr lang="de-DE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Arbeitszeit-Managementsystem</a:t>
            </a:r>
          </a:p>
          <a:p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Zeit erfassen</a:t>
            </a:r>
          </a:p>
          <a:p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Buchungen eintragen</a:t>
            </a:r>
          </a:p>
          <a:p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Status ansehen</a:t>
            </a:r>
          </a:p>
          <a:p>
            <a:endParaRPr lang="de-DE" sz="2000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endParaRPr lang="de-DE" sz="2000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endParaRPr lang="de-DE" sz="2000" dirty="0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97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Rectangle 2085">
            <a:extLst>
              <a:ext uri="{FF2B5EF4-FFF2-40B4-BE49-F238E27FC236}">
                <a16:creationId xmlns:a16="http://schemas.microsoft.com/office/drawing/2014/main" id="{A9D6EEA4-51EF-4796-BE5B-F3EB11F2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70CBC8-2374-10F9-30CC-57555940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0021"/>
            <a:ext cx="6696445" cy="1325563"/>
          </a:xfrm>
        </p:spPr>
        <p:txBody>
          <a:bodyPr>
            <a:normAutofit/>
          </a:bodyPr>
          <a:lstStyle/>
          <a:p>
            <a:r>
              <a:rPr lang="de-DE" sz="4000" b="1" dirty="0">
                <a:solidFill>
                  <a:srgbClr val="FFFFFF"/>
                </a:solidFill>
                <a:latin typeface="Avenir Next LT Pro" panose="020B0504020202020204" pitchFamily="34" charset="0"/>
              </a:rPr>
              <a:t>KANBAN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92DACB-8A3D-F231-4716-013D90248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0600"/>
            <a:ext cx="6696452" cy="2433722"/>
          </a:xfrm>
        </p:spPr>
        <p:txBody>
          <a:bodyPr>
            <a:normAutofit/>
          </a:bodyPr>
          <a:lstStyle/>
          <a:p>
            <a:r>
              <a:rPr lang="de-DE" sz="2500" dirty="0">
                <a:solidFill>
                  <a:srgbClr val="FFFFFF"/>
                </a:solidFill>
                <a:latin typeface="Avenir Next LT Pro" panose="020B0504020202020204" pitchFamily="34" charset="0"/>
              </a:rPr>
              <a:t>Arbeitspakete</a:t>
            </a:r>
          </a:p>
          <a:p>
            <a:r>
              <a:rPr lang="de-DE" sz="2500" dirty="0">
                <a:solidFill>
                  <a:srgbClr val="FFFFFF"/>
                </a:solidFill>
                <a:latin typeface="Avenir Next LT Pro" panose="020B0504020202020204" pitchFamily="34" charset="0"/>
              </a:rPr>
              <a:t>Verschiedene Farben für verschiedene Aufgaben</a:t>
            </a:r>
          </a:p>
          <a:p>
            <a:r>
              <a:rPr lang="de-DE" sz="2500" dirty="0">
                <a:solidFill>
                  <a:srgbClr val="FFFFFF"/>
                </a:solidFill>
                <a:latin typeface="Avenir Next LT Pro" panose="020B0504020202020204" pitchFamily="34" charset="0"/>
              </a:rPr>
              <a:t>Aufgabe einer Person zugewiesen</a:t>
            </a:r>
          </a:p>
          <a:p>
            <a:endParaRPr lang="de-DE" sz="25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  <a:p>
            <a:endParaRPr lang="de-DE" sz="2500" dirty="0">
              <a:solidFill>
                <a:srgbClr val="FFFFFF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Grafik 4" descr="Ein Bild, das Text, Screenshot, Software, Zahl enthält.&#10;&#10;Automatisch generierte Beschreibung">
            <a:extLst>
              <a:ext uri="{FF2B5EF4-FFF2-40B4-BE49-F238E27FC236}">
                <a16:creationId xmlns:a16="http://schemas.microsoft.com/office/drawing/2014/main" id="{0B9B1CA2-4624-DE83-8468-E6ABF3361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485" y="2802802"/>
            <a:ext cx="5760720" cy="32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6F88AA2-F4AC-4A06-99CF-ED93613F6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de-DE" b="1" dirty="0">
                <a:latin typeface="Avenir Next LT Pro" panose="020B0504020202020204" pitchFamily="34" charset="0"/>
              </a:rPr>
              <a:t>WIREFRAME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C29B2-E39C-F223-5376-DA51B6324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de-DE" sz="2500" dirty="0">
                <a:latin typeface="Avenir Next LT Pro" panose="020B0504020202020204" pitchFamily="34" charset="0"/>
              </a:rPr>
              <a:t>Design</a:t>
            </a: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r>
              <a:rPr lang="de-DE" sz="2500" dirty="0">
                <a:latin typeface="Avenir Next LT Pro" panose="020B0504020202020204" pitchFamily="34" charset="0"/>
              </a:rPr>
              <a:t>Laptop und Handy-Version</a:t>
            </a: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r>
              <a:rPr lang="de-DE" sz="2500" dirty="0">
                <a:latin typeface="Avenir Next LT Pro" panose="020B0504020202020204" pitchFamily="34" charset="0"/>
              </a:rPr>
              <a:t>Grober Aufbau der Seite</a:t>
            </a: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de-DE" sz="2500" dirty="0">
              <a:latin typeface="Avenir Next LT Pro" panose="020B0504020202020204" pitchFamily="34" charset="0"/>
            </a:endParaRP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de-DE" sz="2500" dirty="0">
              <a:latin typeface="Avenir Next LT Pro" panose="020B0504020202020204" pitchFamily="34" charset="0"/>
            </a:endParaRPr>
          </a:p>
          <a:p>
            <a:endParaRPr lang="de-DE" sz="2500" dirty="0">
              <a:latin typeface="Avenir Next LT Pro" panose="020B0504020202020204" pitchFamily="34" charset="0"/>
            </a:endParaRPr>
          </a:p>
          <a:p>
            <a:endParaRPr lang="de-DE" sz="2500" dirty="0">
              <a:latin typeface="Avenir Next LT Pro" panose="020B0504020202020204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AB6D72BE-313C-9B5A-BB15-6713E6657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91" y="661916"/>
            <a:ext cx="5835073" cy="555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042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3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2" name="Picture 8" descr="Backend - Kostenlose seo und web Icons">
            <a:extLst>
              <a:ext uri="{FF2B5EF4-FFF2-40B4-BE49-F238E27FC236}">
                <a16:creationId xmlns:a16="http://schemas.microsoft.com/office/drawing/2014/main" id="{F3051D80-FEF9-8D6E-14D5-49F4EE103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62"/>
          <a:stretch/>
        </p:blipFill>
        <p:spPr bwMode="auto">
          <a:xfrm>
            <a:off x="6803647" y="1065276"/>
            <a:ext cx="4730214" cy="4727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01261C37-F594-5202-11BB-74C57FE4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94302"/>
          </a:xfrm>
        </p:spPr>
        <p:txBody>
          <a:bodyPr anchor="b">
            <a:norm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REALISIERUNG</a:t>
            </a:r>
            <a:r>
              <a:rPr lang="de-DE" sz="4800" dirty="0">
                <a:solidFill>
                  <a:schemeClr val="bg1"/>
                </a:solidFill>
              </a:rPr>
              <a:t> </a:t>
            </a:r>
            <a:r>
              <a:rPr lang="de-DE" sz="4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1</a:t>
            </a:r>
            <a:endParaRPr lang="de-DE" sz="4800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590675-254E-15CE-0C8C-86989AFD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31540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b="1" dirty="0">
                <a:solidFill>
                  <a:schemeClr val="tx2"/>
                </a:solidFill>
                <a:latin typeface="Avenir Next LT Pro" panose="020B0504020202020204" pitchFamily="34" charset="0"/>
              </a:rPr>
              <a:t>Backend</a:t>
            </a:r>
          </a:p>
          <a:p>
            <a:pPr marL="0" indent="0">
              <a:buNone/>
            </a:pPr>
            <a:endParaRPr lang="de-DE" sz="1800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Database</a:t>
            </a:r>
          </a:p>
          <a:p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Funktionen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Login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Registrieren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Zeit erfassen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Buchung erfassen</a:t>
            </a:r>
          </a:p>
          <a:p>
            <a:pPr lvl="1"/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Saldo</a:t>
            </a:r>
          </a:p>
        </p:txBody>
      </p:sp>
    </p:spTree>
    <p:extLst>
      <p:ext uri="{BB962C8B-B14F-4D97-AF65-F5344CB8AC3E}">
        <p14:creationId xmlns:p14="http://schemas.microsoft.com/office/powerpoint/2010/main" val="212742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1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83" name="Group 2082">
            <a:extLst>
              <a:ext uri="{FF2B5EF4-FFF2-40B4-BE49-F238E27FC236}">
                <a16:creationId xmlns:a16="http://schemas.microsoft.com/office/drawing/2014/main" id="{0C08EDA0-D5F6-4481-BBA8-966D95EC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2084" name="Color">
              <a:extLst>
                <a:ext uri="{FF2B5EF4-FFF2-40B4-BE49-F238E27FC236}">
                  <a16:creationId xmlns:a16="http://schemas.microsoft.com/office/drawing/2014/main" id="{CC23B4B4-906F-45F7-A1BD-F1DBF97EB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5" name="Color">
              <a:extLst>
                <a:ext uri="{FF2B5EF4-FFF2-40B4-BE49-F238E27FC236}">
                  <a16:creationId xmlns:a16="http://schemas.microsoft.com/office/drawing/2014/main" id="{4CD72A2D-5584-4CC0-828C-F46BC4260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87" name="Group 2086">
            <a:extLst>
              <a:ext uri="{FF2B5EF4-FFF2-40B4-BE49-F238E27FC236}">
                <a16:creationId xmlns:a16="http://schemas.microsoft.com/office/drawing/2014/main" id="{ED1D4DBC-180F-4364-A77A-427818EEA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0" y="0"/>
            <a:chExt cx="12188952" cy="6858000"/>
          </a:xfrm>
        </p:grpSpPr>
        <p:sp>
          <p:nvSpPr>
            <p:cNvPr id="2088" name="Freeform: Shape 2087">
              <a:extLst>
                <a:ext uri="{FF2B5EF4-FFF2-40B4-BE49-F238E27FC236}">
                  <a16:creationId xmlns:a16="http://schemas.microsoft.com/office/drawing/2014/main" id="{E979919B-BEE8-434A-89DF-BE8E28142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" name="Freeform: Shape 2088">
              <a:extLst>
                <a:ext uri="{FF2B5EF4-FFF2-40B4-BE49-F238E27FC236}">
                  <a16:creationId xmlns:a16="http://schemas.microsoft.com/office/drawing/2014/main" id="{F9CD2586-0E0D-473F-B583-24719041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0" name="Freeform: Shape 2089">
              <a:extLst>
                <a:ext uri="{FF2B5EF4-FFF2-40B4-BE49-F238E27FC236}">
                  <a16:creationId xmlns:a16="http://schemas.microsoft.com/office/drawing/2014/main" id="{30BAE38B-57E3-40D2-B225-F815D1C8D5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1" name="Freeform: Shape 2090">
              <a:extLst>
                <a:ext uri="{FF2B5EF4-FFF2-40B4-BE49-F238E27FC236}">
                  <a16:creationId xmlns:a16="http://schemas.microsoft.com/office/drawing/2014/main" id="{2F0F9843-D824-455E-9174-8418FDCE5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2" name="Freeform: Shape 2091">
              <a:extLst>
                <a:ext uri="{FF2B5EF4-FFF2-40B4-BE49-F238E27FC236}">
                  <a16:creationId xmlns:a16="http://schemas.microsoft.com/office/drawing/2014/main" id="{E6B526B7-0747-48BB-BDD0-E9E358F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3" name="Freeform: Shape 2092">
              <a:extLst>
                <a:ext uri="{FF2B5EF4-FFF2-40B4-BE49-F238E27FC236}">
                  <a16:creationId xmlns:a16="http://schemas.microsoft.com/office/drawing/2014/main" id="{7E5E2A43-EBD9-4E2B-8167-6EFCC3646E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4" name="Freeform: Shape 2093">
              <a:extLst>
                <a:ext uri="{FF2B5EF4-FFF2-40B4-BE49-F238E27FC236}">
                  <a16:creationId xmlns:a16="http://schemas.microsoft.com/office/drawing/2014/main" id="{4EE56EB6-9B75-4BB0-A6E5-071CDEFC2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5CEFE0B-27B8-C721-D814-8DA86904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1996417"/>
            <a:ext cx="5692953" cy="1439133"/>
          </a:xfrm>
        </p:spPr>
        <p:txBody>
          <a:bodyPr anchor="b">
            <a:normAutofit/>
          </a:bodyPr>
          <a:lstStyle/>
          <a:p>
            <a:r>
              <a:rPr lang="de-DE" sz="48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REALISIERUNG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50F898-3D28-197D-193B-E6C539E9A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1800" b="1" dirty="0">
                <a:solidFill>
                  <a:schemeClr val="tx2"/>
                </a:solidFill>
                <a:latin typeface="Avenir Next LT Pro" panose="020B0504020202020204" pitchFamily="34" charset="0"/>
              </a:rPr>
              <a:t>Frontend</a:t>
            </a:r>
          </a:p>
          <a:p>
            <a:pPr marL="0" indent="0">
              <a:buNone/>
            </a:pPr>
            <a:endParaRPr lang="de-DE" sz="1800" b="1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Benutzer Schnittstelle</a:t>
            </a:r>
          </a:p>
          <a:p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Backend implementieren</a:t>
            </a:r>
          </a:p>
          <a:p>
            <a:r>
              <a:rPr lang="de-DE" sz="1800" dirty="0">
                <a:solidFill>
                  <a:schemeClr val="tx2"/>
                </a:solidFill>
                <a:latin typeface="Avenir Next LT Pro" panose="020B0504020202020204" pitchFamily="34" charset="0"/>
              </a:rPr>
              <a:t>Design</a:t>
            </a:r>
          </a:p>
          <a:p>
            <a:pPr marL="0" indent="0">
              <a:buNone/>
            </a:pPr>
            <a:endParaRPr lang="de-DE" sz="1800" b="1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de-DE" sz="1800" b="1" dirty="0">
              <a:solidFill>
                <a:schemeClr val="tx2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2060" name="Picture 12" descr="Download Frontend-development - Front End Development Png - Full Size PNG  Image - PNGkit">
            <a:extLst>
              <a:ext uri="{FF2B5EF4-FFF2-40B4-BE49-F238E27FC236}">
                <a16:creationId xmlns:a16="http://schemas.microsoft.com/office/drawing/2014/main" id="{D60A4354-92C7-9261-6202-8E8AF603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451" y="1303158"/>
            <a:ext cx="474345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75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96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97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98" name="Group 6183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6199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00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Grafik 4" descr="Lehrer mit einfarbiger Füllung">
            <a:extLst>
              <a:ext uri="{FF2B5EF4-FFF2-40B4-BE49-F238E27FC236}">
                <a16:creationId xmlns:a16="http://schemas.microsoft.com/office/drawing/2014/main" id="{AF7D3108-B7DE-9833-ED66-981DC0E16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05030" y="1065276"/>
            <a:ext cx="4727448" cy="4727448"/>
          </a:xfrm>
          <a:prstGeom prst="rect">
            <a:avLst/>
          </a:prstGeom>
        </p:spPr>
      </p:pic>
      <p:grpSp>
        <p:nvGrpSpPr>
          <p:cNvPr id="6201" name="Group 618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189" name="Freeform: Shape 618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0" name="Freeform: Shape 618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1" name="Freeform: Shape 619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2" name="Freeform: Shape 619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3" name="Freeform: Shape 619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4" name="Freeform: Shape 619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95" name="Freeform: Shape 619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C3E22C6-2BB8-535B-C819-8712A475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6017119" cy="2587131"/>
          </a:xfrm>
        </p:spPr>
        <p:txBody>
          <a:bodyPr anchor="b">
            <a:normAutofit/>
          </a:bodyPr>
          <a:lstStyle/>
          <a:p>
            <a:r>
              <a:rPr lang="de-DE" sz="5000" b="1" dirty="0">
                <a:solidFill>
                  <a:schemeClr val="bg1"/>
                </a:solidFill>
                <a:latin typeface="Avenir Next LT Pro" panose="020B0504020202020204" pitchFamily="34" charset="0"/>
              </a:rPr>
              <a:t>DEMONSTRATION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0B1C90-F62A-279C-7F60-B69543A91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566810"/>
            <a:ext cx="5692953" cy="265111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de-DE" sz="2000" b="1" dirty="0">
              <a:solidFill>
                <a:schemeClr val="tx2"/>
              </a:solidFill>
              <a:latin typeface="Avenir Next LT Pro" panose="020B0504020202020204" pitchFamily="34" charset="0"/>
            </a:endParaRPr>
          </a:p>
          <a:p>
            <a:pPr lvl="1"/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Funktionen</a:t>
            </a:r>
          </a:p>
          <a:p>
            <a:pPr lvl="1"/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Design</a:t>
            </a:r>
          </a:p>
          <a:p>
            <a:pPr lvl="1"/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Navigation</a:t>
            </a:r>
          </a:p>
          <a:p>
            <a:pPr lvl="1"/>
            <a:r>
              <a:rPr lang="de-DE" dirty="0">
                <a:solidFill>
                  <a:schemeClr val="tx2"/>
                </a:solidFill>
                <a:latin typeface="Avenir Next LT Pro" panose="020B0504020202020204" pitchFamily="34" charset="0"/>
              </a:rPr>
              <a:t>Inhalt</a:t>
            </a:r>
          </a:p>
        </p:txBody>
      </p:sp>
    </p:spTree>
    <p:extLst>
      <p:ext uri="{BB962C8B-B14F-4D97-AF65-F5344CB8AC3E}">
        <p14:creationId xmlns:p14="http://schemas.microsoft.com/office/powerpoint/2010/main" val="319489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6fab5b9-ba92-4e88-bec4-9379652ab932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B0CE3E5C94C094399C6199758142EAB" ma:contentTypeVersion="10" ma:contentTypeDescription="Ein neues Dokument erstellen." ma:contentTypeScope="" ma:versionID="4c4c5abd6be7a11c00957b484ce4c541">
  <xsd:schema xmlns:xsd="http://www.w3.org/2001/XMLSchema" xmlns:xs="http://www.w3.org/2001/XMLSchema" xmlns:p="http://schemas.microsoft.com/office/2006/metadata/properties" xmlns:ns2="b6fab5b9-ba92-4e88-bec4-9379652ab932" targetNamespace="http://schemas.microsoft.com/office/2006/metadata/properties" ma:root="true" ma:fieldsID="2363f40ffd69cec50869dcccc936f62a" ns2:_="">
    <xsd:import namespace="b6fab5b9-ba92-4e88-bec4-9379652ab9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ab5b9-ba92-4e88-bec4-9379652ab9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97a76fb2-59e5-4c6f-815f-b4b8dce9648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941280-BC26-4189-9287-955ACEF4AB25}">
  <ds:schemaRefs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b6fab5b9-ba92-4e88-bec4-9379652ab932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6E38AA1-FDA1-4515-8F3D-C720C78110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166847-5143-43AF-BE63-81127F5CC4C2}">
  <ds:schemaRefs>
    <ds:schemaRef ds:uri="b6fab5b9-ba92-4e88-bec4-9379652ab93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Breitbild</PresentationFormat>
  <Paragraphs>84</Paragraphs>
  <Slides>12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Avenir Next LT Pro</vt:lpstr>
      <vt:lpstr>Calibri</vt:lpstr>
      <vt:lpstr>Calibri Light</vt:lpstr>
      <vt:lpstr>Office</vt:lpstr>
      <vt:lpstr>LinkUp</vt:lpstr>
      <vt:lpstr>INHALTSVERZEICHNIS</vt:lpstr>
      <vt:lpstr>Inhaltsverzeichnis</vt:lpstr>
      <vt:lpstr>IDEE</vt:lpstr>
      <vt:lpstr>KANBAN</vt:lpstr>
      <vt:lpstr>WIREFRAME</vt:lpstr>
      <vt:lpstr>REALISIERUNG 1</vt:lpstr>
      <vt:lpstr>REALISIERUNG 2</vt:lpstr>
      <vt:lpstr>DEMONSTRATION</vt:lpstr>
      <vt:lpstr>KONTROLLIEREN</vt:lpstr>
      <vt:lpstr>REFLEXION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Firmen Webseite CSS &amp; HTML</dc:title>
  <dc:creator>Simon Streuli</dc:creator>
  <cp:lastModifiedBy>Streuli Simon Laurenz</cp:lastModifiedBy>
  <cp:revision>7</cp:revision>
  <dcterms:created xsi:type="dcterms:W3CDTF">2023-02-01T15:53:13Z</dcterms:created>
  <dcterms:modified xsi:type="dcterms:W3CDTF">2023-06-27T14:49:39Z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0x0101002B0CE3E5C94C094399C6199758142EAB</vt:lpwstr>
  </property>
  <property fmtid="{D5CDD505-2E9C-101B-9397-08002B2CF9AE}" pid="3" name="MediaServiceImageTags">
    <vt:lpwstr/>
  </property>
</Properties>
</file>