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60" r:id="rId2"/>
    <p:sldId id="257" r:id="rId3"/>
    <p:sldId id="258" r:id="rId4"/>
    <p:sldId id="26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9D1"/>
    <a:srgbClr val="0C3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>
        <p:scale>
          <a:sx n="125" d="100"/>
          <a:sy n="125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D2DC35-C442-4D7D-BD2B-D59E4B68FF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CEE8E29-421C-4AE7-ADC1-1A9E65C1E44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Idee</a:t>
          </a:r>
          <a:endParaRPr lang="en-US"/>
        </a:p>
      </dgm:t>
    </dgm:pt>
    <dgm:pt modelId="{29B40147-86FD-415F-AA0F-2932D0E84F2F}" type="parTrans" cxnId="{DDCF6851-0CB4-43FB-9BC5-E5A83C3C3538}">
      <dgm:prSet/>
      <dgm:spPr/>
      <dgm:t>
        <a:bodyPr/>
        <a:lstStyle/>
        <a:p>
          <a:endParaRPr lang="en-US"/>
        </a:p>
      </dgm:t>
    </dgm:pt>
    <dgm:pt modelId="{69F18365-4F3F-432A-9E56-DA46D6DEF0A0}" type="sibTrans" cxnId="{DDCF6851-0CB4-43FB-9BC5-E5A83C3C3538}">
      <dgm:prSet/>
      <dgm:spPr/>
      <dgm:t>
        <a:bodyPr/>
        <a:lstStyle/>
        <a:p>
          <a:endParaRPr lang="en-US"/>
        </a:p>
      </dgm:t>
    </dgm:pt>
    <dgm:pt modelId="{C9310350-2DE1-4BC5-88E1-BA1AE3A1EC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Planung</a:t>
          </a:r>
        </a:p>
      </dgm:t>
    </dgm:pt>
    <dgm:pt modelId="{D725C67D-9366-4E7D-8E40-4BF43C75F6E3}" type="parTrans" cxnId="{63693B19-9D8F-4236-BF4F-EE4B45C13232}">
      <dgm:prSet/>
      <dgm:spPr/>
      <dgm:t>
        <a:bodyPr/>
        <a:lstStyle/>
        <a:p>
          <a:endParaRPr lang="en-US"/>
        </a:p>
      </dgm:t>
    </dgm:pt>
    <dgm:pt modelId="{494B4D96-EFBC-4656-90FE-279BB60A7E62}" type="sibTrans" cxnId="{63693B19-9D8F-4236-BF4F-EE4B45C13232}">
      <dgm:prSet/>
      <dgm:spPr/>
      <dgm:t>
        <a:bodyPr/>
        <a:lstStyle/>
        <a:p>
          <a:endParaRPr lang="en-US"/>
        </a:p>
      </dgm:t>
    </dgm:pt>
    <dgm:pt modelId="{E144378C-875F-46DF-9636-1047EE067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kern="1200">
              <a:latin typeface="Avenir Next LT Pro"/>
              <a:ea typeface="+mn-ea"/>
              <a:cs typeface="+mn-cs"/>
            </a:rPr>
            <a:t>Realisierung</a:t>
          </a:r>
          <a:endParaRPr lang="en-US" kern="1200" dirty="0">
            <a:latin typeface="Avenir Next LT Pro"/>
            <a:ea typeface="+mn-ea"/>
            <a:cs typeface="+mn-cs"/>
          </a:endParaRPr>
        </a:p>
      </dgm:t>
    </dgm:pt>
    <dgm:pt modelId="{281B8213-7929-4665-95D5-7192CF655F2F}" type="parTrans" cxnId="{17DE9956-F5BC-45A6-896D-1A758822C8A7}">
      <dgm:prSet/>
      <dgm:spPr/>
      <dgm:t>
        <a:bodyPr/>
        <a:lstStyle/>
        <a:p>
          <a:endParaRPr lang="en-US"/>
        </a:p>
      </dgm:t>
    </dgm:pt>
    <dgm:pt modelId="{DE8F27AC-E6DF-429D-8488-ADCF894BE8EF}" type="sibTrans" cxnId="{17DE9956-F5BC-45A6-896D-1A758822C8A7}">
      <dgm:prSet/>
      <dgm:spPr/>
      <dgm:t>
        <a:bodyPr/>
        <a:lstStyle/>
        <a:p>
          <a:endParaRPr lang="en-US"/>
        </a:p>
      </dgm:t>
    </dgm:pt>
    <dgm:pt modelId="{E6151F91-998D-49A1-8424-BE82EA2900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4B936147-6540-47EE-948A-E68F7B7E1983}" type="parTrans" cxnId="{33238FA0-7F69-4977-92B9-5B35696B2A5C}">
      <dgm:prSet/>
      <dgm:spPr/>
      <dgm:t>
        <a:bodyPr/>
        <a:lstStyle/>
        <a:p>
          <a:endParaRPr lang="en-US"/>
        </a:p>
      </dgm:t>
    </dgm:pt>
    <dgm:pt modelId="{8DE095D2-5577-4BB9-A298-71EDAB086ECE}" type="sibTrans" cxnId="{33238FA0-7F69-4977-92B9-5B35696B2A5C}">
      <dgm:prSet/>
      <dgm:spPr/>
      <dgm:t>
        <a:bodyPr/>
        <a:lstStyle/>
        <a:p>
          <a:endParaRPr lang="en-US"/>
        </a:p>
      </dgm:t>
    </dgm:pt>
    <dgm:pt modelId="{E5FA1CFE-1167-4EC8-8343-755A470632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Kontrollieren</a:t>
          </a:r>
        </a:p>
      </dgm:t>
    </dgm:pt>
    <dgm:pt modelId="{F4797923-E209-45A8-949C-2E5319FD8D1E}" type="parTrans" cxnId="{B3D4BA61-EFC3-439D-BDD2-8DA40FB5C5CB}">
      <dgm:prSet/>
      <dgm:spPr/>
      <dgm:t>
        <a:bodyPr/>
        <a:lstStyle/>
        <a:p>
          <a:endParaRPr lang="de-DE"/>
        </a:p>
      </dgm:t>
    </dgm:pt>
    <dgm:pt modelId="{5B27C8E9-6E42-4F11-AC4A-D3090BA38139}" type="sibTrans" cxnId="{B3D4BA61-EFC3-439D-BDD2-8DA40FB5C5CB}">
      <dgm:prSet/>
      <dgm:spPr/>
      <dgm:t>
        <a:bodyPr/>
        <a:lstStyle/>
        <a:p>
          <a:endParaRPr lang="de-DE"/>
        </a:p>
      </dgm:t>
    </dgm:pt>
    <dgm:pt modelId="{30B32C27-9B45-4661-AD8B-C9238DAEBFE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Reflexion</a:t>
          </a:r>
        </a:p>
      </dgm:t>
    </dgm:pt>
    <dgm:pt modelId="{41632135-C9C0-4207-86C3-851774268A5E}" type="parTrans" cxnId="{B17F60D3-AD0F-4FA9-9E46-06FD3E547CD6}">
      <dgm:prSet/>
      <dgm:spPr/>
      <dgm:t>
        <a:bodyPr/>
        <a:lstStyle/>
        <a:p>
          <a:endParaRPr lang="de-DE"/>
        </a:p>
      </dgm:t>
    </dgm:pt>
    <dgm:pt modelId="{84B652A6-142C-4B5C-8E50-B15F21CA7822}" type="sibTrans" cxnId="{B17F60D3-AD0F-4FA9-9E46-06FD3E547CD6}">
      <dgm:prSet/>
      <dgm:spPr/>
      <dgm:t>
        <a:bodyPr/>
        <a:lstStyle/>
        <a:p>
          <a:endParaRPr lang="de-DE"/>
        </a:p>
      </dgm:t>
    </dgm:pt>
    <dgm:pt modelId="{21A453EB-4F40-4487-8B96-D53BF3EA4C0B}" type="pres">
      <dgm:prSet presAssocID="{BBD2DC35-C442-4D7D-BD2B-D59E4B68FFA5}" presName="root" presStyleCnt="0">
        <dgm:presLayoutVars>
          <dgm:dir/>
          <dgm:resizeHandles val="exact"/>
        </dgm:presLayoutVars>
      </dgm:prSet>
      <dgm:spPr/>
    </dgm:pt>
    <dgm:pt modelId="{78FB7366-0972-47FF-A4A6-3BD33EF962DA}" type="pres">
      <dgm:prSet presAssocID="{9CEE8E29-421C-4AE7-ADC1-1A9E65C1E44C}" presName="compNode" presStyleCnt="0"/>
      <dgm:spPr/>
    </dgm:pt>
    <dgm:pt modelId="{B3082A7E-CC9B-4ABD-9CF3-8E352E3218EC}" type="pres">
      <dgm:prSet presAssocID="{9CEE8E29-421C-4AE7-ADC1-1A9E65C1E4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360CC984-1CB4-4675-AF1B-9D8C80FD2740}" type="pres">
      <dgm:prSet presAssocID="{9CEE8E29-421C-4AE7-ADC1-1A9E65C1E44C}" presName="spaceRect" presStyleCnt="0"/>
      <dgm:spPr/>
    </dgm:pt>
    <dgm:pt modelId="{C90FD8F1-CAFE-45D9-A560-271AD6D9CF7C}" type="pres">
      <dgm:prSet presAssocID="{9CEE8E29-421C-4AE7-ADC1-1A9E65C1E44C}" presName="textRect" presStyleLbl="revTx" presStyleIdx="0" presStyleCnt="6">
        <dgm:presLayoutVars>
          <dgm:chMax val="1"/>
          <dgm:chPref val="1"/>
        </dgm:presLayoutVars>
      </dgm:prSet>
      <dgm:spPr/>
    </dgm:pt>
    <dgm:pt modelId="{14057DBD-5859-4E5E-8382-F13EC3D4923D}" type="pres">
      <dgm:prSet presAssocID="{69F18365-4F3F-432A-9E56-DA46D6DEF0A0}" presName="sibTrans" presStyleCnt="0"/>
      <dgm:spPr/>
    </dgm:pt>
    <dgm:pt modelId="{82BB2A22-0A42-4374-B8F0-E136086C1CD4}" type="pres">
      <dgm:prSet presAssocID="{C9310350-2DE1-4BC5-88E1-BA1AE3A1EC95}" presName="compNode" presStyleCnt="0"/>
      <dgm:spPr/>
    </dgm:pt>
    <dgm:pt modelId="{0D8CB145-E653-4B1A-B20A-02EFB8B57551}" type="pres">
      <dgm:prSet presAssocID="{C9310350-2DE1-4BC5-88E1-BA1AE3A1EC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DF33076-EF77-43FE-AAC2-CB401EF5F4C0}" type="pres">
      <dgm:prSet presAssocID="{C9310350-2DE1-4BC5-88E1-BA1AE3A1EC95}" presName="spaceRect" presStyleCnt="0"/>
      <dgm:spPr/>
    </dgm:pt>
    <dgm:pt modelId="{B24BECE6-C788-4B50-880E-73539616EC74}" type="pres">
      <dgm:prSet presAssocID="{C9310350-2DE1-4BC5-88E1-BA1AE3A1EC95}" presName="textRect" presStyleLbl="revTx" presStyleIdx="1" presStyleCnt="6">
        <dgm:presLayoutVars>
          <dgm:chMax val="1"/>
          <dgm:chPref val="1"/>
        </dgm:presLayoutVars>
      </dgm:prSet>
      <dgm:spPr/>
    </dgm:pt>
    <dgm:pt modelId="{E0BCFE4F-4E8A-4862-9B63-D57BBB73AE99}" type="pres">
      <dgm:prSet presAssocID="{494B4D96-EFBC-4656-90FE-279BB60A7E62}" presName="sibTrans" presStyleCnt="0"/>
      <dgm:spPr/>
    </dgm:pt>
    <dgm:pt modelId="{6FF90B09-2B26-4483-878A-47582E447FD0}" type="pres">
      <dgm:prSet presAssocID="{E144378C-875F-46DF-9636-1047EE067E15}" presName="compNode" presStyleCnt="0"/>
      <dgm:spPr/>
    </dgm:pt>
    <dgm:pt modelId="{C09C204C-FCA3-41ED-8997-81C1772B2E02}" type="pres">
      <dgm:prSet presAssocID="{E144378C-875F-46DF-9636-1047EE067E1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D16A265B-6B61-49AE-9503-BF49E4D9653A}" type="pres">
      <dgm:prSet presAssocID="{E144378C-875F-46DF-9636-1047EE067E15}" presName="spaceRect" presStyleCnt="0"/>
      <dgm:spPr/>
    </dgm:pt>
    <dgm:pt modelId="{B1E17036-5025-4F2D-8D38-62CB275E0183}" type="pres">
      <dgm:prSet presAssocID="{E144378C-875F-46DF-9636-1047EE067E15}" presName="textRect" presStyleLbl="revTx" presStyleIdx="2" presStyleCnt="6">
        <dgm:presLayoutVars>
          <dgm:chMax val="1"/>
          <dgm:chPref val="1"/>
        </dgm:presLayoutVars>
      </dgm:prSet>
      <dgm:spPr/>
    </dgm:pt>
    <dgm:pt modelId="{62D6E20C-353A-4AD3-83BB-54BA2676546A}" type="pres">
      <dgm:prSet presAssocID="{DE8F27AC-E6DF-429D-8488-ADCF894BE8EF}" presName="sibTrans" presStyleCnt="0"/>
      <dgm:spPr/>
    </dgm:pt>
    <dgm:pt modelId="{2F580327-2F8C-40D8-9718-9FC9289A837D}" type="pres">
      <dgm:prSet presAssocID="{E6151F91-998D-49A1-8424-BE82EA290011}" presName="compNode" presStyleCnt="0"/>
      <dgm:spPr/>
    </dgm:pt>
    <dgm:pt modelId="{8BD2AB19-7F9C-44D9-B9D8-2009AF6D321E}" type="pres">
      <dgm:prSet presAssocID="{E6151F91-998D-49A1-8424-BE82EA29001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11DA63F3-54FA-4469-B7B5-020E318E3D3A}" type="pres">
      <dgm:prSet presAssocID="{E6151F91-998D-49A1-8424-BE82EA290011}" presName="spaceRect" presStyleCnt="0"/>
      <dgm:spPr/>
    </dgm:pt>
    <dgm:pt modelId="{1E41F4FC-5740-44D9-BCCB-39C4F9CEB579}" type="pres">
      <dgm:prSet presAssocID="{E6151F91-998D-49A1-8424-BE82EA290011}" presName="textRect" presStyleLbl="revTx" presStyleIdx="3" presStyleCnt="6">
        <dgm:presLayoutVars>
          <dgm:chMax val="1"/>
          <dgm:chPref val="1"/>
        </dgm:presLayoutVars>
      </dgm:prSet>
      <dgm:spPr/>
    </dgm:pt>
    <dgm:pt modelId="{E0523E79-DEEA-4A60-8503-454705A8727B}" type="pres">
      <dgm:prSet presAssocID="{8DE095D2-5577-4BB9-A298-71EDAB086ECE}" presName="sibTrans" presStyleCnt="0"/>
      <dgm:spPr/>
    </dgm:pt>
    <dgm:pt modelId="{4C8ACF71-E212-47AF-8926-ABFFA20A2450}" type="pres">
      <dgm:prSet presAssocID="{E5FA1CFE-1167-4EC8-8343-755A47063276}" presName="compNode" presStyleCnt="0"/>
      <dgm:spPr/>
    </dgm:pt>
    <dgm:pt modelId="{04916B1B-E560-4A4F-B2D8-7E9CD7EE6876}" type="pres">
      <dgm:prSet presAssocID="{E5FA1CFE-1167-4EC8-8343-755A4706327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56F63377-AF81-4BD6-988E-3D753C74E67F}" type="pres">
      <dgm:prSet presAssocID="{E5FA1CFE-1167-4EC8-8343-755A47063276}" presName="spaceRect" presStyleCnt="0"/>
      <dgm:spPr/>
    </dgm:pt>
    <dgm:pt modelId="{8E2AAB40-9452-47C4-BC76-3137ED6E279C}" type="pres">
      <dgm:prSet presAssocID="{E5FA1CFE-1167-4EC8-8343-755A47063276}" presName="textRect" presStyleLbl="revTx" presStyleIdx="4" presStyleCnt="6">
        <dgm:presLayoutVars>
          <dgm:chMax val="1"/>
          <dgm:chPref val="1"/>
        </dgm:presLayoutVars>
      </dgm:prSet>
      <dgm:spPr/>
    </dgm:pt>
    <dgm:pt modelId="{E9356EAE-6C49-4431-9F2D-C7ECAA92B3AB}" type="pres">
      <dgm:prSet presAssocID="{5B27C8E9-6E42-4F11-AC4A-D3090BA38139}" presName="sibTrans" presStyleCnt="0"/>
      <dgm:spPr/>
    </dgm:pt>
    <dgm:pt modelId="{239F7208-672C-4882-9FA0-A9DF538230C8}" type="pres">
      <dgm:prSet presAssocID="{30B32C27-9B45-4661-AD8B-C9238DAEBFE0}" presName="compNode" presStyleCnt="0"/>
      <dgm:spPr/>
    </dgm:pt>
    <dgm:pt modelId="{AB6D0D24-DF9D-4A65-8D55-6E410BFA06A9}" type="pres">
      <dgm:prSet presAssocID="{30B32C27-9B45-4661-AD8B-C9238DAEBFE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06270542-B452-48BC-A4A4-A16E2E456CE9}" type="pres">
      <dgm:prSet presAssocID="{30B32C27-9B45-4661-AD8B-C9238DAEBFE0}" presName="spaceRect" presStyleCnt="0"/>
      <dgm:spPr/>
    </dgm:pt>
    <dgm:pt modelId="{D845E24B-3ED2-4F68-873C-F275BB69B074}" type="pres">
      <dgm:prSet presAssocID="{30B32C27-9B45-4661-AD8B-C9238DAEBFE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3693B19-9D8F-4236-BF4F-EE4B45C13232}" srcId="{BBD2DC35-C442-4D7D-BD2B-D59E4B68FFA5}" destId="{C9310350-2DE1-4BC5-88E1-BA1AE3A1EC95}" srcOrd="1" destOrd="0" parTransId="{D725C67D-9366-4E7D-8E40-4BF43C75F6E3}" sibTransId="{494B4D96-EFBC-4656-90FE-279BB60A7E62}"/>
    <dgm:cxn modelId="{3DEA3134-DDA9-4E0F-B014-91FB5666CAAD}" type="presOf" srcId="{30B32C27-9B45-4661-AD8B-C9238DAEBFE0}" destId="{D845E24B-3ED2-4F68-873C-F275BB69B074}" srcOrd="0" destOrd="0" presId="urn:microsoft.com/office/officeart/2018/2/layout/IconLabelList"/>
    <dgm:cxn modelId="{B3D4BA61-EFC3-439D-BDD2-8DA40FB5C5CB}" srcId="{BBD2DC35-C442-4D7D-BD2B-D59E4B68FFA5}" destId="{E5FA1CFE-1167-4EC8-8343-755A47063276}" srcOrd="4" destOrd="0" parTransId="{F4797923-E209-45A8-949C-2E5319FD8D1E}" sibTransId="{5B27C8E9-6E42-4F11-AC4A-D3090BA38139}"/>
    <dgm:cxn modelId="{E083FD48-9688-4591-9791-5A2DDA859BCC}" type="presOf" srcId="{E144378C-875F-46DF-9636-1047EE067E15}" destId="{B1E17036-5025-4F2D-8D38-62CB275E0183}" srcOrd="0" destOrd="0" presId="urn:microsoft.com/office/officeart/2018/2/layout/IconLabelList"/>
    <dgm:cxn modelId="{03E82E4B-DE04-47C0-B4C4-FEC4226815B5}" type="presOf" srcId="{C9310350-2DE1-4BC5-88E1-BA1AE3A1EC95}" destId="{B24BECE6-C788-4B50-880E-73539616EC74}" srcOrd="0" destOrd="0" presId="urn:microsoft.com/office/officeart/2018/2/layout/IconLabelList"/>
    <dgm:cxn modelId="{224D4B4D-66A0-4EDF-A0AA-7A9A1BCB2C0A}" type="presOf" srcId="{BBD2DC35-C442-4D7D-BD2B-D59E4B68FFA5}" destId="{21A453EB-4F40-4487-8B96-D53BF3EA4C0B}" srcOrd="0" destOrd="0" presId="urn:microsoft.com/office/officeart/2018/2/layout/IconLabelList"/>
    <dgm:cxn modelId="{DDCF6851-0CB4-43FB-9BC5-E5A83C3C3538}" srcId="{BBD2DC35-C442-4D7D-BD2B-D59E4B68FFA5}" destId="{9CEE8E29-421C-4AE7-ADC1-1A9E65C1E44C}" srcOrd="0" destOrd="0" parTransId="{29B40147-86FD-415F-AA0F-2932D0E84F2F}" sibTransId="{69F18365-4F3F-432A-9E56-DA46D6DEF0A0}"/>
    <dgm:cxn modelId="{17DE9956-F5BC-45A6-896D-1A758822C8A7}" srcId="{BBD2DC35-C442-4D7D-BD2B-D59E4B68FFA5}" destId="{E144378C-875F-46DF-9636-1047EE067E15}" srcOrd="2" destOrd="0" parTransId="{281B8213-7929-4665-95D5-7192CF655F2F}" sibTransId="{DE8F27AC-E6DF-429D-8488-ADCF894BE8EF}"/>
    <dgm:cxn modelId="{8F00C48B-FB79-42A7-8281-F18CD1CF3D6F}" type="presOf" srcId="{9CEE8E29-421C-4AE7-ADC1-1A9E65C1E44C}" destId="{C90FD8F1-CAFE-45D9-A560-271AD6D9CF7C}" srcOrd="0" destOrd="0" presId="urn:microsoft.com/office/officeart/2018/2/layout/IconLabelList"/>
    <dgm:cxn modelId="{33238FA0-7F69-4977-92B9-5B35696B2A5C}" srcId="{BBD2DC35-C442-4D7D-BD2B-D59E4B68FFA5}" destId="{E6151F91-998D-49A1-8424-BE82EA290011}" srcOrd="3" destOrd="0" parTransId="{4B936147-6540-47EE-948A-E68F7B7E1983}" sibTransId="{8DE095D2-5577-4BB9-A298-71EDAB086ECE}"/>
    <dgm:cxn modelId="{BECDF9C0-DED4-4F93-AA58-2324F439DCE8}" type="presOf" srcId="{E5FA1CFE-1167-4EC8-8343-755A47063276}" destId="{8E2AAB40-9452-47C4-BC76-3137ED6E279C}" srcOrd="0" destOrd="0" presId="urn:microsoft.com/office/officeart/2018/2/layout/IconLabelList"/>
    <dgm:cxn modelId="{B17F60D3-AD0F-4FA9-9E46-06FD3E547CD6}" srcId="{BBD2DC35-C442-4D7D-BD2B-D59E4B68FFA5}" destId="{30B32C27-9B45-4661-AD8B-C9238DAEBFE0}" srcOrd="5" destOrd="0" parTransId="{41632135-C9C0-4207-86C3-851774268A5E}" sibTransId="{84B652A6-142C-4B5C-8E50-B15F21CA7822}"/>
    <dgm:cxn modelId="{B5C5D3E7-63A8-4970-AFA1-51D4619B1FC9}" type="presOf" srcId="{E6151F91-998D-49A1-8424-BE82EA290011}" destId="{1E41F4FC-5740-44D9-BCCB-39C4F9CEB579}" srcOrd="0" destOrd="0" presId="urn:microsoft.com/office/officeart/2018/2/layout/IconLabelList"/>
    <dgm:cxn modelId="{9025069B-A347-4970-980E-1E1D7CFF65BB}" type="presParOf" srcId="{21A453EB-4F40-4487-8B96-D53BF3EA4C0B}" destId="{78FB7366-0972-47FF-A4A6-3BD33EF962DA}" srcOrd="0" destOrd="0" presId="urn:microsoft.com/office/officeart/2018/2/layout/IconLabelList"/>
    <dgm:cxn modelId="{A6D8A368-4777-4FAE-8998-F3F89F3B8E99}" type="presParOf" srcId="{78FB7366-0972-47FF-A4A6-3BD33EF962DA}" destId="{B3082A7E-CC9B-4ABD-9CF3-8E352E3218EC}" srcOrd="0" destOrd="0" presId="urn:microsoft.com/office/officeart/2018/2/layout/IconLabelList"/>
    <dgm:cxn modelId="{9BFB1AA5-8C41-4F67-ADA4-04D7BFB2B337}" type="presParOf" srcId="{78FB7366-0972-47FF-A4A6-3BD33EF962DA}" destId="{360CC984-1CB4-4675-AF1B-9D8C80FD2740}" srcOrd="1" destOrd="0" presId="urn:microsoft.com/office/officeart/2018/2/layout/IconLabelList"/>
    <dgm:cxn modelId="{35E801F9-5C4F-46B8-9C4D-D5A15206FDF7}" type="presParOf" srcId="{78FB7366-0972-47FF-A4A6-3BD33EF962DA}" destId="{C90FD8F1-CAFE-45D9-A560-271AD6D9CF7C}" srcOrd="2" destOrd="0" presId="urn:microsoft.com/office/officeart/2018/2/layout/IconLabelList"/>
    <dgm:cxn modelId="{43B6D2EF-E232-4B50-88FA-F3173ABF37F4}" type="presParOf" srcId="{21A453EB-4F40-4487-8B96-D53BF3EA4C0B}" destId="{14057DBD-5859-4E5E-8382-F13EC3D4923D}" srcOrd="1" destOrd="0" presId="urn:microsoft.com/office/officeart/2018/2/layout/IconLabelList"/>
    <dgm:cxn modelId="{472C1217-B93D-49CC-B0E7-9B58D3F93FE3}" type="presParOf" srcId="{21A453EB-4F40-4487-8B96-D53BF3EA4C0B}" destId="{82BB2A22-0A42-4374-B8F0-E136086C1CD4}" srcOrd="2" destOrd="0" presId="urn:microsoft.com/office/officeart/2018/2/layout/IconLabelList"/>
    <dgm:cxn modelId="{39A11D94-0B33-4A1D-88F2-C158711ADA88}" type="presParOf" srcId="{82BB2A22-0A42-4374-B8F0-E136086C1CD4}" destId="{0D8CB145-E653-4B1A-B20A-02EFB8B57551}" srcOrd="0" destOrd="0" presId="urn:microsoft.com/office/officeart/2018/2/layout/IconLabelList"/>
    <dgm:cxn modelId="{266242A6-D7C8-4D24-8FD8-CF45C189E7CF}" type="presParOf" srcId="{82BB2A22-0A42-4374-B8F0-E136086C1CD4}" destId="{CDF33076-EF77-43FE-AAC2-CB401EF5F4C0}" srcOrd="1" destOrd="0" presId="urn:microsoft.com/office/officeart/2018/2/layout/IconLabelList"/>
    <dgm:cxn modelId="{67405359-D1A6-43DD-B607-9B3955823523}" type="presParOf" srcId="{82BB2A22-0A42-4374-B8F0-E136086C1CD4}" destId="{B24BECE6-C788-4B50-880E-73539616EC74}" srcOrd="2" destOrd="0" presId="urn:microsoft.com/office/officeart/2018/2/layout/IconLabelList"/>
    <dgm:cxn modelId="{54D0C7BA-ED74-4E83-9744-716A31971DF9}" type="presParOf" srcId="{21A453EB-4F40-4487-8B96-D53BF3EA4C0B}" destId="{E0BCFE4F-4E8A-4862-9B63-D57BBB73AE99}" srcOrd="3" destOrd="0" presId="urn:microsoft.com/office/officeart/2018/2/layout/IconLabelList"/>
    <dgm:cxn modelId="{872CCB4D-F0A3-4582-8124-19DF47F5E0C7}" type="presParOf" srcId="{21A453EB-4F40-4487-8B96-D53BF3EA4C0B}" destId="{6FF90B09-2B26-4483-878A-47582E447FD0}" srcOrd="4" destOrd="0" presId="urn:microsoft.com/office/officeart/2018/2/layout/IconLabelList"/>
    <dgm:cxn modelId="{0322FE68-600B-4A0C-ACFD-51BBBF80D29B}" type="presParOf" srcId="{6FF90B09-2B26-4483-878A-47582E447FD0}" destId="{C09C204C-FCA3-41ED-8997-81C1772B2E02}" srcOrd="0" destOrd="0" presId="urn:microsoft.com/office/officeart/2018/2/layout/IconLabelList"/>
    <dgm:cxn modelId="{248208D5-C7EB-45BC-80FA-BCEF384BFD91}" type="presParOf" srcId="{6FF90B09-2B26-4483-878A-47582E447FD0}" destId="{D16A265B-6B61-49AE-9503-BF49E4D9653A}" srcOrd="1" destOrd="0" presId="urn:microsoft.com/office/officeart/2018/2/layout/IconLabelList"/>
    <dgm:cxn modelId="{D95D9971-CC64-4184-9EEA-2BB620363302}" type="presParOf" srcId="{6FF90B09-2B26-4483-878A-47582E447FD0}" destId="{B1E17036-5025-4F2D-8D38-62CB275E0183}" srcOrd="2" destOrd="0" presId="urn:microsoft.com/office/officeart/2018/2/layout/IconLabelList"/>
    <dgm:cxn modelId="{DCA7D9BE-9327-4183-89C6-7E81DC6076F4}" type="presParOf" srcId="{21A453EB-4F40-4487-8B96-D53BF3EA4C0B}" destId="{62D6E20C-353A-4AD3-83BB-54BA2676546A}" srcOrd="5" destOrd="0" presId="urn:microsoft.com/office/officeart/2018/2/layout/IconLabelList"/>
    <dgm:cxn modelId="{281A580F-AD25-4407-954B-FE826A083B39}" type="presParOf" srcId="{21A453EB-4F40-4487-8B96-D53BF3EA4C0B}" destId="{2F580327-2F8C-40D8-9718-9FC9289A837D}" srcOrd="6" destOrd="0" presId="urn:microsoft.com/office/officeart/2018/2/layout/IconLabelList"/>
    <dgm:cxn modelId="{9BBE4C67-232A-44FF-B194-ADF9C5BD8E5C}" type="presParOf" srcId="{2F580327-2F8C-40D8-9718-9FC9289A837D}" destId="{8BD2AB19-7F9C-44D9-B9D8-2009AF6D321E}" srcOrd="0" destOrd="0" presId="urn:microsoft.com/office/officeart/2018/2/layout/IconLabelList"/>
    <dgm:cxn modelId="{ABA06774-91F4-45AD-8990-025B7FB3750C}" type="presParOf" srcId="{2F580327-2F8C-40D8-9718-9FC9289A837D}" destId="{11DA63F3-54FA-4469-B7B5-020E318E3D3A}" srcOrd="1" destOrd="0" presId="urn:microsoft.com/office/officeart/2018/2/layout/IconLabelList"/>
    <dgm:cxn modelId="{62555F9F-C456-4FAA-8BE3-FD4E2B7AADEE}" type="presParOf" srcId="{2F580327-2F8C-40D8-9718-9FC9289A837D}" destId="{1E41F4FC-5740-44D9-BCCB-39C4F9CEB579}" srcOrd="2" destOrd="0" presId="urn:microsoft.com/office/officeart/2018/2/layout/IconLabelList"/>
    <dgm:cxn modelId="{224485DB-18DE-40AB-9AC4-3ABB8F75782F}" type="presParOf" srcId="{21A453EB-4F40-4487-8B96-D53BF3EA4C0B}" destId="{E0523E79-DEEA-4A60-8503-454705A8727B}" srcOrd="7" destOrd="0" presId="urn:microsoft.com/office/officeart/2018/2/layout/IconLabelList"/>
    <dgm:cxn modelId="{FF3E89B3-0347-434B-B500-A665628D5B72}" type="presParOf" srcId="{21A453EB-4F40-4487-8B96-D53BF3EA4C0B}" destId="{4C8ACF71-E212-47AF-8926-ABFFA20A2450}" srcOrd="8" destOrd="0" presId="urn:microsoft.com/office/officeart/2018/2/layout/IconLabelList"/>
    <dgm:cxn modelId="{E5053284-5ACA-4F11-9F14-FFCFCEE82D4B}" type="presParOf" srcId="{4C8ACF71-E212-47AF-8926-ABFFA20A2450}" destId="{04916B1B-E560-4A4F-B2D8-7E9CD7EE6876}" srcOrd="0" destOrd="0" presId="urn:microsoft.com/office/officeart/2018/2/layout/IconLabelList"/>
    <dgm:cxn modelId="{5D216AB2-D1B2-4F32-B7AF-8B8FC163728C}" type="presParOf" srcId="{4C8ACF71-E212-47AF-8926-ABFFA20A2450}" destId="{56F63377-AF81-4BD6-988E-3D753C74E67F}" srcOrd="1" destOrd="0" presId="urn:microsoft.com/office/officeart/2018/2/layout/IconLabelList"/>
    <dgm:cxn modelId="{771D0C55-C22D-45AC-B643-4192B3FBDF69}" type="presParOf" srcId="{4C8ACF71-E212-47AF-8926-ABFFA20A2450}" destId="{8E2AAB40-9452-47C4-BC76-3137ED6E279C}" srcOrd="2" destOrd="0" presId="urn:microsoft.com/office/officeart/2018/2/layout/IconLabelList"/>
    <dgm:cxn modelId="{E6D04E00-F9CB-4C9B-AAAF-D437C1E0A087}" type="presParOf" srcId="{21A453EB-4F40-4487-8B96-D53BF3EA4C0B}" destId="{E9356EAE-6C49-4431-9F2D-C7ECAA92B3AB}" srcOrd="9" destOrd="0" presId="urn:microsoft.com/office/officeart/2018/2/layout/IconLabelList"/>
    <dgm:cxn modelId="{60E85CB5-1694-4BCC-8224-AF5BCD9CC27C}" type="presParOf" srcId="{21A453EB-4F40-4487-8B96-D53BF3EA4C0B}" destId="{239F7208-672C-4882-9FA0-A9DF538230C8}" srcOrd="10" destOrd="0" presId="urn:microsoft.com/office/officeart/2018/2/layout/IconLabelList"/>
    <dgm:cxn modelId="{85EBA826-0611-4297-AAA7-6B4ECC36BDB6}" type="presParOf" srcId="{239F7208-672C-4882-9FA0-A9DF538230C8}" destId="{AB6D0D24-DF9D-4A65-8D55-6E410BFA06A9}" srcOrd="0" destOrd="0" presId="urn:microsoft.com/office/officeart/2018/2/layout/IconLabelList"/>
    <dgm:cxn modelId="{041B16DB-F012-4A07-A581-5579562E1311}" type="presParOf" srcId="{239F7208-672C-4882-9FA0-A9DF538230C8}" destId="{06270542-B452-48BC-A4A4-A16E2E456CE9}" srcOrd="1" destOrd="0" presId="urn:microsoft.com/office/officeart/2018/2/layout/IconLabelList"/>
    <dgm:cxn modelId="{688054FC-6DAF-4818-A95E-A7AA6E29BB14}" type="presParOf" srcId="{239F7208-672C-4882-9FA0-A9DF538230C8}" destId="{D845E24B-3ED2-4F68-873C-F275BB69B0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82A7E-CC9B-4ABD-9CF3-8E352E3218EC}">
      <dsp:nvSpPr>
        <dsp:cNvPr id="0" name=""/>
        <dsp:cNvSpPr/>
      </dsp:nvSpPr>
      <dsp:spPr>
        <a:xfrm>
          <a:off x="429589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FD8F1-CAFE-45D9-A560-271AD6D9CF7C}">
      <dsp:nvSpPr>
        <dsp:cNvPr id="0" name=""/>
        <dsp:cNvSpPr/>
      </dsp:nvSpPr>
      <dsp:spPr>
        <a:xfrm>
          <a:off x="3715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Idee</a:t>
          </a:r>
          <a:endParaRPr lang="en-US" sz="2000" kern="1200"/>
        </a:p>
      </dsp:txBody>
      <dsp:txXfrm>
        <a:off x="3715" y="2070505"/>
        <a:ext cx="1548632" cy="619453"/>
      </dsp:txXfrm>
    </dsp:sp>
    <dsp:sp modelId="{0D8CB145-E653-4B1A-B20A-02EFB8B57551}">
      <dsp:nvSpPr>
        <dsp:cNvPr id="0" name=""/>
        <dsp:cNvSpPr/>
      </dsp:nvSpPr>
      <dsp:spPr>
        <a:xfrm>
          <a:off x="2249233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BECE6-C788-4B50-880E-73539616EC74}">
      <dsp:nvSpPr>
        <dsp:cNvPr id="0" name=""/>
        <dsp:cNvSpPr/>
      </dsp:nvSpPr>
      <dsp:spPr>
        <a:xfrm>
          <a:off x="1823359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Planung</a:t>
          </a:r>
        </a:p>
      </dsp:txBody>
      <dsp:txXfrm>
        <a:off x="1823359" y="2070505"/>
        <a:ext cx="1548632" cy="619453"/>
      </dsp:txXfrm>
    </dsp:sp>
    <dsp:sp modelId="{C09C204C-FCA3-41ED-8997-81C1772B2E02}">
      <dsp:nvSpPr>
        <dsp:cNvPr id="0" name=""/>
        <dsp:cNvSpPr/>
      </dsp:nvSpPr>
      <dsp:spPr>
        <a:xfrm>
          <a:off x="4068876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17036-5025-4F2D-8D38-62CB275E0183}">
      <dsp:nvSpPr>
        <dsp:cNvPr id="0" name=""/>
        <dsp:cNvSpPr/>
      </dsp:nvSpPr>
      <dsp:spPr>
        <a:xfrm>
          <a:off x="3643002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venir Next LT Pro"/>
              <a:ea typeface="+mn-ea"/>
              <a:cs typeface="+mn-cs"/>
            </a:rPr>
            <a:t>Realisierung</a:t>
          </a:r>
          <a:endParaRPr lang="en-US" sz="2000" kern="1200" dirty="0">
            <a:latin typeface="Avenir Next LT Pro"/>
            <a:ea typeface="+mn-ea"/>
            <a:cs typeface="+mn-cs"/>
          </a:endParaRPr>
        </a:p>
      </dsp:txBody>
      <dsp:txXfrm>
        <a:off x="3643002" y="2070505"/>
        <a:ext cx="1548632" cy="619453"/>
      </dsp:txXfrm>
    </dsp:sp>
    <dsp:sp modelId="{8BD2AB19-7F9C-44D9-B9D8-2009AF6D321E}">
      <dsp:nvSpPr>
        <dsp:cNvPr id="0" name=""/>
        <dsp:cNvSpPr/>
      </dsp:nvSpPr>
      <dsp:spPr>
        <a:xfrm>
          <a:off x="5888520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1F4FC-5740-44D9-BCCB-39C4F9CEB579}">
      <dsp:nvSpPr>
        <dsp:cNvPr id="0" name=""/>
        <dsp:cNvSpPr/>
      </dsp:nvSpPr>
      <dsp:spPr>
        <a:xfrm>
          <a:off x="5462646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Demo</a:t>
          </a:r>
        </a:p>
      </dsp:txBody>
      <dsp:txXfrm>
        <a:off x="5462646" y="2070505"/>
        <a:ext cx="1548632" cy="619453"/>
      </dsp:txXfrm>
    </dsp:sp>
    <dsp:sp modelId="{04916B1B-E560-4A4F-B2D8-7E9CD7EE6876}">
      <dsp:nvSpPr>
        <dsp:cNvPr id="0" name=""/>
        <dsp:cNvSpPr/>
      </dsp:nvSpPr>
      <dsp:spPr>
        <a:xfrm>
          <a:off x="7708163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AAB40-9452-47C4-BC76-3137ED6E279C}">
      <dsp:nvSpPr>
        <dsp:cNvPr id="0" name=""/>
        <dsp:cNvSpPr/>
      </dsp:nvSpPr>
      <dsp:spPr>
        <a:xfrm>
          <a:off x="7282289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Kontrollieren</a:t>
          </a:r>
        </a:p>
      </dsp:txBody>
      <dsp:txXfrm>
        <a:off x="7282289" y="2070505"/>
        <a:ext cx="1548632" cy="619453"/>
      </dsp:txXfrm>
    </dsp:sp>
    <dsp:sp modelId="{AB6D0D24-DF9D-4A65-8D55-6E410BFA06A9}">
      <dsp:nvSpPr>
        <dsp:cNvPr id="0" name=""/>
        <dsp:cNvSpPr/>
      </dsp:nvSpPr>
      <dsp:spPr>
        <a:xfrm>
          <a:off x="9527807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5E24B-3ED2-4F68-873C-F275BB69B074}">
      <dsp:nvSpPr>
        <dsp:cNvPr id="0" name=""/>
        <dsp:cNvSpPr/>
      </dsp:nvSpPr>
      <dsp:spPr>
        <a:xfrm>
          <a:off x="9101933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Reflexion</a:t>
          </a:r>
        </a:p>
      </dsp:txBody>
      <dsp:txXfrm>
        <a:off x="9101933" y="2070505"/>
        <a:ext cx="1548632" cy="619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DAF2-5A13-4F9F-8B41-7AF55E875BD6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FE0FB-7CCA-4554-93B1-0C31ADCC2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68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E2D9-5C98-425D-A197-C2D3E5F8E48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79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595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42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98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824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013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498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23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6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385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68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9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localhost:8800/api/auth/regis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341F69-CD2E-FA9F-56F5-3302042469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921" r="326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3F44139-3127-C7ED-FCAC-57CF1E15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de-DE" sz="4500" b="1" i="0" dirty="0">
                <a:solidFill>
                  <a:schemeClr val="bg1"/>
                </a:solidFill>
                <a:latin typeface="Avenir Next LT Pro" panose="020B0504020202020204" pitchFamily="34" charset="0"/>
              </a:rPr>
              <a:t>LinkUp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A316FC-ECDB-1DD3-116E-35C738B14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</a:rPr>
              <a:t>Simon Streuli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506" y="-615180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516668"/>
            <a:ext cx="4187283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969850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1755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1F575-9767-2825-0F41-ACA8CE2A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latin typeface="+mn-lt"/>
              </a:rPr>
              <a:t>Prüfprotokoll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C0AE37-DCA4-5BC4-C9DF-FF7AAC51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 Testfall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7F62041-7090-0F1C-0DB8-A2DA16886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98343"/>
              </p:ext>
            </p:extLst>
          </p:nvPr>
        </p:nvGraphicFramePr>
        <p:xfrm>
          <a:off x="525717" y="3216651"/>
          <a:ext cx="5725160" cy="3096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005">
                  <a:extLst>
                    <a:ext uri="{9D8B030D-6E8A-4147-A177-3AD203B41FA5}">
                      <a16:colId xmlns:a16="http://schemas.microsoft.com/office/drawing/2014/main" val="2287416041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1016256204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Testfall Nr.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 dirty="0">
                          <a:effectLst/>
                        </a:rPr>
                        <a:t>1</a:t>
                      </a:r>
                      <a:endParaRPr lang="de-DE" sz="1100" kern="1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93064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Beschreibung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100" kern="100">
                          <a:effectLst/>
                        </a:rPr>
                        <a:t>Im Backend mittels POST Request User registrieren.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2894837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Voraussetzungen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Backend gestartet und am Laufen.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9218708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Testschritte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6000"/>
                        </a:lnSpc>
                        <a:buFont typeface="Wingdings" panose="05000000000000000000" pitchFamily="2" charset="2"/>
                        <a:buChar char=""/>
                      </a:pPr>
                      <a:r>
                        <a:rPr lang="de-DE" sz="1100" kern="100" dirty="0">
                          <a:effectLst/>
                        </a:rPr>
                        <a:t>Öffne Postman und erstelle einen POST Request mit der URL </a:t>
                      </a:r>
                      <a:r>
                        <a:rPr lang="de-DE" sz="1100" u="sng" kern="100" dirty="0">
                          <a:effectLst/>
                          <a:hlinkClick r:id="rId2"/>
                        </a:rPr>
                        <a:t>http://localhost:8800/api/auth/register</a:t>
                      </a:r>
                      <a:r>
                        <a:rPr lang="de-DE" sz="1100" kern="100" dirty="0">
                          <a:effectLst/>
                        </a:rPr>
                        <a:t> 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buFont typeface="Wingdings" panose="05000000000000000000" pitchFamily="2" charset="2"/>
                        <a:buChar char=""/>
                      </a:pPr>
                      <a:r>
                        <a:rPr lang="de-DE" sz="1100" kern="100" dirty="0">
                          <a:effectLst/>
                        </a:rPr>
                        <a:t>Füge im Request-Body die folgenden Daten hinzu: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1100" kern="100" dirty="0">
                          <a:effectLst/>
                        </a:rPr>
                        <a:t>username: [Test-Benutzername]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GB" sz="1100" kern="100" dirty="0">
                          <a:effectLst/>
                        </a:rPr>
                        <a:t>email: [Test-E-Mail]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de-DE" sz="1100" kern="100" dirty="0">
                          <a:effectLst/>
                        </a:rPr>
                        <a:t>password: [Test-Passwort]       </a:t>
                      </a:r>
                    </a:p>
                    <a:p>
                      <a:pPr marL="342900" lvl="0" indent="-342900">
                        <a:lnSpc>
                          <a:spcPct val="106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"/>
                      </a:pPr>
                      <a:r>
                        <a:rPr lang="de-DE" sz="1100" kern="100" dirty="0">
                          <a:effectLst/>
                        </a:rPr>
                        <a:t>Request absenden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7744409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 dirty="0">
                          <a:effectLst/>
                        </a:rPr>
                        <a:t>Erwartetes Ergebnis</a:t>
                      </a:r>
                      <a:endParaRPr lang="de-DE" sz="1100" kern="1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 dirty="0">
                          <a:effectLst/>
                        </a:rPr>
                        <a:t>Der Server gibt den Statuscode 200 zurück und sendet die Daten des erstellten Benutzers als Response.</a:t>
                      </a:r>
                      <a:endParaRPr lang="de-DE" sz="1100" kern="1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041058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Testergebnis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erfüllt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44484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Testdatum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27.06.2023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435599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>
                          <a:effectLst/>
                        </a:rPr>
                        <a:t>Bemerkungen</a:t>
                      </a:r>
                      <a:endParaRPr lang="de-DE" sz="1100" kern="10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CH" sz="1100" kern="100" dirty="0">
                          <a:effectLst/>
                        </a:rPr>
                        <a:t>-</a:t>
                      </a:r>
                      <a:endParaRPr lang="de-DE" sz="1100" kern="100" dirty="0">
                        <a:effectLst/>
                        <a:latin typeface="Avenir Next LT Pro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4248502"/>
                  </a:ext>
                </a:extLst>
              </a:tr>
            </a:tbl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604B6E67-063F-DEAA-AB78-E49299EB3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618" y="544579"/>
            <a:ext cx="2819644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2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65188-1063-C50E-B362-FD6E00EE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latin typeface="+mn-lt"/>
              </a:rPr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68CCA-3F82-6C3C-97F5-437AD86C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416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B9396B-ED0A-AAE4-8D2E-FDA55B9E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Danke für Ihre Aufmerksamkeit!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93891A-9FF9-1E7A-7068-B8AA136CA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r>
              <a:rPr lang="de-DE" dirty="0"/>
              <a:t>Simon Streuli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3A5D5169-C055-4C48-560F-4AFDEE175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80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3DBC1B-BDBB-3EC8-E335-F6F9EF50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Inhaltsverzeichnis</a:t>
            </a:r>
          </a:p>
        </p:txBody>
      </p:sp>
      <p:grpSp>
        <p:nvGrpSpPr>
          <p:cNvPr id="47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8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79AAA555-8290-A9D4-2D5A-1B495B661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94100"/>
              </p:ext>
            </p:extLst>
          </p:nvPr>
        </p:nvGraphicFramePr>
        <p:xfrm>
          <a:off x="525463" y="2239364"/>
          <a:ext cx="10654282" cy="383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28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F85462-4D43-47AB-A7AE-BB5841B7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Idee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5AEF71-84A0-1DD0-E059-CCB64C60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Eigene </a:t>
            </a:r>
            <a:r>
              <a:rPr lang="de-DE" dirty="0" err="1"/>
              <a:t>Social</a:t>
            </a:r>
            <a:r>
              <a:rPr lang="de-DE" dirty="0"/>
              <a:t> Media Applikation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User, Posts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punkt2	</a:t>
            </a:r>
          </a:p>
        </p:txBody>
      </p:sp>
      <p:pic>
        <p:nvPicPr>
          <p:cNvPr id="5" name="Grafik 4" descr="Gruppenbrainstorming mit einfarbiger Füllung">
            <a:extLst>
              <a:ext uri="{FF2B5EF4-FFF2-40B4-BE49-F238E27FC236}">
                <a16:creationId xmlns:a16="http://schemas.microsoft.com/office/drawing/2014/main" id="{19D86992-8C7A-A9DF-810D-D7A09DF75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94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5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 descr="Ein Bild, das Text, Screenshot, Software, Betriebssystem enthält.&#10;&#10;Automatisch generierte Beschreibung">
            <a:extLst>
              <a:ext uri="{FF2B5EF4-FFF2-40B4-BE49-F238E27FC236}">
                <a16:creationId xmlns:a16="http://schemas.microsoft.com/office/drawing/2014/main" id="{40EE076F-09CA-2AA1-5269-DDCB7ECCB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4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C37145-583D-4973-AE68-23CB7349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390146-8997-26E9-19D5-F2BAD889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0">
                <a:solidFill>
                  <a:srgbClr val="FFFFFF"/>
                </a:solidFill>
                <a:latin typeface="+mn-lt"/>
              </a:rPr>
              <a:t>Kanban-Board</a:t>
            </a:r>
            <a:endParaRPr lang="en-US" sz="4000" b="1" i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9AB996-0BB5-0ADD-3416-1F47708A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366" y="1204332"/>
            <a:ext cx="5040785" cy="13514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To Do, Doing,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Arbeitspakette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Zeiteinplanung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6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7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37A46C7-8B27-4C69-A8D1-516FBC1EF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76817"/>
            <a:ext cx="4185210" cy="2202204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3453FD-7767-485F-BAF4-00C9DA305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68557" y="4424829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F1A995-9785-46F3-82E0-F9D08A9CE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3B01ED6-F6B2-42CA-BA1C-419FA3B8B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380B7B3-FC5A-4FBF-81FF-B8D7B3598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Graphic 12">
              <a:extLst>
                <a:ext uri="{FF2B5EF4-FFF2-40B4-BE49-F238E27FC236}">
                  <a16:creationId xmlns:a16="http://schemas.microsoft.com/office/drawing/2014/main" id="{C106BDF4-FA50-48FA-9E43-3C336BE81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2B32087A-3A42-42E4-924C-387D71FB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F2F40815-4CE2-433E-BE64-F9DAD58D2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2E1C49B-D1A1-46C0-9937-A7A363EEF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172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6E0CE-EE3F-1E94-44A4-0354A1E7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latin typeface="+mn-lt"/>
              </a:rPr>
              <a:t>Gantt-Diagramm</a:t>
            </a:r>
          </a:p>
        </p:txBody>
      </p:sp>
      <p:pic>
        <p:nvPicPr>
          <p:cNvPr id="4" name="Inhaltsplatzhalter 3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06939670-83D5-BEAA-0730-3BFC423FE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874" y="2522870"/>
            <a:ext cx="6250413" cy="35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7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E435E2-7930-2BAC-46A2-E4D4C04A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Wireframe</a:t>
            </a:r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A5D861-C046-040C-5363-8663E872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Visualisierung der Benutzerfläche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Desktop sowie Handyversion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Erstellt mit Miro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 descr="Ein Bild, das Text, Screenshot, Display, Zahl enthält.&#10;&#10;Automatisch generierte Beschreibung">
            <a:extLst>
              <a:ext uri="{FF2B5EF4-FFF2-40B4-BE49-F238E27FC236}">
                <a16:creationId xmlns:a16="http://schemas.microsoft.com/office/drawing/2014/main" id="{607B8843-7CA9-EA60-0B6C-DF907448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277" y="165474"/>
            <a:ext cx="6037522" cy="6527052"/>
          </a:xfrm>
          <a:prstGeom prst="rect">
            <a:avLst/>
          </a:prstGeom>
        </p:spPr>
      </p:pic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2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4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21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25441-23C9-C5BC-70A6-FECD611E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i="0" dirty="0">
                <a:latin typeface="+mn-lt"/>
              </a:rPr>
              <a:t>Backend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B57A5-BD01-4EAE-811A-B82CC8B1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de-DE" dirty="0"/>
              <a:t>Express.js</a:t>
            </a:r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de-DE" dirty="0"/>
              <a:t>MongoDB und </a:t>
            </a:r>
            <a:r>
              <a:rPr lang="de-DE" dirty="0" err="1"/>
              <a:t>Mongoose</a:t>
            </a:r>
            <a:endParaRPr lang="de-DE" dirty="0"/>
          </a:p>
          <a:p>
            <a:pPr marL="342900" indent="-342900">
              <a:buSzPct val="125000"/>
              <a:buFont typeface="Arial" panose="020B0604020202020204" pitchFamily="34" charset="0"/>
              <a:buChar char="•"/>
            </a:pPr>
            <a:r>
              <a:rPr lang="de-DE" dirty="0"/>
              <a:t>CRUD</a:t>
            </a:r>
          </a:p>
          <a:p>
            <a:pPr marL="800100" lvl="4" indent="-342900">
              <a:spcBef>
                <a:spcPts val="10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de-DE" sz="2000" dirty="0"/>
              <a:t>User</a:t>
            </a:r>
          </a:p>
          <a:p>
            <a:pPr marL="800100" lvl="4" indent="-342900">
              <a:spcBef>
                <a:spcPts val="10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de-DE" sz="2000" dirty="0"/>
              <a:t>Posts	</a:t>
            </a:r>
            <a:r>
              <a:rPr lang="de-DE" sz="2600" dirty="0"/>
              <a:t>		</a:t>
            </a:r>
          </a:p>
          <a:p>
            <a:pPr marL="342900" lvl="2" indent="-342900"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de-DE" sz="2000" dirty="0"/>
              <a:t>Authentifizierung</a:t>
            </a:r>
          </a:p>
          <a:p>
            <a:pPr marL="800100" lvl="4" indent="-342900">
              <a:spcBef>
                <a:spcPts val="1000"/>
              </a:spcBef>
              <a:buSzPct val="75000"/>
              <a:buFont typeface="Courier New" panose="02070309020205020404" pitchFamily="49" charset="0"/>
              <a:buChar char="o"/>
            </a:pPr>
            <a:r>
              <a:rPr lang="de-DE" sz="1800" dirty="0" err="1"/>
              <a:t>bcrypt</a:t>
            </a:r>
            <a:endParaRPr lang="de-DE" sz="2000" dirty="0"/>
          </a:p>
          <a:p>
            <a:pPr marL="800100" lvl="2" indent="-342900">
              <a:buFont typeface="Courier New" panose="02070309020205020404" pitchFamily="49" charset="0"/>
              <a:buChar char="o"/>
            </a:pPr>
            <a:endParaRPr lang="de-D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pic>
        <p:nvPicPr>
          <p:cNvPr id="4" name="Picture 8" descr="Backend - Kostenlose seo und web Icons">
            <a:extLst>
              <a:ext uri="{FF2B5EF4-FFF2-40B4-BE49-F238E27FC236}">
                <a16:creationId xmlns:a16="http://schemas.microsoft.com/office/drawing/2014/main" id="{3F555A77-5624-C099-235C-E6EBD55AC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62"/>
          <a:stretch/>
        </p:blipFill>
        <p:spPr bwMode="auto">
          <a:xfrm>
            <a:off x="6803647" y="1065276"/>
            <a:ext cx="4730214" cy="47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94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C6FC36-A427-0465-7CB6-B0DCBA2D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Frontend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4FBBB6-C63E-5336-FECA-CE3E8D205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6"/>
            <a:ext cx="7344263" cy="44045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SzPct val="125000"/>
            </a:pPr>
            <a:r>
              <a:rPr lang="en-US" sz="1900" b="1" dirty="0"/>
              <a:t>Pages</a:t>
            </a:r>
          </a:p>
          <a:p>
            <a:pPr marL="800100" lvl="2" indent="-342900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900" dirty="0"/>
              <a:t>Login</a:t>
            </a:r>
          </a:p>
          <a:p>
            <a:pPr marL="800100" lvl="2" indent="-342900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900" dirty="0"/>
              <a:t>Register</a:t>
            </a:r>
          </a:p>
          <a:p>
            <a:pPr marL="800100" lvl="2" indent="-342900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900" dirty="0"/>
              <a:t>Profile</a:t>
            </a:r>
          </a:p>
          <a:p>
            <a:pPr marL="800100" lvl="2" indent="-342900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900" dirty="0"/>
              <a:t>Home</a:t>
            </a:r>
            <a:endParaRPr lang="en-US" sz="1900" b="1" dirty="0"/>
          </a:p>
          <a:p>
            <a:pPr>
              <a:lnSpc>
                <a:spcPct val="100000"/>
              </a:lnSpc>
              <a:buSzPct val="125000"/>
            </a:pPr>
            <a:r>
              <a:rPr lang="en-US" sz="1900" b="1" dirty="0"/>
              <a:t>Components</a:t>
            </a:r>
          </a:p>
          <a:p>
            <a:pPr marL="800100" lvl="2" indent="-342900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900" dirty="0"/>
              <a:t>Navbar</a:t>
            </a:r>
          </a:p>
          <a:p>
            <a:pPr marL="800100" lvl="2" indent="-342900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900" dirty="0"/>
              <a:t>Feed</a:t>
            </a:r>
          </a:p>
          <a:p>
            <a:pPr marL="800100" lvl="2" indent="-342900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900" dirty="0"/>
              <a:t>Post</a:t>
            </a:r>
          </a:p>
          <a:p>
            <a:pPr marL="800100" lvl="2" indent="-342900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900" dirty="0"/>
              <a:t>Share</a:t>
            </a:r>
          </a:p>
          <a:p>
            <a:pPr>
              <a:lnSpc>
                <a:spcPct val="100000"/>
              </a:lnSpc>
              <a:buSzPct val="125000"/>
            </a:pPr>
            <a:r>
              <a:rPr lang="en-US" sz="1900" b="1" dirty="0"/>
              <a:t>Context</a:t>
            </a:r>
          </a:p>
          <a:p>
            <a:pPr marL="800100" lvl="2" indent="-342900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900" dirty="0" err="1"/>
              <a:t>AuthContext</a:t>
            </a:r>
            <a:endParaRPr lang="en-US" sz="1900" dirty="0"/>
          </a:p>
          <a:p>
            <a:pPr marL="800100" lvl="2" indent="-342900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900" dirty="0" err="1"/>
              <a:t>AuthActions</a:t>
            </a:r>
            <a:endParaRPr lang="en-US" sz="1900" dirty="0"/>
          </a:p>
          <a:p>
            <a:pPr marL="800100" lvl="2" indent="-342900">
              <a:lnSpc>
                <a:spcPct val="10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1900" dirty="0" err="1"/>
              <a:t>AuthReducer</a:t>
            </a:r>
            <a:br>
              <a:rPr lang="en-US" sz="1900" dirty="0"/>
            </a:br>
            <a:br>
              <a:rPr lang="en-US" sz="800" b="1" dirty="0"/>
            </a:br>
            <a:br>
              <a:rPr lang="en-US" sz="800" b="1" dirty="0"/>
            </a:br>
            <a:br>
              <a:rPr lang="en-US" sz="800" b="1" dirty="0"/>
            </a:br>
            <a:endParaRPr lang="en-US" sz="800" b="1" dirty="0"/>
          </a:p>
        </p:txBody>
      </p:sp>
      <p:pic>
        <p:nvPicPr>
          <p:cNvPr id="4" name="Picture 12" descr="Download Frontend-development - Front End Development Png - Full Size PNG  Image - PNGkit">
            <a:extLst>
              <a:ext uri="{FF2B5EF4-FFF2-40B4-BE49-F238E27FC236}">
                <a16:creationId xmlns:a16="http://schemas.microsoft.com/office/drawing/2014/main" id="{7821A9D5-030C-73E3-8569-A1B3E0DE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3780" y="815200"/>
            <a:ext cx="5660211" cy="51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68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AEF581-F159-37B0-D415-22AB6CC7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de-DE" b="1" i="0" dirty="0">
                <a:latin typeface="+mn-lt"/>
              </a:rPr>
              <a:t>Demonstration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46A61A-AA1F-23E7-D428-AB7A9DBD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 lvl="1"/>
            <a:r>
              <a:rPr lang="de-DE" sz="2000" dirty="0">
                <a:latin typeface="Avenir Next LT Pro" panose="020B0504020202020204" pitchFamily="34" charset="0"/>
              </a:rPr>
              <a:t>Funktionen</a:t>
            </a:r>
          </a:p>
          <a:p>
            <a:pPr lvl="1"/>
            <a:r>
              <a:rPr lang="de-DE" sz="2000" dirty="0">
                <a:latin typeface="Avenir Next LT Pro" panose="020B0504020202020204" pitchFamily="34" charset="0"/>
              </a:rPr>
              <a:t>Design</a:t>
            </a:r>
          </a:p>
          <a:p>
            <a:pPr lvl="1"/>
            <a:r>
              <a:rPr lang="de-DE" sz="2000" dirty="0">
                <a:latin typeface="Avenir Next LT Pro" panose="020B0504020202020204" pitchFamily="34" charset="0"/>
              </a:rPr>
              <a:t>Navigation</a:t>
            </a:r>
          </a:p>
          <a:p>
            <a:pPr lvl="1"/>
            <a:r>
              <a:rPr lang="de-DE" sz="2000" dirty="0">
                <a:latin typeface="Avenir Next LT Pro" panose="020B0504020202020204" pitchFamily="34" charset="0"/>
              </a:rPr>
              <a:t>Inhalt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Graphic 6" descr="Lehrer">
            <a:extLst>
              <a:ext uri="{FF2B5EF4-FFF2-40B4-BE49-F238E27FC236}">
                <a16:creationId xmlns:a16="http://schemas.microsoft.com/office/drawing/2014/main" id="{1EAE3195-0A08-E951-88A8-C2A37E68D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5262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77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Courier New</vt:lpstr>
      <vt:lpstr>Georgia Pro Semibold</vt:lpstr>
      <vt:lpstr>Wingdings</vt:lpstr>
      <vt:lpstr>RocaVTI</vt:lpstr>
      <vt:lpstr>LinkUp</vt:lpstr>
      <vt:lpstr>Inhaltsverzeichnis</vt:lpstr>
      <vt:lpstr>Idee</vt:lpstr>
      <vt:lpstr>Kanban-Board</vt:lpstr>
      <vt:lpstr>Gantt-Diagramm</vt:lpstr>
      <vt:lpstr>Wireframe</vt:lpstr>
      <vt:lpstr>Backend</vt:lpstr>
      <vt:lpstr>Frontend</vt:lpstr>
      <vt:lpstr>Demonstration</vt:lpstr>
      <vt:lpstr>Prüfprotokoll</vt:lpstr>
      <vt:lpstr>Reflexion</vt:lpstr>
      <vt:lpstr>Danke für Ihre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LinkUp </dc:title>
  <dc:creator>Streuli Simon Laurenz</dc:creator>
  <cp:lastModifiedBy>Streuli Simon Laurenz</cp:lastModifiedBy>
  <cp:revision>4</cp:revision>
  <dcterms:created xsi:type="dcterms:W3CDTF">2023-06-26T13:59:48Z</dcterms:created>
  <dcterms:modified xsi:type="dcterms:W3CDTF">2023-06-27T13:52:51Z</dcterms:modified>
</cp:coreProperties>
</file>