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06" r:id="rId5"/>
    <p:sldId id="307" r:id="rId6"/>
    <p:sldId id="308" r:id="rId7"/>
    <p:sldId id="313" r:id="rId8"/>
    <p:sldId id="31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Simon Streuli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Deniz Ugur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Fran </a:t>
          </a:r>
          <a:r>
            <a:rPr lang="de-DE" noProof="0" dirty="0" err="1">
              <a:solidFill>
                <a:schemeClr val="bg1"/>
              </a:solidFill>
            </a:rPr>
            <a:t>Matkovic</a:t>
          </a: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2F9B3BC-1849-4A4A-BBE4-752B9B492C7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de-DE" noProof="0" dirty="0">
            <a:solidFill>
              <a:schemeClr val="bg1"/>
            </a:solidFill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de-DE" noProof="0" dirty="0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0326" custScaleY="146617"/>
      <dgm:spPr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4000" r="-34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0326" custScaleY="146617"/>
      <dgm:spPr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0326" custScaleY="146617"/>
      <dgm:spPr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FlipVert="1" custFlipHor="0" custScaleX="4720" custScaleY="4500" custLinFactX="-74896" custLinFactY="-64127" custLinFactNeighborX="-100000" custLinFactNeighborY="-100000"/>
      <dgm:spPr/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4468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4950" y="460948"/>
          <a:ext cx="2194559" cy="246888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4000" r="-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62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Simon Streuli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2624" y="3081438"/>
        <a:ext cx="2379213" cy="487349"/>
      </dsp:txXfrm>
    </dsp:sp>
    <dsp:sp modelId="{7D166BBB-55AF-452C-B9A0-94A1EE55FF4F}">
      <dsp:nvSpPr>
        <dsp:cNvPr id="0" name=""/>
        <dsp:cNvSpPr/>
      </dsp:nvSpPr>
      <dsp:spPr>
        <a:xfrm>
          <a:off x="262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890526" y="460948"/>
          <a:ext cx="2194559" cy="246888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79819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Deniz Ugur</a:t>
          </a:r>
        </a:p>
      </dsp:txBody>
      <dsp:txXfrm>
        <a:off x="2798199" y="3081438"/>
        <a:ext cx="2379213" cy="487349"/>
      </dsp:txXfrm>
    </dsp:sp>
    <dsp:sp modelId="{1223E777-77CB-4A9A-BF21-12B513842696}">
      <dsp:nvSpPr>
        <dsp:cNvPr id="0" name=""/>
        <dsp:cNvSpPr/>
      </dsp:nvSpPr>
      <dsp:spPr>
        <a:xfrm>
          <a:off x="279819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686101" y="460948"/>
          <a:ext cx="2194559" cy="246888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59377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Fran </a:t>
          </a:r>
          <a:r>
            <a:rPr lang="de-DE" sz="1500" kern="1200" noProof="0" dirty="0" err="1">
              <a:solidFill>
                <a:schemeClr val="bg1"/>
              </a:solidFill>
            </a:rPr>
            <a:t>Matkovic</a:t>
          </a:r>
          <a:endParaRPr lang="de-DE" sz="1500" kern="1200" noProof="0" dirty="0">
            <a:solidFill>
              <a:schemeClr val="bg1"/>
            </a:solidFill>
          </a:endParaRPr>
        </a:p>
      </dsp:txBody>
      <dsp:txXfrm>
        <a:off x="5593774" y="3081438"/>
        <a:ext cx="2379213" cy="487349"/>
      </dsp:txXfrm>
    </dsp:sp>
    <dsp:sp modelId="{EE420F84-477D-4635-BEF8-66426E9A259D}">
      <dsp:nvSpPr>
        <dsp:cNvPr id="0" name=""/>
        <dsp:cNvSpPr/>
      </dsp:nvSpPr>
      <dsp:spPr>
        <a:xfrm>
          <a:off x="559377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 flipV="1">
          <a:off x="6594142" y="0"/>
          <a:ext cx="79480" cy="75775"/>
        </a:xfrm>
        <a:prstGeom prst="ellipse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38934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de-DE" sz="1500" kern="1200" noProof="0" dirty="0">
            <a:solidFill>
              <a:schemeClr val="bg1"/>
            </a:solidFill>
          </a:endParaRPr>
        </a:p>
      </dsp:txBody>
      <dsp:txXfrm>
        <a:off x="8389349" y="3081438"/>
        <a:ext cx="2379213" cy="487349"/>
      </dsp:txXfrm>
    </dsp:sp>
    <dsp:sp modelId="{5A7600AF-A34B-4D03-B3D6-B3C760AE8E06}">
      <dsp:nvSpPr>
        <dsp:cNvPr id="0" name=""/>
        <dsp:cNvSpPr/>
      </dsp:nvSpPr>
      <dsp:spPr>
        <a:xfrm>
          <a:off x="838934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03.01.2023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03.01.2023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8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0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UGUR </a:t>
            </a:r>
            <a:r>
              <a:rPr lang="de-DE" dirty="0" err="1"/>
              <a:t>news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Simon, Deniz, Fran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Ablauf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de-DE" sz="1800" dirty="0">
                <a:solidFill>
                  <a:schemeClr val="bg1"/>
                </a:solidFill>
              </a:rPr>
              <a:t>Was?</a:t>
            </a:r>
          </a:p>
          <a:p>
            <a:pPr algn="r" rtl="0"/>
            <a:r>
              <a:rPr lang="de-DE" dirty="0"/>
              <a:t>Wer?</a:t>
            </a:r>
            <a:endParaRPr lang="de-DE" sz="1800" dirty="0">
              <a:solidFill>
                <a:schemeClr val="bg1"/>
              </a:solidFill>
            </a:endParaRPr>
          </a:p>
          <a:p>
            <a:pPr algn="r" rtl="0"/>
            <a:r>
              <a:rPr lang="de-DE" dirty="0"/>
              <a:t>Warum?</a:t>
            </a:r>
            <a:endParaRPr lang="de-DE" sz="1800" dirty="0">
              <a:solidFill>
                <a:schemeClr val="bg1"/>
              </a:solidFill>
            </a:endParaRPr>
          </a:p>
          <a:p>
            <a:pPr algn="r" rtl="0"/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6" name="Bildplatzhalter 5" descr="Berge im Sonnenuntergang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3.1.2023</a:t>
            </a:r>
          </a:p>
          <a:p>
            <a:pPr rtl="0"/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Ugur </a:t>
            </a:r>
            <a:r>
              <a:rPr lang="de-DE" dirty="0" err="1"/>
              <a:t>news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Unsere Idee ist es mit der Open API von Newsapi.org eine News-Webapplikation zu erstellen.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Man soll die neusten News einsehen können und neue News posten.</a:t>
            </a:r>
          </a:p>
        </p:txBody>
      </p:sp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3.1.2023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UGUR </a:t>
            </a:r>
            <a:r>
              <a:rPr lang="de-DE" dirty="0" err="1"/>
              <a:t>NEws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UGUR NEWS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111302"/>
              </p:ext>
            </p:extLst>
          </p:nvPr>
        </p:nvGraphicFramePr>
        <p:xfrm>
          <a:off x="2161620" y="1831274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3.1.2023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Wir wollen News für </a:t>
            </a:r>
            <a:r>
              <a:rPr lang="de-DE"/>
              <a:t>jeden einfach </a:t>
            </a:r>
            <a:r>
              <a:rPr lang="de-DE" dirty="0"/>
              <a:t>zugänglich machen, weil sich die heutige Welt nur um die Medien dreht.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3.1.2023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UGUR </a:t>
            </a:r>
            <a:r>
              <a:rPr lang="de-DE" dirty="0" err="1"/>
              <a:t>NEws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0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{79570663-7540-4E17-992B-2164E79C7D0A}tf89338750_win32</Template>
  <TotalTime>0</TotalTime>
  <Words>97</Words>
  <Application>Microsoft Office PowerPoint</Application>
  <PresentationFormat>Breitbild</PresentationFormat>
  <Paragraphs>34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UGUR news</vt:lpstr>
      <vt:lpstr>Ablauf</vt:lpstr>
      <vt:lpstr>WAS?</vt:lpstr>
      <vt:lpstr>WER?</vt:lpstr>
      <vt:lpstr>WARUM?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UGUR news</dc:title>
  <dc:creator>Streuli Simon Laurenz</dc:creator>
  <cp:lastModifiedBy>Streuli Simon Laurenz</cp:lastModifiedBy>
  <cp:revision>1</cp:revision>
  <dcterms:created xsi:type="dcterms:W3CDTF">2023-01-03T09:38:16Z</dcterms:created>
  <dcterms:modified xsi:type="dcterms:W3CDTF">2023-01-03T09:51:43Z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