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00215-2F3E-44D1-9AB0-6C13DC5E25A9}" v="13" dt="2023-10-16T01:39:41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10" autoAdjust="0"/>
  </p:normalViewPr>
  <p:slideViewPr>
    <p:cSldViewPr snapToGrid="0">
      <p:cViewPr varScale="1">
        <p:scale>
          <a:sx n="60" d="100"/>
          <a:sy n="60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uthers" userId="ce4396f77c76e635" providerId="LiveId" clId="{78200215-2F3E-44D1-9AB0-6C13DC5E25A9}"/>
    <pc:docChg chg="undo custSel addSld modSld">
      <pc:chgData name="Simon Suthers" userId="ce4396f77c76e635" providerId="LiveId" clId="{78200215-2F3E-44D1-9AB0-6C13DC5E25A9}" dt="2023-10-16T10:18:16.490" v="3805" actId="14100"/>
      <pc:docMkLst>
        <pc:docMk/>
      </pc:docMkLst>
      <pc:sldChg chg="modSp mod modNotesTx">
        <pc:chgData name="Simon Suthers" userId="ce4396f77c76e635" providerId="LiveId" clId="{78200215-2F3E-44D1-9AB0-6C13DC5E25A9}" dt="2023-10-16T09:56:29.933" v="3777" actId="14100"/>
        <pc:sldMkLst>
          <pc:docMk/>
          <pc:sldMk cId="1219807528" sldId="256"/>
        </pc:sldMkLst>
        <pc:spChg chg="mod">
          <ac:chgData name="Simon Suthers" userId="ce4396f77c76e635" providerId="LiveId" clId="{78200215-2F3E-44D1-9AB0-6C13DC5E25A9}" dt="2023-10-16T09:54:34.709" v="3755" actId="20577"/>
          <ac:spMkLst>
            <pc:docMk/>
            <pc:sldMk cId="1219807528" sldId="256"/>
            <ac:spMk id="8" creationId="{48869BAD-2D96-69A7-EA71-E096E011F27C}"/>
          </ac:spMkLst>
        </pc:spChg>
        <pc:spChg chg="mod">
          <ac:chgData name="Simon Suthers" userId="ce4396f77c76e635" providerId="LiveId" clId="{78200215-2F3E-44D1-9AB0-6C13DC5E25A9}" dt="2023-10-16T09:56:19.601" v="3770" actId="14100"/>
          <ac:spMkLst>
            <pc:docMk/>
            <pc:sldMk cId="1219807528" sldId="256"/>
            <ac:spMk id="12" creationId="{D7ED5D28-9011-922A-F494-3CE36E4A4E82}"/>
          </ac:spMkLst>
        </pc:spChg>
        <pc:spChg chg="mod">
          <ac:chgData name="Simon Suthers" userId="ce4396f77c76e635" providerId="LiveId" clId="{78200215-2F3E-44D1-9AB0-6C13DC5E25A9}" dt="2023-10-16T09:56:29.933" v="3777" actId="14100"/>
          <ac:spMkLst>
            <pc:docMk/>
            <pc:sldMk cId="1219807528" sldId="256"/>
            <ac:spMk id="14" creationId="{9F2A2183-7C10-CBED-8B06-0FA624DA3CD5}"/>
          </ac:spMkLst>
        </pc:spChg>
        <pc:graphicFrameChg chg="mod modGraphic">
          <ac:chgData name="Simon Suthers" userId="ce4396f77c76e635" providerId="LiveId" clId="{78200215-2F3E-44D1-9AB0-6C13DC5E25A9}" dt="2023-10-16T09:54:51.270" v="3758" actId="14100"/>
          <ac:graphicFrameMkLst>
            <pc:docMk/>
            <pc:sldMk cId="1219807528" sldId="256"/>
            <ac:graphicFrameMk id="9" creationId="{6DD649C3-92E8-F9E1-4573-B1A19E71E272}"/>
          </ac:graphicFrameMkLst>
        </pc:graphicFrameChg>
        <pc:graphicFrameChg chg="mod modGraphic">
          <ac:chgData name="Simon Suthers" userId="ce4396f77c76e635" providerId="LiveId" clId="{78200215-2F3E-44D1-9AB0-6C13DC5E25A9}" dt="2023-10-16T09:55:06.487" v="3761" actId="14100"/>
          <ac:graphicFrameMkLst>
            <pc:docMk/>
            <pc:sldMk cId="1219807528" sldId="256"/>
            <ac:graphicFrameMk id="10" creationId="{7EE0EF07-D156-B040-AB55-507D66299702}"/>
          </ac:graphicFrameMkLst>
        </pc:graphicFrameChg>
      </pc:sldChg>
      <pc:sldChg chg="addSp delSp modSp new mod modNotesTx">
        <pc:chgData name="Simon Suthers" userId="ce4396f77c76e635" providerId="LiveId" clId="{78200215-2F3E-44D1-9AB0-6C13DC5E25A9}" dt="2023-10-16T09:58:39.320" v="3783" actId="255"/>
        <pc:sldMkLst>
          <pc:docMk/>
          <pc:sldMk cId="3076687360" sldId="258"/>
        </pc:sldMkLst>
        <pc:spChg chg="mod">
          <ac:chgData name="Simon Suthers" userId="ce4396f77c76e635" providerId="LiveId" clId="{78200215-2F3E-44D1-9AB0-6C13DC5E25A9}" dt="2023-10-16T00:49:49.155" v="552" actId="20577"/>
          <ac:spMkLst>
            <pc:docMk/>
            <pc:sldMk cId="3076687360" sldId="258"/>
            <ac:spMk id="2" creationId="{47D4C952-5E80-AEE3-6B1D-A46F5A005DB2}"/>
          </ac:spMkLst>
        </pc:spChg>
        <pc:spChg chg="del">
          <ac:chgData name="Simon Suthers" userId="ce4396f77c76e635" providerId="LiveId" clId="{78200215-2F3E-44D1-9AB0-6C13DC5E25A9}" dt="2023-10-16T00:52:55.048" v="553"/>
          <ac:spMkLst>
            <pc:docMk/>
            <pc:sldMk cId="3076687360" sldId="258"/>
            <ac:spMk id="3" creationId="{FD8D996A-9A38-2CD2-AF5D-8C40424BD598}"/>
          </ac:spMkLst>
        </pc:spChg>
        <pc:spChg chg="add mod">
          <ac:chgData name="Simon Suthers" userId="ce4396f77c76e635" providerId="LiveId" clId="{78200215-2F3E-44D1-9AB0-6C13DC5E25A9}" dt="2023-10-16T09:58:19.582" v="3779" actId="1076"/>
          <ac:spMkLst>
            <pc:docMk/>
            <pc:sldMk cId="3076687360" sldId="258"/>
            <ac:spMk id="5" creationId="{17EC03E9-D679-2763-DBBC-EB7891742D66}"/>
          </ac:spMkLst>
        </pc:spChg>
        <pc:graphicFrameChg chg="add mod modGraphic">
          <ac:chgData name="Simon Suthers" userId="ce4396f77c76e635" providerId="LiveId" clId="{78200215-2F3E-44D1-9AB0-6C13DC5E25A9}" dt="2023-10-16T09:58:39.320" v="3783" actId="255"/>
          <ac:graphicFrameMkLst>
            <pc:docMk/>
            <pc:sldMk cId="3076687360" sldId="258"/>
            <ac:graphicFrameMk id="4" creationId="{AA423E81-C9B7-5184-1088-2CB3D7835CA9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01:12:11.584" v="1670" actId="20577"/>
        <pc:sldMkLst>
          <pc:docMk/>
          <pc:sldMk cId="531235264" sldId="259"/>
        </pc:sldMkLst>
        <pc:spChg chg="mod">
          <ac:chgData name="Simon Suthers" userId="ce4396f77c76e635" providerId="LiveId" clId="{78200215-2F3E-44D1-9AB0-6C13DC5E25A9}" dt="2023-10-16T01:09:15.506" v="1531" actId="20577"/>
          <ac:spMkLst>
            <pc:docMk/>
            <pc:sldMk cId="531235264" sldId="259"/>
            <ac:spMk id="5" creationId="{17EC03E9-D679-2763-DBBC-EB7891742D66}"/>
          </ac:spMkLst>
        </pc:spChg>
        <pc:spChg chg="add del mod">
          <ac:chgData name="Simon Suthers" userId="ce4396f77c76e635" providerId="LiveId" clId="{78200215-2F3E-44D1-9AB0-6C13DC5E25A9}" dt="2023-10-16T01:08:08.164" v="1460"/>
          <ac:spMkLst>
            <pc:docMk/>
            <pc:sldMk cId="531235264" sldId="259"/>
            <ac:spMk id="6" creationId="{58CF3F9D-7DB1-04C2-B6DC-21B5D9BF02FD}"/>
          </ac:spMkLst>
        </pc:spChg>
        <pc:graphicFrameChg chg="del">
          <ac:chgData name="Simon Suthers" userId="ce4396f77c76e635" providerId="LiveId" clId="{78200215-2F3E-44D1-9AB0-6C13DC5E25A9}" dt="2023-10-16T01:08:01.630" v="1459" actId="478"/>
          <ac:graphicFrameMkLst>
            <pc:docMk/>
            <pc:sldMk cId="531235264" sldId="259"/>
            <ac:graphicFrameMk id="4" creationId="{AA423E81-C9B7-5184-1088-2CB3D7835CA9}"/>
          </ac:graphicFrameMkLst>
        </pc:graphicFrameChg>
        <pc:graphicFrameChg chg="add mod modGraphic">
          <ac:chgData name="Simon Suthers" userId="ce4396f77c76e635" providerId="LiveId" clId="{78200215-2F3E-44D1-9AB0-6C13DC5E25A9}" dt="2023-10-16T01:08:22.883" v="1463" actId="255"/>
          <ac:graphicFrameMkLst>
            <pc:docMk/>
            <pc:sldMk cId="531235264" sldId="259"/>
            <ac:graphicFrameMk id="7" creationId="{8FE88589-26F9-338B-B5D2-4690B3168D45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10:18:16.490" v="3805" actId="14100"/>
        <pc:sldMkLst>
          <pc:docMk/>
          <pc:sldMk cId="1476806894" sldId="260"/>
        </pc:sldMkLst>
        <pc:spChg chg="add del mod">
          <ac:chgData name="Simon Suthers" userId="ce4396f77c76e635" providerId="LiveId" clId="{78200215-2F3E-44D1-9AB0-6C13DC5E25A9}" dt="2023-10-16T01:14:35.664" v="1676"/>
          <ac:spMkLst>
            <pc:docMk/>
            <pc:sldMk cId="1476806894" sldId="260"/>
            <ac:spMk id="4" creationId="{57A42553-CBC6-0A08-A94B-D64D30A2F1FD}"/>
          </ac:spMkLst>
        </pc:spChg>
        <pc:spChg chg="del mod">
          <ac:chgData name="Simon Suthers" userId="ce4396f77c76e635" providerId="LiveId" clId="{78200215-2F3E-44D1-9AB0-6C13DC5E25A9}" dt="2023-10-16T01:14:27.721" v="1675" actId="478"/>
          <ac:spMkLst>
            <pc:docMk/>
            <pc:sldMk cId="1476806894" sldId="260"/>
            <ac:spMk id="5" creationId="{17EC03E9-D679-2763-DBBC-EB7891742D66}"/>
          </ac:spMkLst>
        </pc:spChg>
        <pc:spChg chg="add mod">
          <ac:chgData name="Simon Suthers" userId="ce4396f77c76e635" providerId="LiveId" clId="{78200215-2F3E-44D1-9AB0-6C13DC5E25A9}" dt="2023-10-16T10:18:16.490" v="3805" actId="14100"/>
          <ac:spMkLst>
            <pc:docMk/>
            <pc:sldMk cId="1476806894" sldId="260"/>
            <ac:spMk id="8" creationId="{079821FD-7C25-1AC7-EE68-C84036AD7ED2}"/>
          </ac:spMkLst>
        </pc:spChg>
        <pc:graphicFrameChg chg="add mod modGraphic">
          <ac:chgData name="Simon Suthers" userId="ce4396f77c76e635" providerId="LiveId" clId="{78200215-2F3E-44D1-9AB0-6C13DC5E25A9}" dt="2023-10-16T01:15:11.198" v="1680" actId="14100"/>
          <ac:graphicFrameMkLst>
            <pc:docMk/>
            <pc:sldMk cId="1476806894" sldId="260"/>
            <ac:graphicFrameMk id="6" creationId="{F20BD51C-7DE7-E3F1-E37C-9B1D9B0A0F22}"/>
          </ac:graphicFrameMkLst>
        </pc:graphicFrameChg>
        <pc:graphicFrameChg chg="del">
          <ac:chgData name="Simon Suthers" userId="ce4396f77c76e635" providerId="LiveId" clId="{78200215-2F3E-44D1-9AB0-6C13DC5E25A9}" dt="2023-10-16T01:14:23.331" v="1673" actId="478"/>
          <ac:graphicFrameMkLst>
            <pc:docMk/>
            <pc:sldMk cId="1476806894" sldId="260"/>
            <ac:graphicFrameMk id="7" creationId="{8FE88589-26F9-338B-B5D2-4690B3168D45}"/>
          </ac:graphicFrameMkLst>
        </pc:graphicFrameChg>
      </pc:sldChg>
      <pc:sldChg chg="addSp delSp modSp add mod modNotesTx">
        <pc:chgData name="Simon Suthers" userId="ce4396f77c76e635" providerId="LiveId" clId="{78200215-2F3E-44D1-9AB0-6C13DC5E25A9}" dt="2023-10-16T01:25:53.759" v="2140" actId="20577"/>
        <pc:sldMkLst>
          <pc:docMk/>
          <pc:sldMk cId="124344767" sldId="261"/>
        </pc:sldMkLst>
        <pc:spChg chg="add del mod">
          <ac:chgData name="Simon Suthers" userId="ce4396f77c76e635" providerId="LiveId" clId="{78200215-2F3E-44D1-9AB0-6C13DC5E25A9}" dt="2023-10-16T01:22:05.874" v="1786" actId="478"/>
          <ac:spMkLst>
            <pc:docMk/>
            <pc:sldMk cId="124344767" sldId="261"/>
            <ac:spMk id="4" creationId="{7778FC0C-3F63-C900-15D0-8D0A150E290D}"/>
          </ac:spMkLst>
        </pc:spChg>
        <pc:spChg chg="del">
          <ac:chgData name="Simon Suthers" userId="ce4396f77c76e635" providerId="LiveId" clId="{78200215-2F3E-44D1-9AB0-6C13DC5E25A9}" dt="2023-10-16T01:22:07.626" v="1787" actId="478"/>
          <ac:spMkLst>
            <pc:docMk/>
            <pc:sldMk cId="124344767" sldId="261"/>
            <ac:spMk id="8" creationId="{079821FD-7C25-1AC7-EE68-C84036AD7ED2}"/>
          </ac:spMkLst>
        </pc:spChg>
        <pc:spChg chg="add mod">
          <ac:chgData name="Simon Suthers" userId="ce4396f77c76e635" providerId="LiveId" clId="{78200215-2F3E-44D1-9AB0-6C13DC5E25A9}" dt="2023-10-16T01:23:54.309" v="1877" actId="255"/>
          <ac:spMkLst>
            <pc:docMk/>
            <pc:sldMk cId="124344767" sldId="261"/>
            <ac:spMk id="9" creationId="{0C1AF8D6-95E6-D6B2-83EE-91CD7E788390}"/>
          </ac:spMkLst>
        </pc:spChg>
        <pc:graphicFrameChg chg="del">
          <ac:chgData name="Simon Suthers" userId="ce4396f77c76e635" providerId="LiveId" clId="{78200215-2F3E-44D1-9AB0-6C13DC5E25A9}" dt="2023-10-16T01:22:01.246" v="1785" actId="478"/>
          <ac:graphicFrameMkLst>
            <pc:docMk/>
            <pc:sldMk cId="124344767" sldId="261"/>
            <ac:graphicFrameMk id="6" creationId="{F20BD51C-7DE7-E3F1-E37C-9B1D9B0A0F22}"/>
          </ac:graphicFrameMkLst>
        </pc:graphicFrameChg>
        <pc:picChg chg="add mod">
          <ac:chgData name="Simon Suthers" userId="ce4396f77c76e635" providerId="LiveId" clId="{78200215-2F3E-44D1-9AB0-6C13DC5E25A9}" dt="2023-10-16T01:22:42.497" v="1790" actId="1076"/>
          <ac:picMkLst>
            <pc:docMk/>
            <pc:sldMk cId="124344767" sldId="261"/>
            <ac:picMk id="7" creationId="{D55DCE91-C713-1929-7437-A83621AABF70}"/>
          </ac:picMkLst>
        </pc:picChg>
      </pc:sldChg>
      <pc:sldChg chg="addSp delSp modSp add mod modNotesTx">
        <pc:chgData name="Simon Suthers" userId="ce4396f77c76e635" providerId="LiveId" clId="{78200215-2F3E-44D1-9AB0-6C13DC5E25A9}" dt="2023-10-16T01:27:47.717" v="2270" actId="14100"/>
        <pc:sldMkLst>
          <pc:docMk/>
          <pc:sldMk cId="2844013628" sldId="262"/>
        </pc:sldMkLst>
        <pc:spChg chg="mod">
          <ac:chgData name="Simon Suthers" userId="ce4396f77c76e635" providerId="LiveId" clId="{78200215-2F3E-44D1-9AB0-6C13DC5E25A9}" dt="2023-10-16T01:27:47.717" v="2270" actId="14100"/>
          <ac:spMkLst>
            <pc:docMk/>
            <pc:sldMk cId="2844013628" sldId="262"/>
            <ac:spMk id="9" creationId="{0C1AF8D6-95E6-D6B2-83EE-91CD7E788390}"/>
          </ac:spMkLst>
        </pc:spChg>
        <pc:picChg chg="add mod">
          <ac:chgData name="Simon Suthers" userId="ce4396f77c76e635" providerId="LiveId" clId="{78200215-2F3E-44D1-9AB0-6C13DC5E25A9}" dt="2023-10-16T01:26:17.267" v="2144" actId="1076"/>
          <ac:picMkLst>
            <pc:docMk/>
            <pc:sldMk cId="2844013628" sldId="262"/>
            <ac:picMk id="4" creationId="{1C53B020-55CC-9266-B801-C6E44AFB5007}"/>
          </ac:picMkLst>
        </pc:picChg>
        <pc:picChg chg="del">
          <ac:chgData name="Simon Suthers" userId="ce4396f77c76e635" providerId="LiveId" clId="{78200215-2F3E-44D1-9AB0-6C13DC5E25A9}" dt="2023-10-16T01:26:12.630" v="2142" actId="478"/>
          <ac:picMkLst>
            <pc:docMk/>
            <pc:sldMk cId="2844013628" sldId="262"/>
            <ac:picMk id="7" creationId="{D55DCE91-C713-1929-7437-A83621AABF70}"/>
          </ac:picMkLst>
        </pc:picChg>
      </pc:sldChg>
      <pc:sldChg chg="addSp delSp modSp add mod modNotesTx">
        <pc:chgData name="Simon Suthers" userId="ce4396f77c76e635" providerId="LiveId" clId="{78200215-2F3E-44D1-9AB0-6C13DC5E25A9}" dt="2023-10-16T01:41:31.092" v="3147" actId="20577"/>
        <pc:sldMkLst>
          <pc:docMk/>
          <pc:sldMk cId="3530246166" sldId="263"/>
        </pc:sldMkLst>
        <pc:spChg chg="add mod">
          <ac:chgData name="Simon Suthers" userId="ce4396f77c76e635" providerId="LiveId" clId="{78200215-2F3E-44D1-9AB0-6C13DC5E25A9}" dt="2023-10-16T01:36:07.516" v="2587" actId="1076"/>
          <ac:spMkLst>
            <pc:docMk/>
            <pc:sldMk cId="3530246166" sldId="263"/>
            <ac:spMk id="6" creationId="{9CC8788D-CCA3-3270-02C6-882FA58856F9}"/>
          </ac:spMkLst>
        </pc:spChg>
        <pc:spChg chg="mod">
          <ac:chgData name="Simon Suthers" userId="ce4396f77c76e635" providerId="LiveId" clId="{78200215-2F3E-44D1-9AB0-6C13DC5E25A9}" dt="2023-10-16T01:41:31.092" v="3147" actId="20577"/>
          <ac:spMkLst>
            <pc:docMk/>
            <pc:sldMk cId="3530246166" sldId="263"/>
            <ac:spMk id="9" creationId="{0C1AF8D6-95E6-D6B2-83EE-91CD7E788390}"/>
          </ac:spMkLst>
        </pc:spChg>
        <pc:picChg chg="del">
          <ac:chgData name="Simon Suthers" userId="ce4396f77c76e635" providerId="LiveId" clId="{78200215-2F3E-44D1-9AB0-6C13DC5E25A9}" dt="2023-10-16T01:31:35.821" v="2272" actId="478"/>
          <ac:picMkLst>
            <pc:docMk/>
            <pc:sldMk cId="3530246166" sldId="263"/>
            <ac:picMk id="4" creationId="{1C53B020-55CC-9266-B801-C6E44AFB5007}"/>
          </ac:picMkLst>
        </pc:picChg>
        <pc:picChg chg="add mod">
          <ac:chgData name="Simon Suthers" userId="ce4396f77c76e635" providerId="LiveId" clId="{78200215-2F3E-44D1-9AB0-6C13DC5E25A9}" dt="2023-10-16T01:32:00.763" v="2276" actId="1076"/>
          <ac:picMkLst>
            <pc:docMk/>
            <pc:sldMk cId="3530246166" sldId="263"/>
            <ac:picMk id="5" creationId="{33564EA8-BFE4-DD37-E72A-2B5B3B6E3718}"/>
          </ac:picMkLst>
        </pc:picChg>
      </pc:sldChg>
      <pc:sldChg chg="delSp modSp add mod modNotesTx">
        <pc:chgData name="Simon Suthers" userId="ce4396f77c76e635" providerId="LiveId" clId="{78200215-2F3E-44D1-9AB0-6C13DC5E25A9}" dt="2023-10-16T10:08:51.496" v="3803" actId="6549"/>
        <pc:sldMkLst>
          <pc:docMk/>
          <pc:sldMk cId="2042703709" sldId="264"/>
        </pc:sldMkLst>
        <pc:spChg chg="mod">
          <ac:chgData name="Simon Suthers" userId="ce4396f77c76e635" providerId="LiveId" clId="{78200215-2F3E-44D1-9AB0-6C13DC5E25A9}" dt="2023-10-16T01:39:54.051" v="2969" actId="20577"/>
          <ac:spMkLst>
            <pc:docMk/>
            <pc:sldMk cId="2042703709" sldId="264"/>
            <ac:spMk id="2" creationId="{47D4C952-5E80-AEE3-6B1D-A46F5A005DB2}"/>
          </ac:spMkLst>
        </pc:spChg>
        <pc:spChg chg="del mod">
          <ac:chgData name="Simon Suthers" userId="ce4396f77c76e635" providerId="LiveId" clId="{78200215-2F3E-44D1-9AB0-6C13DC5E25A9}" dt="2023-10-16T01:40:00.474" v="2972" actId="478"/>
          <ac:spMkLst>
            <pc:docMk/>
            <pc:sldMk cId="2042703709" sldId="264"/>
            <ac:spMk id="6" creationId="{9CC8788D-CCA3-3270-02C6-882FA58856F9}"/>
          </ac:spMkLst>
        </pc:spChg>
        <pc:spChg chg="mod">
          <ac:chgData name="Simon Suthers" userId="ce4396f77c76e635" providerId="LiveId" clId="{78200215-2F3E-44D1-9AB0-6C13DC5E25A9}" dt="2023-10-16T10:08:43.775" v="3795" actId="20577"/>
          <ac:spMkLst>
            <pc:docMk/>
            <pc:sldMk cId="2042703709" sldId="264"/>
            <ac:spMk id="9" creationId="{0C1AF8D6-95E6-D6B2-83EE-91CD7E788390}"/>
          </ac:spMkLst>
        </pc:spChg>
        <pc:picChg chg="del">
          <ac:chgData name="Simon Suthers" userId="ce4396f77c76e635" providerId="LiveId" clId="{78200215-2F3E-44D1-9AB0-6C13DC5E25A9}" dt="2023-10-16T01:39:58.607" v="2971" actId="478"/>
          <ac:picMkLst>
            <pc:docMk/>
            <pc:sldMk cId="2042703709" sldId="264"/>
            <ac:picMk id="5" creationId="{33564EA8-BFE4-DD37-E72A-2B5B3B6E37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CE6DD-DA2D-4D11-BD98-3EF2A68CDE91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8A88-1B14-444D-BA96-ED3C5F26F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8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Built model with assumption: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Probability of winning a medal is a function of the results at the World championships from the previous 2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Can only predict where a boat has been entered for the previous 2 years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Womens</a:t>
            </a:r>
            <a:r>
              <a:rPr lang="en-GB" dirty="0"/>
              <a:t> 8 had no entry in 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Chose last 2 years as first year in Olympic cycle tends to have hang overs from previous cycle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Also allows for consistency across cycles with taking COVID into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4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Scraped results from World Championships and Olympic Games only from World rowing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Only looked at last 12 races as anyone outside top 12 was unlikely to be a medal contender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Rankings could be obtained through final finish order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Rankings do not necessarily reflect closeness of competition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Tried to create identifier to stipulate how close boats were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Times could be used for A final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How do you compare boat 6 with boat 7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/>
              <a:t>Times of B final may be at a quicker time of 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3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each World championships and Olympic games, this produced: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Rank order by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Relative speed by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0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Plotted relative times of previous 2 years with outcome at Olympic games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Hypothesis was that there was some bounding box in the top right-hand corner, where if you were within that box, it meant a medal was more likely.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0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Did same exercise with finishing positions.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Hypothesis was that there was some bounding box in the bottom left corner, where if you were within that box, it meant a medal was more likely.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7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Built binary classifier Logistic regression model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Binary classifier for 1 = win medal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Tried Naïve Bayes but logistic regression gave better 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Built on entire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Did not have time to do train/test split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Probably overfitted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Recall is not good – not picking up a lot of medals won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71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Are boats in previous years a fair reflection on current boats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What happens when personnel change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If model was built on relative speed, it could return how much quicker a boat needs to 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How do you measure relative speed?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Accommodate changes in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Should relative speed be based on a logarithmic scale?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Gaps get smaller in a tail wind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If the model included intra-season races, would it be possible to see how quick boats are going during the season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sz="28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78A88-1B14-444D-BA96-ED3C5F26FF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24E6-518A-0620-481B-63482884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FAA0-E010-C05D-7664-CF4BF0CD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A74D-EB18-497D-F6B6-A5C45E7D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B2B8-0B7D-D9DB-630F-527E0785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0DB1-A2A1-DC58-00B4-E7F45938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88A6-F61E-E616-F042-0085739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07F81-E947-7BAE-D94C-3296412C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51DC-0C1E-A750-11E0-F3FDA320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A2EC-2BFA-2D78-1C27-FD1AA614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1E16-A1D8-A9C1-4449-183D0037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6963A-552D-9452-8231-631350581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BB34-5C52-2C0D-1656-26629932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EA1F-F98B-CB6D-471A-2BFB5094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BDFD-CA1C-812A-52F2-1868C11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E247-6F38-B3F0-E1CD-389D9C7E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8594-7E51-59F1-24FA-A2A5C47C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56D8-FC71-7D67-C64F-CDE5A0D3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200D-99EC-B569-34BA-6BB83680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5DF9-5510-A9C8-0354-8DD35B7D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9C77-FACC-23A1-369A-18DEA00E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5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1DFF-9AA9-30CC-523D-148CEAB6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8021-2B32-418A-027C-89FEFCD8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44D8-0D43-3871-A4E3-825889F9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6358-A335-1F2C-7D87-73E753D5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A8A-3C67-DFFC-2755-06BBCF05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F5E3-D129-1F7F-94F8-79CB96D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EBD9-B34A-8FF5-C4F1-74AF92374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E7E5-4D28-BA93-1898-BACA76A1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F9598-E3BC-97BE-5567-663B3F32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5906-43A3-51E2-51B0-5820742B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5E5BC-1931-42E0-FAF3-CED50B09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1ED0-05E2-998E-D74E-36C9DC28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DF01-C30A-AD71-A52F-208FE124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11EB-F91C-84D3-4B25-9FB691CE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6AA96-A866-BD96-CB09-5C11EBE74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68C2-78AD-E112-F328-6E99C0B2C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16FF9-BDA4-6832-9BA5-A2011ED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68C30-0A23-1418-9AE9-0B2B816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E5007-0AEC-CDBE-5D67-2D9D1B3B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5904-2FFE-CF83-FD83-0FA2E5BF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3FD2F-0D16-BAF0-CD1A-180738E9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26C2-AE7C-520B-49ED-19F46A1B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5DA17-7988-77CF-0DF1-07606CC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A8536-3B6C-73EB-F159-E4F3D7F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01712-38F1-CA7D-EA81-5521A6A4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8ECC5-6966-7CDD-7C96-6C5B6E4A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6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080-77D0-E0C8-8964-53396047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6796-3A26-8917-722A-634317404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C51F3-B8C0-CF8D-8B47-B7B304D89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6847-F053-04E2-FFA4-282E7F53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14AF-3D57-94C1-6845-3EACABF1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EA2F-C5BF-0EFA-6128-4A5FF27C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5B9E-D3C4-C21F-ED6D-F47C3EC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F2C10-EC01-C190-F558-D4452EF04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F7B0-96E7-3364-0666-72648974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3189-175D-AB9A-3EEB-EDBDB3ED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C81D-AB20-FFFF-6AAF-4805800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EDDB-1F19-0E4C-EEBC-4815EFB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20A1C-062C-2A24-1332-A2711205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74D3-7AF0-290F-2C8C-7AF4E22F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93ED-7768-3D3D-7E83-4AEBF7EE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0C28-6B11-48DE-90A6-7E2BD8F1AF2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F3D0-4479-C6FE-62F8-4112BD86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BA46-A107-0730-002D-B6592D19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472D-3FA9-45AC-9043-8FF920172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F31-2FCF-2CA4-49C4-F5905DDC2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159" y="1670180"/>
            <a:ext cx="11084768" cy="3836533"/>
          </a:xfrm>
        </p:spPr>
        <p:txBody>
          <a:bodyPr>
            <a:normAutofit/>
          </a:bodyPr>
          <a:lstStyle/>
          <a:p>
            <a:r>
              <a:rPr lang="en-GB" dirty="0"/>
              <a:t>In which events do you think that there is a risk of missing a medal in Paris based on the boats that have qualified already?</a:t>
            </a:r>
          </a:p>
        </p:txBody>
      </p:sp>
    </p:spTree>
    <p:extLst>
      <p:ext uri="{BB962C8B-B14F-4D97-AF65-F5344CB8AC3E}">
        <p14:creationId xmlns:p14="http://schemas.microsoft.com/office/powerpoint/2010/main" val="7042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1DEAA7-9A6C-81D1-F5A1-CD0C324DE714}"/>
              </a:ext>
            </a:extLst>
          </p:cNvPr>
          <p:cNvSpPr txBox="1"/>
          <p:nvPr/>
        </p:nvSpPr>
        <p:spPr>
          <a:xfrm>
            <a:off x="463420" y="367784"/>
            <a:ext cx="1162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 which events is there a risk of missing a medal in Paris?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69BAD-2D96-69A7-EA71-E096E011F27C}"/>
              </a:ext>
            </a:extLst>
          </p:cNvPr>
          <p:cNvSpPr txBox="1"/>
          <p:nvPr/>
        </p:nvSpPr>
        <p:spPr>
          <a:xfrm>
            <a:off x="681136" y="1138335"/>
            <a:ext cx="10450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p(winning medal) = f(WC results from previous year + WC results from 2 years previous</a:t>
            </a:r>
            <a:r>
              <a:rPr lang="en-GB" dirty="0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D649C3-92E8-F9E1-4573-B1A19E71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84039"/>
              </p:ext>
            </p:extLst>
          </p:nvPr>
        </p:nvGraphicFramePr>
        <p:xfrm>
          <a:off x="463418" y="2366726"/>
          <a:ext cx="4184780" cy="4123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95">
                  <a:extLst>
                    <a:ext uri="{9D8B030D-6E8A-4147-A177-3AD203B41FA5}">
                      <a16:colId xmlns:a16="http://schemas.microsoft.com/office/drawing/2014/main" val="3181893360"/>
                    </a:ext>
                  </a:extLst>
                </a:gridCol>
                <a:gridCol w="1046195">
                  <a:extLst>
                    <a:ext uri="{9D8B030D-6E8A-4147-A177-3AD203B41FA5}">
                      <a16:colId xmlns:a16="http://schemas.microsoft.com/office/drawing/2014/main" val="2045344209"/>
                    </a:ext>
                  </a:extLst>
                </a:gridCol>
                <a:gridCol w="1046195">
                  <a:extLst>
                    <a:ext uri="{9D8B030D-6E8A-4147-A177-3AD203B41FA5}">
                      <a16:colId xmlns:a16="http://schemas.microsoft.com/office/drawing/2014/main" val="539633765"/>
                    </a:ext>
                  </a:extLst>
                </a:gridCol>
                <a:gridCol w="1046195">
                  <a:extLst>
                    <a:ext uri="{9D8B030D-6E8A-4147-A177-3AD203B41FA5}">
                      <a16:colId xmlns:a16="http://schemas.microsoft.com/office/drawing/2014/main" val="706964380"/>
                    </a:ext>
                  </a:extLst>
                </a:gridCol>
              </a:tblGrid>
              <a:tr h="7969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Boat Class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Country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No 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963392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41.68%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58.32%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6749283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4.65%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95.35%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2920938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W4x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GBR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53.98%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46.02%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8867857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LW2x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59.85%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923292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59.85%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08527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59.85%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40.15%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2207351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44.81%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55.19%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335772"/>
                  </a:ext>
                </a:extLst>
              </a:tr>
              <a:tr h="41581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M4x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30.51%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69.49%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74870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E0EF07-D156-B040-AB55-507D66299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83115"/>
              </p:ext>
            </p:extLst>
          </p:nvPr>
        </p:nvGraphicFramePr>
        <p:xfrm>
          <a:off x="6632768" y="2366726"/>
          <a:ext cx="3948148" cy="412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037">
                  <a:extLst>
                    <a:ext uri="{9D8B030D-6E8A-4147-A177-3AD203B41FA5}">
                      <a16:colId xmlns:a16="http://schemas.microsoft.com/office/drawing/2014/main" val="2852312829"/>
                    </a:ext>
                  </a:extLst>
                </a:gridCol>
                <a:gridCol w="987037">
                  <a:extLst>
                    <a:ext uri="{9D8B030D-6E8A-4147-A177-3AD203B41FA5}">
                      <a16:colId xmlns:a16="http://schemas.microsoft.com/office/drawing/2014/main" val="3745252318"/>
                    </a:ext>
                  </a:extLst>
                </a:gridCol>
                <a:gridCol w="987037">
                  <a:extLst>
                    <a:ext uri="{9D8B030D-6E8A-4147-A177-3AD203B41FA5}">
                      <a16:colId xmlns:a16="http://schemas.microsoft.com/office/drawing/2014/main" val="1582965648"/>
                    </a:ext>
                  </a:extLst>
                </a:gridCol>
                <a:gridCol w="987037">
                  <a:extLst>
                    <a:ext uri="{9D8B030D-6E8A-4147-A177-3AD203B41FA5}">
                      <a16:colId xmlns:a16="http://schemas.microsoft.com/office/drawing/2014/main" val="867420416"/>
                    </a:ext>
                  </a:extLst>
                </a:gridCol>
              </a:tblGrid>
              <a:tr h="72397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Boat Class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Country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No medal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488347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NED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56.94%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43.06%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9603803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ROU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33.28%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66.72%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803312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AUS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28.33%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71.67%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7550864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IRL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17.61%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82.39%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26399727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15.73%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84.27%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8222183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GBR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4.65%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95.35%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0359581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ESP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3.72%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96.28%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9691013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CZE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1.81%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98.19%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550636"/>
                  </a:ext>
                </a:extLst>
              </a:tr>
              <a:tr h="37772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 ITA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0.69%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99.31%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6577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ED5D28-9011-922A-F494-3CE36E4A4E82}"/>
              </a:ext>
            </a:extLst>
          </p:cNvPr>
          <p:cNvSpPr txBox="1"/>
          <p:nvPr/>
        </p:nvSpPr>
        <p:spPr>
          <a:xfrm>
            <a:off x="463418" y="1986388"/>
            <a:ext cx="4184780" cy="38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2024 Probability outputs for Team 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A2183-7C10-CBED-8B06-0FA624DA3CD5}"/>
              </a:ext>
            </a:extLst>
          </p:cNvPr>
          <p:cNvSpPr txBox="1"/>
          <p:nvPr/>
        </p:nvSpPr>
        <p:spPr>
          <a:xfrm>
            <a:off x="6632768" y="1997394"/>
            <a:ext cx="39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2024 Probability outputs for W2-</a:t>
            </a:r>
          </a:p>
        </p:txBody>
      </p:sp>
    </p:spTree>
    <p:extLst>
      <p:ext uri="{BB962C8B-B14F-4D97-AF65-F5344CB8AC3E}">
        <p14:creationId xmlns:p14="http://schemas.microsoft.com/office/powerpoint/2010/main" val="12198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423E81-C9B7-5184-1088-2CB3D7835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593919"/>
              </p:ext>
            </p:extLst>
          </p:nvPr>
        </p:nvGraphicFramePr>
        <p:xfrm>
          <a:off x="5444010" y="1400175"/>
          <a:ext cx="6278090" cy="509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809">
                  <a:extLst>
                    <a:ext uri="{9D8B030D-6E8A-4147-A177-3AD203B41FA5}">
                      <a16:colId xmlns:a16="http://schemas.microsoft.com/office/drawing/2014/main" val="3052157303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2534205318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1992913733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1072567588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1060145935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182819286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398713248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2348455911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2854810908"/>
                    </a:ext>
                  </a:extLst>
                </a:gridCol>
                <a:gridCol w="627809">
                  <a:extLst>
                    <a:ext uri="{9D8B030D-6E8A-4147-A177-3AD203B41FA5}">
                      <a16:colId xmlns:a16="http://schemas.microsoft.com/office/drawing/2014/main" val="2849184446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Boat Class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Year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Round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Round Number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Position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Country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Medalled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Winning 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% fastest 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567803915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LW2x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CAN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928221369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LW2x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08:07.3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098532166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08:09.1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087482771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AUS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08:11.2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215822774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GBR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08:13.9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391201862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NZL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08:15.7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4758712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CHN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4274587997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Final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07:40.8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060956524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ITA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956269576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BEL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00:07:46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665337741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AUT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07:51.1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271497815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Final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ESP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07:57.5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08:06.2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nan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776708451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GBR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801329870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07:35.4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780036196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NZL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07:36.7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633915660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07:39.8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891105772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 CHN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07:46.0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235107804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ITA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07:49.6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73890243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CAN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07:40.9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091252681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AUS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07:44.0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686146273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GER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07:45.2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07:34.8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2834418988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BEL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07:50.0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07:34.8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0.968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1779769223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AUT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07:57.0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493972647"/>
                  </a:ext>
                </a:extLst>
              </a:tr>
              <a:tr h="196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LW2x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Semi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 ESP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08:12.9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07:34.8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96" marR="6996" marT="6996" marB="0" anchor="ctr"/>
                </a:tc>
                <a:extLst>
                  <a:ext uri="{0D108BD9-81ED-4DB2-BD59-A6C34878D82A}">
                    <a16:rowId xmlns:a16="http://schemas.microsoft.com/office/drawing/2014/main" val="3104710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C03E9-D679-2763-DBBC-EB7891742D66}"/>
              </a:ext>
            </a:extLst>
          </p:cNvPr>
          <p:cNvSpPr txBox="1"/>
          <p:nvPr/>
        </p:nvSpPr>
        <p:spPr>
          <a:xfrm>
            <a:off x="254000" y="1423988"/>
            <a:ext cx="51900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Scraped all WC and Olympic results from World Rowing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Only looked at last 12 races (semi-finals or heats if no semis)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Obtained rank order from finishing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Percentage of winning time was average of fastest time across semi-finals and A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6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03E9-D679-2763-DBBC-EB7891742D66}"/>
              </a:ext>
            </a:extLst>
          </p:cNvPr>
          <p:cNvSpPr txBox="1"/>
          <p:nvPr/>
        </p:nvSpPr>
        <p:spPr>
          <a:xfrm>
            <a:off x="694210" y="1690688"/>
            <a:ext cx="51900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For each WC and Oly produced: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Rank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Relative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E88589-26F9-338B-B5D2-4690B3168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592120"/>
              </p:ext>
            </p:extLst>
          </p:nvPr>
        </p:nvGraphicFramePr>
        <p:xfrm>
          <a:off x="6307782" y="1690688"/>
          <a:ext cx="4792020" cy="3897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670">
                  <a:extLst>
                    <a:ext uri="{9D8B030D-6E8A-4147-A177-3AD203B41FA5}">
                      <a16:colId xmlns:a16="http://schemas.microsoft.com/office/drawing/2014/main" val="3490551120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2688434778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2540201301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51722885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4178886985"/>
                    </a:ext>
                  </a:extLst>
                </a:gridCol>
                <a:gridCol w="798670">
                  <a:extLst>
                    <a:ext uri="{9D8B030D-6E8A-4147-A177-3AD203B41FA5}">
                      <a16:colId xmlns:a16="http://schemas.microsoft.com/office/drawing/2014/main" val="423085239"/>
                    </a:ext>
                  </a:extLst>
                </a:gridCol>
              </a:tblGrid>
              <a:tr h="5367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Boat Class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Year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Country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% fastest 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Position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Medalled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643594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LW2x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CAN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5485155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25474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2892017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2010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AUS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11318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GBR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015893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 NZL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3937036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CHN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1117413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USA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0.989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840349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ITA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956844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BEL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0.968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1110481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AUT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4081580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LW2x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 ESP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0.923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76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BD51C-7DE7-E3F1-E37C-9B1D9B0A0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84661"/>
              </p:ext>
            </p:extLst>
          </p:nvPr>
        </p:nvGraphicFramePr>
        <p:xfrm>
          <a:off x="476250" y="1690688"/>
          <a:ext cx="11537950" cy="2513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86">
                  <a:extLst>
                    <a:ext uri="{9D8B030D-6E8A-4147-A177-3AD203B41FA5}">
                      <a16:colId xmlns:a16="http://schemas.microsoft.com/office/drawing/2014/main" val="978900367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2163788971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347266014"/>
                    </a:ext>
                  </a:extLst>
                </a:gridCol>
                <a:gridCol w="849514">
                  <a:extLst>
                    <a:ext uri="{9D8B030D-6E8A-4147-A177-3AD203B41FA5}">
                      <a16:colId xmlns:a16="http://schemas.microsoft.com/office/drawing/2014/main" val="926533555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4288424361"/>
                    </a:ext>
                  </a:extLst>
                </a:gridCol>
                <a:gridCol w="864960">
                  <a:extLst>
                    <a:ext uri="{9D8B030D-6E8A-4147-A177-3AD203B41FA5}">
                      <a16:colId xmlns:a16="http://schemas.microsoft.com/office/drawing/2014/main" val="900329532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1781354962"/>
                    </a:ext>
                  </a:extLst>
                </a:gridCol>
                <a:gridCol w="849514">
                  <a:extLst>
                    <a:ext uri="{9D8B030D-6E8A-4147-A177-3AD203B41FA5}">
                      <a16:colId xmlns:a16="http://schemas.microsoft.com/office/drawing/2014/main" val="1501981067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1239049553"/>
                    </a:ext>
                  </a:extLst>
                </a:gridCol>
                <a:gridCol w="864960">
                  <a:extLst>
                    <a:ext uri="{9D8B030D-6E8A-4147-A177-3AD203B41FA5}">
                      <a16:colId xmlns:a16="http://schemas.microsoft.com/office/drawing/2014/main" val="4288905281"/>
                    </a:ext>
                  </a:extLst>
                </a:gridCol>
                <a:gridCol w="803177">
                  <a:extLst>
                    <a:ext uri="{9D8B030D-6E8A-4147-A177-3AD203B41FA5}">
                      <a16:colId xmlns:a16="http://schemas.microsoft.com/office/drawing/2014/main" val="893605659"/>
                    </a:ext>
                  </a:extLst>
                </a:gridCol>
                <a:gridCol w="1127537">
                  <a:extLst>
                    <a:ext uri="{9D8B030D-6E8A-4147-A177-3AD203B41FA5}">
                      <a16:colId xmlns:a16="http://schemas.microsoft.com/office/drawing/2014/main" val="254410588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753480633"/>
                    </a:ext>
                  </a:extLst>
                </a:gridCol>
                <a:gridCol w="772286">
                  <a:extLst>
                    <a:ext uri="{9D8B030D-6E8A-4147-A177-3AD203B41FA5}">
                      <a16:colId xmlns:a16="http://schemas.microsoft.com/office/drawing/2014/main" val="2595011144"/>
                    </a:ext>
                  </a:extLst>
                </a:gridCol>
              </a:tblGrid>
              <a:tr h="4857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 err="1">
                          <a:effectLst/>
                        </a:rPr>
                        <a:t>Boat_Class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Medalled_1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Medalled_2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Year_Olym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Time_diff_Olym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Position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Medalled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404614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AUS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1040987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CHN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2019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4956620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DEN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19054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GBR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3692004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NED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51184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POL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3542013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ROU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0.977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0.972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20667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W4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 USA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2020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effectLst/>
                        </a:rPr>
                        <a:t>0.963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effectLst/>
                        </a:rPr>
                        <a:t>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4654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821FD-7C25-1AC7-EE68-C84036AD7ED2}"/>
              </a:ext>
            </a:extLst>
          </p:cNvPr>
          <p:cNvSpPr txBox="1"/>
          <p:nvPr/>
        </p:nvSpPr>
        <p:spPr>
          <a:xfrm>
            <a:off x="660400" y="4508500"/>
            <a:ext cx="756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Transformed data so that WC years appeared as properties of the Olympic year</a:t>
            </a:r>
          </a:p>
        </p:txBody>
      </p:sp>
    </p:spTree>
    <p:extLst>
      <p:ext uri="{BB962C8B-B14F-4D97-AF65-F5344CB8AC3E}">
        <p14:creationId xmlns:p14="http://schemas.microsoft.com/office/powerpoint/2010/main" val="147680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DCE91-C713-1929-7437-A83621AAB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690688"/>
            <a:ext cx="5772150" cy="433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7112000" y="1690688"/>
            <a:ext cx="375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Plot relative times of previous 2 years with outcome at Olympic games</a:t>
            </a:r>
          </a:p>
        </p:txBody>
      </p:sp>
    </p:spTree>
    <p:extLst>
      <p:ext uri="{BB962C8B-B14F-4D97-AF65-F5344CB8AC3E}">
        <p14:creationId xmlns:p14="http://schemas.microsoft.com/office/powerpoint/2010/main" val="12434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7112000" y="1690688"/>
            <a:ext cx="459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Plot position of previous 2 years with outcome at Olympic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Size of dot represents number of 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3B020-55CC-9266-B801-C6E44AFB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665288"/>
            <a:ext cx="5705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the model built?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6248400" y="1690688"/>
            <a:ext cx="5461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binary classifier Logistic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1 = Win medal at 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0 = No medal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Added class weighting as uneven sample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Used rank positions as returned better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using entire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Probably overfitted!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64EA8-BFE4-DD37-E72A-2B5B3B6E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2084388"/>
            <a:ext cx="48291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8788D-CCA3-3270-02C6-882FA58856F9}"/>
              </a:ext>
            </a:extLst>
          </p:cNvPr>
          <p:cNvSpPr txBox="1"/>
          <p:nvPr/>
        </p:nvSpPr>
        <p:spPr>
          <a:xfrm>
            <a:off x="292101" y="1625928"/>
            <a:ext cx="565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5302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952-5E80-AEE3-6B1D-A46F5A0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could model be improved?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F8D6-95E6-D6B2-83EE-91CD7E788390}"/>
              </a:ext>
            </a:extLst>
          </p:cNvPr>
          <p:cNvSpPr txBox="1"/>
          <p:nvPr/>
        </p:nvSpPr>
        <p:spPr>
          <a:xfrm>
            <a:off x="635000" y="1550988"/>
            <a:ext cx="10058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Are boats in previous years a fair reflection on current boats?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model was built on relative speed, it could return how much quicker a boat needs to 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How do you measure relative speed?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/>
              <a:t>Accommodate changes in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Should relative speed be based on a logarithmic scale?</a:t>
            </a:r>
          </a:p>
          <a:p>
            <a:pPr lvl="2"/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Is it possible to include intermediate race results?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e.g., World Cups and European Champs.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4270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1394</Words>
  <Application>Microsoft Office PowerPoint</Application>
  <PresentationFormat>Widescreen</PresentationFormat>
  <Paragraphs>622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 which events do you think that there is a risk of missing a medal in Paris based on the boats that have qualified already?</vt:lpstr>
      <vt:lpstr>PowerPoint Presentation</vt:lpstr>
      <vt:lpstr>How was the model built?</vt:lpstr>
      <vt:lpstr>How was the model built?</vt:lpstr>
      <vt:lpstr>How was the model built?</vt:lpstr>
      <vt:lpstr>How was the model built?</vt:lpstr>
      <vt:lpstr>How was the model built?</vt:lpstr>
      <vt:lpstr>How was the model built?</vt:lpstr>
      <vt:lpstr>How could model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which events do you think that there is a risk of missing a medal in Paris based on the boats that have qualified already?</dc:title>
  <dc:creator>Simon Suthers</dc:creator>
  <cp:lastModifiedBy>Simon Suthers</cp:lastModifiedBy>
  <cp:revision>1</cp:revision>
  <dcterms:created xsi:type="dcterms:W3CDTF">2023-10-16T00:44:55Z</dcterms:created>
  <dcterms:modified xsi:type="dcterms:W3CDTF">2023-10-16T10:18:20Z</dcterms:modified>
</cp:coreProperties>
</file>