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A327-91F8-4A90-A2F7-032AB5D6FEED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2FC23-E1D1-441A-B8E5-A4C99D65C1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FC23-E1D1-441A-B8E5-A4C99D65C1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7596336" y="692696"/>
            <a:ext cx="1152128" cy="720080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9512" y="2780928"/>
            <a:ext cx="1152128" cy="57606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2627784" y="5157192"/>
            <a:ext cx="1008112" cy="1008112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tfs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2411760" y="3068960"/>
            <a:ext cx="1440160" cy="1080120"/>
          </a:xfrm>
          <a:prstGeom prst="hexag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120" y="3140968"/>
            <a:ext cx="1584176" cy="10801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7"/>
            <a:endCxn id="7" idx="4"/>
          </p:cNvCxnSpPr>
          <p:nvPr/>
        </p:nvCxnSpPr>
        <p:spPr>
          <a:xfrm>
            <a:off x="1162915" y="2865291"/>
            <a:ext cx="1518875" cy="203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7" idx="2"/>
          </p:cNvCxnSpPr>
          <p:nvPr/>
        </p:nvCxnSpPr>
        <p:spPr>
          <a:xfrm flipH="1" flipV="1">
            <a:off x="2681790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1"/>
            <a:endCxn id="6" idx="5"/>
          </p:cNvCxnSpPr>
          <p:nvPr/>
        </p:nvCxnSpPr>
        <p:spPr>
          <a:xfrm flipH="1">
            <a:off x="3383868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563888" y="3068960"/>
            <a:ext cx="2088232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7" idx="0"/>
          </p:cNvCxnSpPr>
          <p:nvPr/>
        </p:nvCxnSpPr>
        <p:spPr>
          <a:xfrm flipH="1" flipV="1">
            <a:off x="3851920" y="3609020"/>
            <a:ext cx="180020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4" idx="2"/>
          </p:cNvCxnSpPr>
          <p:nvPr/>
        </p:nvCxnSpPr>
        <p:spPr>
          <a:xfrm flipV="1">
            <a:off x="6444208" y="1052736"/>
            <a:ext cx="1152128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8" idx="3"/>
          </p:cNvCxnSpPr>
          <p:nvPr/>
        </p:nvCxnSpPr>
        <p:spPr>
          <a:xfrm flipH="1">
            <a:off x="7236296" y="1412776"/>
            <a:ext cx="936104" cy="2268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5" idx="4"/>
          </p:cNvCxnSpPr>
          <p:nvPr/>
        </p:nvCxnSpPr>
        <p:spPr>
          <a:xfrm flipH="1" flipV="1">
            <a:off x="755576" y="3356992"/>
            <a:ext cx="1703484" cy="264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3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读小文件流程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23488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1.bucket/object/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63888" y="24928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2.bucket/object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92080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3.bucket/object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28384" y="1988840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</a:p>
          <a:p>
            <a:r>
              <a:rPr lang="en-US" altLang="zh-CN" dirty="0" smtClean="0"/>
              <a:t>meta</a:t>
            </a:r>
          </a:p>
          <a:p>
            <a:r>
              <a:rPr lang="en-US" altLang="zh-CN" dirty="0" err="1" smtClean="0"/>
              <a:t>tfsinfo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11960" y="378904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5.Meta</a:t>
            </a:r>
          </a:p>
          <a:p>
            <a:r>
              <a:rPr lang="en-US" altLang="zh-CN" dirty="0" err="1" smtClean="0"/>
              <a:t>tfsinfo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6.tfsinfo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47251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7.file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31640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8.file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7596336" y="692696"/>
            <a:ext cx="1152128" cy="720080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9512" y="2780928"/>
            <a:ext cx="1152128" cy="57606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2627784" y="5157192"/>
            <a:ext cx="1008112" cy="1008112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tfs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2411760" y="3068960"/>
            <a:ext cx="1440160" cy="1080120"/>
          </a:xfrm>
          <a:prstGeom prst="hexag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120" y="3140968"/>
            <a:ext cx="1584176" cy="10801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7"/>
            <a:endCxn id="7" idx="4"/>
          </p:cNvCxnSpPr>
          <p:nvPr/>
        </p:nvCxnSpPr>
        <p:spPr>
          <a:xfrm>
            <a:off x="1162915" y="2865291"/>
            <a:ext cx="1518875" cy="203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7" idx="2"/>
          </p:cNvCxnSpPr>
          <p:nvPr/>
        </p:nvCxnSpPr>
        <p:spPr>
          <a:xfrm flipH="1" flipV="1">
            <a:off x="2681790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1"/>
            <a:endCxn id="6" idx="5"/>
          </p:cNvCxnSpPr>
          <p:nvPr/>
        </p:nvCxnSpPr>
        <p:spPr>
          <a:xfrm flipH="1">
            <a:off x="3383868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563888" y="3068960"/>
            <a:ext cx="2088232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7" idx="0"/>
          </p:cNvCxnSpPr>
          <p:nvPr/>
        </p:nvCxnSpPr>
        <p:spPr>
          <a:xfrm flipH="1" flipV="1">
            <a:off x="3851920" y="3609020"/>
            <a:ext cx="180020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4" idx="2"/>
          </p:cNvCxnSpPr>
          <p:nvPr/>
        </p:nvCxnSpPr>
        <p:spPr>
          <a:xfrm flipV="1">
            <a:off x="6444208" y="1052736"/>
            <a:ext cx="1152128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8" idx="3"/>
          </p:cNvCxnSpPr>
          <p:nvPr/>
        </p:nvCxnSpPr>
        <p:spPr>
          <a:xfrm flipH="1">
            <a:off x="7236296" y="1412776"/>
            <a:ext cx="936104" cy="2268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5" idx="4"/>
          </p:cNvCxnSpPr>
          <p:nvPr/>
        </p:nvCxnSpPr>
        <p:spPr>
          <a:xfrm flipH="1" flipV="1">
            <a:off x="755576" y="3356992"/>
            <a:ext cx="1703484" cy="264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36" y="3326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</a:t>
            </a:r>
            <a:r>
              <a:rPr lang="zh-CN" altLang="en-US" dirty="0" smtClean="0"/>
              <a:t>大</a:t>
            </a:r>
            <a:r>
              <a:rPr lang="zh-CN" altLang="en-US" dirty="0" smtClean="0"/>
              <a:t>文件流程（含分片上传的大文件）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23488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1.bucket/object/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63888" y="24928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2.bucket/object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92080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3.bucket/object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84368" y="2204864"/>
            <a:ext cx="1008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</a:p>
          <a:p>
            <a:r>
              <a:rPr lang="en-US" altLang="zh-CN" dirty="0" smtClean="0"/>
              <a:t>Meta</a:t>
            </a:r>
          </a:p>
          <a:p>
            <a:r>
              <a:rPr lang="en-US" altLang="zh-CN" dirty="0" smtClean="0"/>
              <a:t>Tfsinfo1; Tfsinfo2;</a:t>
            </a:r>
          </a:p>
          <a:p>
            <a:r>
              <a:rPr lang="en-US" altLang="zh-CN" dirty="0" smtClean="0"/>
              <a:t>Tfsinfo3; Tfsinfo4; Tfsinfo5;</a:t>
            </a:r>
          </a:p>
          <a:p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0" y="3789040"/>
            <a:ext cx="1224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5.meta</a:t>
            </a:r>
          </a:p>
          <a:p>
            <a:r>
              <a:rPr lang="en-US" altLang="zh-CN" dirty="0" smtClean="0"/>
              <a:t>Tfsinfo1; Tfsinfo2;</a:t>
            </a:r>
          </a:p>
          <a:p>
            <a:r>
              <a:rPr lang="en-US" altLang="zh-CN" dirty="0" smtClean="0"/>
              <a:t>Tfsinfo3; Tfsinfo4; Tfsinfo5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19872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6.tfsinfo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47251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7.file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31640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8.file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7596336" y="692696"/>
            <a:ext cx="1152128" cy="720080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9512" y="2780928"/>
            <a:ext cx="1152128" cy="57606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2627784" y="5157192"/>
            <a:ext cx="1008112" cy="1008112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tfs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2411760" y="3068960"/>
            <a:ext cx="1440160" cy="1080120"/>
          </a:xfrm>
          <a:prstGeom prst="hexag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120" y="3140968"/>
            <a:ext cx="1584176" cy="10801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4"/>
            <a:endCxn id="5" idx="7"/>
          </p:cNvCxnSpPr>
          <p:nvPr/>
        </p:nvCxnSpPr>
        <p:spPr>
          <a:xfrm flipH="1" flipV="1">
            <a:off x="1162915" y="2865291"/>
            <a:ext cx="1518875" cy="203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1"/>
          </p:cNvCxnSpPr>
          <p:nvPr/>
        </p:nvCxnSpPr>
        <p:spPr>
          <a:xfrm>
            <a:off x="2681790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5"/>
            <a:endCxn id="7" idx="1"/>
          </p:cNvCxnSpPr>
          <p:nvPr/>
        </p:nvCxnSpPr>
        <p:spPr>
          <a:xfrm flipV="1">
            <a:off x="3383868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3851920" y="3573016"/>
            <a:ext cx="1800200" cy="108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563888" y="3068960"/>
            <a:ext cx="2088232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4" idx="3"/>
          </p:cNvCxnSpPr>
          <p:nvPr/>
        </p:nvCxnSpPr>
        <p:spPr>
          <a:xfrm flipV="1">
            <a:off x="7236296" y="1412776"/>
            <a:ext cx="936104" cy="230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8" idx="0"/>
          </p:cNvCxnSpPr>
          <p:nvPr/>
        </p:nvCxnSpPr>
        <p:spPr>
          <a:xfrm flipH="1">
            <a:off x="6444208" y="1052736"/>
            <a:ext cx="1152128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  <a:endCxn id="7" idx="3"/>
          </p:cNvCxnSpPr>
          <p:nvPr/>
        </p:nvCxnSpPr>
        <p:spPr>
          <a:xfrm>
            <a:off x="755576" y="3356992"/>
            <a:ext cx="1656184" cy="2520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3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</a:t>
            </a:r>
            <a:r>
              <a:rPr lang="zh-CN" altLang="en-US" dirty="0" smtClean="0"/>
              <a:t>小文件流程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37170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1.bucket/object/ file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39952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7.ok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84168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6.ok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84368" y="2060848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Bucket</a:t>
            </a:r>
          </a:p>
          <a:p>
            <a:r>
              <a:rPr lang="en-US" altLang="zh-CN" dirty="0" smtClean="0"/>
              <a:t>/object </a:t>
            </a:r>
            <a:r>
              <a:rPr lang="en-US" altLang="zh-CN" dirty="0" err="1" smtClean="0"/>
              <a:t>tfsinfo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51920" y="378904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4.Bucket/object</a:t>
            </a:r>
          </a:p>
          <a:p>
            <a:r>
              <a:rPr lang="en-US" altLang="zh-CN" dirty="0" err="1" smtClean="0"/>
              <a:t>tfsinfo</a:t>
            </a:r>
            <a:endParaRPr lang="en-US" altLang="zh-CN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3.tfsinfo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47251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2.file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75656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8.ok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7596336" y="692696"/>
            <a:ext cx="1152128" cy="720080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9512" y="2780928"/>
            <a:ext cx="1152128" cy="57606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2627784" y="5157192"/>
            <a:ext cx="1008112" cy="1008112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tfs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2411760" y="3068960"/>
            <a:ext cx="1440160" cy="1080120"/>
          </a:xfrm>
          <a:prstGeom prst="hexag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120" y="3140968"/>
            <a:ext cx="1584176" cy="10801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4"/>
            <a:endCxn id="5" idx="7"/>
          </p:cNvCxnSpPr>
          <p:nvPr/>
        </p:nvCxnSpPr>
        <p:spPr>
          <a:xfrm flipH="1" flipV="1">
            <a:off x="1162915" y="2865291"/>
            <a:ext cx="1518875" cy="203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1"/>
          </p:cNvCxnSpPr>
          <p:nvPr/>
        </p:nvCxnSpPr>
        <p:spPr>
          <a:xfrm>
            <a:off x="2681790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5"/>
            <a:endCxn id="7" idx="1"/>
          </p:cNvCxnSpPr>
          <p:nvPr/>
        </p:nvCxnSpPr>
        <p:spPr>
          <a:xfrm flipV="1">
            <a:off x="3383868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3851920" y="3573016"/>
            <a:ext cx="1800200" cy="108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563888" y="3068960"/>
            <a:ext cx="2088232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4" idx="3"/>
          </p:cNvCxnSpPr>
          <p:nvPr/>
        </p:nvCxnSpPr>
        <p:spPr>
          <a:xfrm flipV="1">
            <a:off x="7236296" y="1412776"/>
            <a:ext cx="936104" cy="230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8" idx="0"/>
          </p:cNvCxnSpPr>
          <p:nvPr/>
        </p:nvCxnSpPr>
        <p:spPr>
          <a:xfrm flipH="1">
            <a:off x="6444208" y="1052736"/>
            <a:ext cx="1152128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  <a:endCxn id="7" idx="3"/>
          </p:cNvCxnSpPr>
          <p:nvPr/>
        </p:nvCxnSpPr>
        <p:spPr>
          <a:xfrm>
            <a:off x="755576" y="3356992"/>
            <a:ext cx="1656184" cy="2520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3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</a:t>
            </a:r>
            <a:r>
              <a:rPr lang="zh-CN" altLang="en-US" dirty="0" smtClean="0"/>
              <a:t>大</a:t>
            </a:r>
            <a:r>
              <a:rPr lang="zh-CN" altLang="en-US" dirty="0" smtClean="0"/>
              <a:t>文件流程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371703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1.bucket/object/ </a:t>
            </a:r>
            <a:r>
              <a:rPr lang="en-US" altLang="zh-CN" dirty="0" err="1" smtClean="0"/>
              <a:t>BIGfile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39952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7.ok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84168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6.ok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84368" y="2060848"/>
            <a:ext cx="108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Bucket</a:t>
            </a:r>
          </a:p>
          <a:p>
            <a:r>
              <a:rPr lang="en-US" altLang="zh-CN" dirty="0" smtClean="0"/>
              <a:t>/object meta</a:t>
            </a:r>
          </a:p>
          <a:p>
            <a:r>
              <a:rPr lang="en-US" altLang="zh-CN" dirty="0" smtClean="0"/>
              <a:t>Tfsinfo1</a:t>
            </a:r>
          </a:p>
          <a:p>
            <a:r>
              <a:rPr lang="en-US" altLang="zh-CN" dirty="0" smtClean="0"/>
              <a:t>Tfsinfo2</a:t>
            </a:r>
          </a:p>
          <a:p>
            <a:r>
              <a:rPr lang="en-US" altLang="zh-CN" dirty="0" smtClean="0"/>
              <a:t>Tfsinfo3</a:t>
            </a:r>
          </a:p>
          <a:p>
            <a:r>
              <a:rPr lang="en-US" altLang="zh-CN" dirty="0" smtClean="0"/>
              <a:t>tfsinfo4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32040" y="429309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4.Bucket/object</a:t>
            </a:r>
          </a:p>
          <a:p>
            <a:r>
              <a:rPr lang="en-US" altLang="zh-CN" dirty="0" smtClean="0"/>
              <a:t>Tfsinfo1….4</a:t>
            </a:r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等全部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到了，才能弄出一个</a:t>
            </a:r>
            <a:r>
              <a:rPr lang="en-US" altLang="zh-CN" dirty="0" smtClean="0"/>
              <a:t>meta.</a:t>
            </a:r>
          </a:p>
          <a:p>
            <a:r>
              <a:rPr lang="zh-CN" altLang="en-US" dirty="0" smtClean="0"/>
              <a:t>然后以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一包的形式发给</a:t>
            </a:r>
            <a:r>
              <a:rPr lang="en-US" altLang="zh-CN" dirty="0" err="1" smtClean="0"/>
              <a:t>tair</a:t>
            </a:r>
            <a:endParaRPr lang="en-US" altLang="zh-CN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4797152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依次</a:t>
            </a:r>
            <a:endParaRPr lang="en-US" altLang="zh-CN" dirty="0" smtClean="0"/>
          </a:p>
          <a:p>
            <a:r>
              <a:rPr lang="en-US" altLang="zh-CN" dirty="0" smtClean="0"/>
              <a:t>Tfsinfo1</a:t>
            </a:r>
          </a:p>
          <a:p>
            <a:r>
              <a:rPr lang="en-US" altLang="zh-CN" dirty="0" smtClean="0"/>
              <a:t>Tfsinfo2</a:t>
            </a:r>
          </a:p>
          <a:p>
            <a:r>
              <a:rPr lang="en-US" altLang="zh-CN" dirty="0" smtClean="0"/>
              <a:t>Tfsinfo3</a:t>
            </a:r>
          </a:p>
          <a:p>
            <a:r>
              <a:rPr lang="en-US" altLang="zh-CN" dirty="0" smtClean="0"/>
              <a:t>tfsinfo4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63688" y="4653136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依次</a:t>
            </a:r>
            <a:endParaRPr lang="en-US" altLang="zh-CN" dirty="0" smtClean="0"/>
          </a:p>
          <a:p>
            <a:r>
              <a:rPr lang="en-US" altLang="zh-CN" dirty="0" smtClean="0"/>
              <a:t>File1</a:t>
            </a:r>
          </a:p>
          <a:p>
            <a:r>
              <a:rPr lang="en-US" altLang="zh-CN" dirty="0" smtClean="0"/>
              <a:t>File2;</a:t>
            </a:r>
          </a:p>
          <a:p>
            <a:r>
              <a:rPr lang="en-US" altLang="zh-CN" dirty="0" smtClean="0"/>
              <a:t>File3;</a:t>
            </a:r>
          </a:p>
          <a:p>
            <a:r>
              <a:rPr lang="en-US" altLang="zh-CN" dirty="0" smtClean="0"/>
              <a:t>File4;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75656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8.ok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7596336" y="692696"/>
            <a:ext cx="1152128" cy="720080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9512" y="2780928"/>
            <a:ext cx="1152128" cy="57606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2627784" y="5157192"/>
            <a:ext cx="1008112" cy="1008112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tfs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2411760" y="3068960"/>
            <a:ext cx="1440160" cy="1080120"/>
          </a:xfrm>
          <a:prstGeom prst="hexag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120" y="3140968"/>
            <a:ext cx="1584176" cy="10801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metaKV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4"/>
            <a:endCxn id="5" idx="7"/>
          </p:cNvCxnSpPr>
          <p:nvPr/>
        </p:nvCxnSpPr>
        <p:spPr>
          <a:xfrm flipH="1" flipV="1">
            <a:off x="1162915" y="2865291"/>
            <a:ext cx="1518875" cy="203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1"/>
          </p:cNvCxnSpPr>
          <p:nvPr/>
        </p:nvCxnSpPr>
        <p:spPr>
          <a:xfrm>
            <a:off x="2681790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5"/>
            <a:endCxn id="7" idx="1"/>
          </p:cNvCxnSpPr>
          <p:nvPr/>
        </p:nvCxnSpPr>
        <p:spPr>
          <a:xfrm flipV="1">
            <a:off x="3383868" y="4149080"/>
            <a:ext cx="19802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3851920" y="3573016"/>
            <a:ext cx="1800200" cy="108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563888" y="3068960"/>
            <a:ext cx="2088232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4" idx="2"/>
          </p:cNvCxnSpPr>
          <p:nvPr/>
        </p:nvCxnSpPr>
        <p:spPr>
          <a:xfrm flipV="1">
            <a:off x="6804248" y="1052736"/>
            <a:ext cx="792088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8" idx="3"/>
          </p:cNvCxnSpPr>
          <p:nvPr/>
        </p:nvCxnSpPr>
        <p:spPr>
          <a:xfrm flipH="1">
            <a:off x="7236296" y="1412776"/>
            <a:ext cx="936104" cy="2268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  <a:endCxn id="7" idx="3"/>
          </p:cNvCxnSpPr>
          <p:nvPr/>
        </p:nvCxnSpPr>
        <p:spPr>
          <a:xfrm>
            <a:off x="755576" y="3356992"/>
            <a:ext cx="1656184" cy="2520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3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写分片大文件流程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371703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1.bucket/object/ </a:t>
            </a:r>
          </a:p>
          <a:p>
            <a:r>
              <a:rPr lang="en-US" altLang="zh-CN" dirty="0" smtClean="0"/>
              <a:t>Part1</a:t>
            </a:r>
          </a:p>
          <a:p>
            <a:r>
              <a:rPr lang="en-US" altLang="zh-CN" dirty="0" smtClean="0"/>
              <a:t>Part2</a:t>
            </a:r>
          </a:p>
          <a:p>
            <a:r>
              <a:rPr lang="en-US" altLang="zh-CN" dirty="0" smtClean="0"/>
              <a:t>part3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04248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59832" y="332656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等待全部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都完成了，从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读出全部临时</a:t>
            </a:r>
            <a:r>
              <a:rPr lang="en-US" altLang="zh-CN" dirty="0" smtClean="0"/>
              <a:t>KV</a:t>
            </a:r>
          </a:p>
          <a:p>
            <a:r>
              <a:rPr lang="en-US" altLang="zh-CN" dirty="0" smtClean="0"/>
              <a:t>Bucket/object/</a:t>
            </a:r>
            <a:r>
              <a:rPr lang="en-US" altLang="zh-CN" dirty="0" err="1" smtClean="0"/>
              <a:t>ver</a:t>
            </a:r>
            <a:r>
              <a:rPr lang="en-US" altLang="zh-CN" dirty="0" smtClean="0"/>
              <a:t>/P</a:t>
            </a:r>
          </a:p>
          <a:p>
            <a:r>
              <a:rPr lang="zh-CN" altLang="en-US" dirty="0" smtClean="0"/>
              <a:t>进行整理塞满操作。</a:t>
            </a:r>
            <a:endParaRPr lang="en-US" altLang="zh-CN" dirty="0" smtClean="0"/>
          </a:p>
          <a:p>
            <a:r>
              <a:rPr lang="zh-CN" altLang="en-US" dirty="0" smtClean="0"/>
              <a:t>整理</a:t>
            </a:r>
            <a:r>
              <a:rPr lang="zh-CN" altLang="en-US" dirty="0" smtClean="0"/>
              <a:t>后的</a:t>
            </a:r>
            <a:r>
              <a:rPr lang="en-US" altLang="zh-CN" dirty="0" err="1" smtClean="0"/>
              <a:t>kv</a:t>
            </a:r>
            <a:endParaRPr lang="en-US" altLang="zh-CN" dirty="0" smtClean="0"/>
          </a:p>
          <a:p>
            <a:r>
              <a:rPr lang="en-US" altLang="zh-CN" dirty="0" smtClean="0"/>
              <a:t>K:Bucket/object/</a:t>
            </a:r>
            <a:r>
              <a:rPr lang="en-US" altLang="zh-CN" dirty="0" err="1" smtClean="0"/>
              <a:t>ver</a:t>
            </a:r>
            <a:r>
              <a:rPr lang="en-US" altLang="zh-CN" dirty="0" smtClean="0"/>
              <a:t>/offset</a:t>
            </a:r>
          </a:p>
          <a:p>
            <a:r>
              <a:rPr lang="en-US" altLang="zh-CN" dirty="0" smtClean="0"/>
              <a:t>V:meta </a:t>
            </a:r>
            <a:r>
              <a:rPr lang="en-US" altLang="zh-CN" dirty="0" err="1" smtClean="0"/>
              <a:t>specialoffset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tfsinfo</a:t>
            </a:r>
            <a:r>
              <a:rPr lang="en-US" altLang="zh-CN" dirty="0" smtClean="0"/>
              <a:t> size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68344" y="3429000"/>
            <a:ext cx="108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Bucket</a:t>
            </a:r>
          </a:p>
          <a:p>
            <a:r>
              <a:rPr lang="en-US" altLang="zh-CN" dirty="0" smtClean="0"/>
              <a:t>/object</a:t>
            </a:r>
          </a:p>
          <a:p>
            <a:r>
              <a:rPr lang="en-US" altLang="zh-CN" dirty="0" smtClean="0"/>
              <a:t>/PXRX </a:t>
            </a:r>
          </a:p>
          <a:p>
            <a:r>
              <a:rPr lang="en-US" altLang="zh-CN" dirty="0" smtClean="0"/>
              <a:t>Tfsinfo1</a:t>
            </a:r>
          </a:p>
          <a:p>
            <a:r>
              <a:rPr lang="en-US" altLang="zh-CN" dirty="0" smtClean="0"/>
              <a:t>Tfsinfo2</a:t>
            </a:r>
          </a:p>
          <a:p>
            <a:r>
              <a:rPr lang="en-US" altLang="zh-CN" dirty="0" smtClean="0"/>
              <a:t>Tfsinfo3</a:t>
            </a:r>
          </a:p>
          <a:p>
            <a:r>
              <a:rPr lang="en-US" altLang="zh-CN" dirty="0" smtClean="0"/>
              <a:t>tfsinfo4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48064" y="4365104"/>
            <a:ext cx="1728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4.Bucket/object</a:t>
            </a:r>
          </a:p>
          <a:p>
            <a:r>
              <a:rPr lang="en-US" altLang="zh-CN" dirty="0" smtClean="0"/>
              <a:t>Tfsinfo1….4</a:t>
            </a:r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等某个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的全部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到了，才能弄出一个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一包的形式，发给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做</a:t>
            </a:r>
            <a:r>
              <a:rPr lang="zh-CN" altLang="en-US" dirty="0" smtClean="0"/>
              <a:t>临时</a:t>
            </a:r>
            <a:r>
              <a:rPr lang="en-US" altLang="zh-CN" dirty="0" smtClean="0"/>
              <a:t>KV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3888" y="4797152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依次</a:t>
            </a:r>
            <a:endParaRPr lang="en-US" altLang="zh-CN" dirty="0" smtClean="0"/>
          </a:p>
          <a:p>
            <a:r>
              <a:rPr lang="en-US" altLang="zh-CN" dirty="0" smtClean="0"/>
              <a:t>part1</a:t>
            </a:r>
            <a:r>
              <a:rPr lang="en-US" altLang="zh-CN" dirty="0" smtClean="0"/>
              <a:t>Tfsinfo1</a:t>
            </a:r>
          </a:p>
          <a:p>
            <a:r>
              <a:rPr lang="en-US" altLang="zh-CN" dirty="0" smtClean="0"/>
              <a:t>part1Tfsinfo2</a:t>
            </a:r>
          </a:p>
          <a:p>
            <a:r>
              <a:rPr lang="en-US" altLang="zh-CN" dirty="0" smtClean="0"/>
              <a:t>part1</a:t>
            </a:r>
            <a:r>
              <a:rPr lang="en-US" altLang="zh-CN" dirty="0" smtClean="0"/>
              <a:t>Tfsinfo3</a:t>
            </a:r>
          </a:p>
          <a:p>
            <a:r>
              <a:rPr lang="en-US" altLang="zh-CN" dirty="0" smtClean="0"/>
              <a:t>part1</a:t>
            </a:r>
            <a:r>
              <a:rPr lang="en-US" altLang="zh-CN" dirty="0" smtClean="0"/>
              <a:t>tfsinfo4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15616" y="4509120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依次</a:t>
            </a:r>
            <a:endParaRPr lang="en-US" altLang="zh-CN" dirty="0" smtClean="0"/>
          </a:p>
          <a:p>
            <a:r>
              <a:rPr lang="en-US" altLang="zh-CN" dirty="0" smtClean="0"/>
              <a:t>part1File1</a:t>
            </a:r>
          </a:p>
          <a:p>
            <a:r>
              <a:rPr lang="en-US" altLang="zh-CN" dirty="0" smtClean="0"/>
              <a:t>part1File2;</a:t>
            </a:r>
          </a:p>
          <a:p>
            <a:r>
              <a:rPr lang="en-US" altLang="zh-CN" dirty="0" smtClean="0"/>
              <a:t>part1File3;</a:t>
            </a:r>
          </a:p>
          <a:p>
            <a:r>
              <a:rPr lang="en-US" altLang="zh-CN" dirty="0" smtClean="0"/>
              <a:t>part1File4;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4248" y="3326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8.ok</a:t>
            </a:r>
            <a:endParaRPr lang="zh-CN" altLang="en-US" dirty="0"/>
          </a:p>
        </p:txBody>
      </p:sp>
      <p:cxnSp>
        <p:nvCxnSpPr>
          <p:cNvPr id="40" name="曲线连接符 39"/>
          <p:cNvCxnSpPr>
            <a:stCxn id="4" idx="1"/>
          </p:cNvCxnSpPr>
          <p:nvPr/>
        </p:nvCxnSpPr>
        <p:spPr>
          <a:xfrm rot="16200000" flipH="1" flipV="1">
            <a:off x="5976156" y="944724"/>
            <a:ext cx="2448272" cy="1944216"/>
          </a:xfrm>
          <a:prstGeom prst="curvedConnector3">
            <a:avLst>
              <a:gd name="adj1" fmla="val -2494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8" idx="2"/>
          </p:cNvCxnSpPr>
          <p:nvPr/>
        </p:nvCxnSpPr>
        <p:spPr>
          <a:xfrm rot="5400000" flipH="1" flipV="1">
            <a:off x="6156176" y="1772816"/>
            <a:ext cx="2736304" cy="2160240"/>
          </a:xfrm>
          <a:prstGeom prst="curvedConnector3">
            <a:avLst>
              <a:gd name="adj1" fmla="val -617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0352" y="256490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6.ok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427984" y="256490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9.ok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619672" y="2492896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10.ok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288</Words>
  <Application>Microsoft Office PowerPoint</Application>
  <PresentationFormat>全屏显示(4:3)</PresentationFormat>
  <Paragraphs>137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祺笑</dc:creator>
  <cp:lastModifiedBy>qixiao.zs</cp:lastModifiedBy>
  <cp:revision>9</cp:revision>
  <dcterms:created xsi:type="dcterms:W3CDTF">2012-12-26T03:30:19Z</dcterms:created>
  <dcterms:modified xsi:type="dcterms:W3CDTF">2012-12-26T06:36:00Z</dcterms:modified>
</cp:coreProperties>
</file>