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240" d="100"/>
          <a:sy n="240" d="100"/>
        </p:scale>
        <p:origin x="3200" y="3080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1C2C-6094-B146-BB8D-7B8336BFEEB9}" type="datetimeFigureOut">
              <a:rPr lang="en-US" smtClean="0"/>
              <a:t>30/07/19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82B-2BD6-564D-9FC2-F0A46C3F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38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1C2C-6094-B146-BB8D-7B8336BFEEB9}" type="datetimeFigureOut">
              <a:rPr lang="en-US" smtClean="0"/>
              <a:t>30/07/19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82B-2BD6-564D-9FC2-F0A46C3F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62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1C2C-6094-B146-BB8D-7B8336BFEEB9}" type="datetimeFigureOut">
              <a:rPr lang="en-US" smtClean="0"/>
              <a:t>30/07/19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82B-2BD6-564D-9FC2-F0A46C3F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64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1C2C-6094-B146-BB8D-7B8336BFEEB9}" type="datetimeFigureOut">
              <a:rPr lang="en-US" smtClean="0"/>
              <a:t>30/07/19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82B-2BD6-564D-9FC2-F0A46C3F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6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1C2C-6094-B146-BB8D-7B8336BFEEB9}" type="datetimeFigureOut">
              <a:rPr lang="en-US" smtClean="0"/>
              <a:t>30/07/19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82B-2BD6-564D-9FC2-F0A46C3F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1C2C-6094-B146-BB8D-7B8336BFEEB9}" type="datetimeFigureOut">
              <a:rPr lang="en-US" smtClean="0"/>
              <a:t>30/07/19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82B-2BD6-564D-9FC2-F0A46C3F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5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1C2C-6094-B146-BB8D-7B8336BFEEB9}" type="datetimeFigureOut">
              <a:rPr lang="en-US" smtClean="0"/>
              <a:t>30/07/19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82B-2BD6-564D-9FC2-F0A46C3F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1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1C2C-6094-B146-BB8D-7B8336BFEEB9}" type="datetimeFigureOut">
              <a:rPr lang="en-US" smtClean="0"/>
              <a:t>30/07/19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82B-2BD6-564D-9FC2-F0A46C3F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21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1C2C-6094-B146-BB8D-7B8336BFEEB9}" type="datetimeFigureOut">
              <a:rPr lang="en-US" smtClean="0"/>
              <a:t>30/07/19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82B-2BD6-564D-9FC2-F0A46C3F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69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1C2C-6094-B146-BB8D-7B8336BFEEB9}" type="datetimeFigureOut">
              <a:rPr lang="en-US" smtClean="0"/>
              <a:t>30/07/19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82B-2BD6-564D-9FC2-F0A46C3F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1C2C-6094-B146-BB8D-7B8336BFEEB9}" type="datetimeFigureOut">
              <a:rPr lang="en-US" smtClean="0"/>
              <a:t>30/07/19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82B-2BD6-564D-9FC2-F0A46C3F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1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C2C-6094-B146-BB8D-7B8336BFEEB9}" type="datetimeFigureOut">
              <a:rPr lang="en-US" smtClean="0"/>
              <a:t>30/07/19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182B-2BD6-564D-9FC2-F0A46C3F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7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3367" y="2246429"/>
            <a:ext cx="5317267" cy="2480582"/>
            <a:chOff x="1256745" y="3017325"/>
            <a:chExt cx="6466849" cy="3016877"/>
          </a:xfrm>
        </p:grpSpPr>
        <p:grpSp>
          <p:nvGrpSpPr>
            <p:cNvPr id="5" name="Group 4"/>
            <p:cNvGrpSpPr/>
            <p:nvPr/>
          </p:nvGrpSpPr>
          <p:grpSpPr>
            <a:xfrm>
              <a:off x="1830109" y="3017325"/>
              <a:ext cx="5643867" cy="1937036"/>
              <a:chOff x="1830109" y="3017325"/>
              <a:chExt cx="5643867" cy="193703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/>
              <a:srcRect l="17367" r="17921"/>
              <a:stretch/>
            </p:blipFill>
            <p:spPr>
              <a:xfrm>
                <a:off x="1830109" y="3453231"/>
                <a:ext cx="971406" cy="150113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4726" y="3609459"/>
                <a:ext cx="1207084" cy="1207085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875989" y="3027717"/>
                <a:ext cx="879645" cy="411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Agent</a:t>
                </a:r>
                <a:endParaRPr lang="en-GB" sz="1600" b="1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55078" y="3017325"/>
                <a:ext cx="1618898" cy="411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Environment</a:t>
                </a:r>
                <a:endParaRPr lang="en-GB" sz="1600" b="1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058961" y="3402298"/>
                <a:ext cx="2658910" cy="1254400"/>
                <a:chOff x="3067861" y="3394971"/>
                <a:chExt cx="2658910" cy="125440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3067861" y="3817979"/>
                  <a:ext cx="2658910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3840519" y="3947461"/>
                  <a:ext cx="1113593" cy="6363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Reward </a:t>
                  </a:r>
                  <a:r>
                    <a:rPr lang="en-GB" sz="1400" b="1" i="1" dirty="0" err="1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r</a:t>
                  </a:r>
                  <a:r>
                    <a:rPr lang="en-GB" sz="1400" b="1" i="1" baseline="-25000" dirty="0" err="1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</a:t>
                  </a:r>
                  <a:endParaRPr lang="en-GB" sz="1400" b="1" i="1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GB" sz="14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State </a:t>
                  </a:r>
                  <a:r>
                    <a:rPr lang="en-GB" sz="1400" b="1" i="1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s</a:t>
                  </a:r>
                  <a:r>
                    <a:rPr lang="en-GB" sz="1400" b="1" i="1" baseline="-250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t+1</a:t>
                  </a:r>
                  <a:endParaRPr lang="en-GB" sz="1400" b="1" i="1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856115" y="3394971"/>
                  <a:ext cx="1082400" cy="374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Action </a:t>
                  </a:r>
                  <a:r>
                    <a:rPr lang="en-GB" sz="1400" b="1" i="1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a</a:t>
                  </a:r>
                  <a:r>
                    <a:rPr lang="en-GB" sz="1400" b="1" i="1" baseline="-250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</a:t>
                  </a:r>
                  <a:endParaRPr lang="en-GB" sz="1400" b="1" i="1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3067861" y="4649371"/>
                  <a:ext cx="2658910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/>
            <p:cNvGrpSpPr/>
            <p:nvPr/>
          </p:nvGrpSpPr>
          <p:grpSpPr>
            <a:xfrm>
              <a:off x="1256745" y="5091749"/>
              <a:ext cx="6466849" cy="942453"/>
              <a:chOff x="1256745" y="5091749"/>
              <a:chExt cx="6466849" cy="94245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256745" y="5091749"/>
                <a:ext cx="2118133" cy="942453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The agent: </a:t>
                </a:r>
              </a:p>
              <a:p>
                <a:pPr marL="171450" indent="-171450">
                  <a:buFont typeface="Arial"/>
                  <a:buChar char="•"/>
                </a:pPr>
                <a:r>
                  <a:rPr lang="en-GB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Executes </a:t>
                </a:r>
                <a:r>
                  <a:rPr lang="en-GB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action </a:t>
                </a:r>
                <a:r>
                  <a:rPr lang="en-GB" sz="14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GB" sz="1400" i="1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</a:t>
                </a:r>
              </a:p>
              <a:p>
                <a:pPr marL="171450" indent="-171450">
                  <a:buFont typeface="Arial"/>
                  <a:buChar char="•"/>
                </a:pPr>
                <a:r>
                  <a:rPr lang="en-GB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Receives reward </a:t>
                </a:r>
                <a:r>
                  <a:rPr lang="en-GB" sz="1400" i="1" dirty="0" err="1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GB" sz="1400" i="1" baseline="-25000" dirty="0" err="1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</a:t>
                </a:r>
                <a:endParaRPr lang="en-GB" sz="1400" i="1" baseline="-25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  <a:p>
                <a:pPr marL="171450" indent="-171450">
                  <a:buFont typeface="Arial"/>
                  <a:buChar char="•"/>
                </a:pPr>
                <a:r>
                  <a:rPr lang="en-GB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Receives state </a:t>
                </a:r>
                <a:r>
                  <a:rPr lang="en-GB" sz="14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s</a:t>
                </a:r>
                <a:r>
                  <a:rPr lang="en-GB" sz="1400" i="1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t+1</a:t>
                </a:r>
              </a:p>
              <a:p>
                <a:pPr marL="171450" indent="-171450">
                  <a:buFont typeface="Arial"/>
                  <a:buChar char="•"/>
                </a:pPr>
                <a:endParaRPr lang="en-GB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605461" y="5091749"/>
                <a:ext cx="2118133" cy="942453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The environment</a:t>
                </a:r>
                <a:r>
                  <a:rPr lang="en-GB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: </a:t>
                </a:r>
              </a:p>
              <a:p>
                <a:pPr marL="171450" indent="-171450">
                  <a:buFont typeface="Arial"/>
                  <a:buChar char="•"/>
                </a:pPr>
                <a:r>
                  <a:rPr lang="en-GB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Receives action </a:t>
                </a:r>
                <a:r>
                  <a:rPr lang="en-GB" sz="14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GB" sz="1400" i="1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</a:t>
                </a:r>
              </a:p>
              <a:p>
                <a:pPr marL="171450" indent="-171450">
                  <a:buFont typeface="Arial"/>
                  <a:buChar char="•"/>
                </a:pPr>
                <a:r>
                  <a:rPr lang="en-GB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Returns reward </a:t>
                </a:r>
                <a:r>
                  <a:rPr lang="en-GB" sz="1400" i="1" dirty="0" err="1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GB" sz="1400" i="1" baseline="-25000" dirty="0" err="1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</a:t>
                </a:r>
                <a:endParaRPr lang="en-GB" sz="1400" i="1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  <a:p>
                <a:pPr marL="171450" indent="-171450">
                  <a:buFont typeface="Arial"/>
                  <a:buChar char="•"/>
                </a:pPr>
                <a:r>
                  <a:rPr lang="en-GB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Returns state </a:t>
                </a:r>
                <a:r>
                  <a:rPr lang="en-GB" sz="1400" i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s</a:t>
                </a:r>
                <a:r>
                  <a:rPr lang="en-GB" sz="1400" i="1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t+1</a:t>
                </a:r>
                <a:endParaRPr lang="en-GB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981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86106"/>
              </p:ext>
            </p:extLst>
          </p:nvPr>
        </p:nvGraphicFramePr>
        <p:xfrm>
          <a:off x="3312000" y="2169000"/>
          <a:ext cx="2520000" cy="25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A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B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C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D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E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F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G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H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I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J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K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L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M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N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O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P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Q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EXIT</a:t>
                      </a:r>
                      <a:endParaRPr lang="en-GB" sz="12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6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64519"/>
              </p:ext>
            </p:extLst>
          </p:nvPr>
        </p:nvGraphicFramePr>
        <p:xfrm>
          <a:off x="3312000" y="2169000"/>
          <a:ext cx="2520000" cy="25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EXIT</a:t>
                      </a:r>
                      <a:endParaRPr lang="en-GB" sz="12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689127" y="2541030"/>
            <a:ext cx="1765747" cy="1775940"/>
            <a:chOff x="1934874" y="3236412"/>
            <a:chExt cx="1765747" cy="1775940"/>
          </a:xfrm>
        </p:grpSpPr>
        <p:grpSp>
          <p:nvGrpSpPr>
            <p:cNvPr id="4" name="Group 3"/>
            <p:cNvGrpSpPr/>
            <p:nvPr/>
          </p:nvGrpSpPr>
          <p:grpSpPr>
            <a:xfrm>
              <a:off x="1934874" y="3240281"/>
              <a:ext cx="323999" cy="323999"/>
              <a:chOff x="3157985" y="2424678"/>
              <a:chExt cx="323999" cy="323999"/>
            </a:xfrm>
          </p:grpSpPr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3157985" y="24246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V="1">
                <a:off x="3175986" y="2586677"/>
                <a:ext cx="287997" cy="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2644218" y="3585542"/>
              <a:ext cx="323999" cy="323999"/>
              <a:chOff x="3648340" y="2419878"/>
              <a:chExt cx="323999" cy="323999"/>
            </a:xfrm>
          </p:grpSpPr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3648340" y="24198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3815523" y="2443062"/>
                <a:ext cx="0" cy="287999"/>
              </a:xfrm>
              <a:prstGeom prst="straightConnector1">
                <a:avLst/>
              </a:prstGeom>
              <a:ln w="28575" cap="rnd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3376622" y="3240281"/>
              <a:ext cx="323999" cy="323999"/>
              <a:chOff x="4075076" y="2424677"/>
              <a:chExt cx="323999" cy="323999"/>
            </a:xfrm>
          </p:grpSpPr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4075076" y="2424677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4093077" y="2586676"/>
                <a:ext cx="287997" cy="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934874" y="3959859"/>
              <a:ext cx="323999" cy="323999"/>
              <a:chOff x="4448793" y="2422278"/>
              <a:chExt cx="323999" cy="323999"/>
            </a:xfrm>
          </p:grpSpPr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4448793" y="24222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4615976" y="2445462"/>
                <a:ext cx="0" cy="287999"/>
              </a:xfrm>
              <a:prstGeom prst="straightConnector1">
                <a:avLst/>
              </a:prstGeom>
              <a:ln w="28575" cap="rnd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288995" y="3240281"/>
              <a:ext cx="323999" cy="323999"/>
              <a:chOff x="3157985" y="2424678"/>
              <a:chExt cx="323999" cy="323999"/>
            </a:xfrm>
          </p:grpSpPr>
          <p:sp>
            <p:nvSpPr>
              <p:cNvPr id="45" name="Rectangle 44"/>
              <p:cNvSpPr>
                <a:spLocks noChangeAspect="1"/>
              </p:cNvSpPr>
              <p:nvPr/>
            </p:nvSpPr>
            <p:spPr>
              <a:xfrm>
                <a:off x="3157985" y="24246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3175986" y="2586677"/>
                <a:ext cx="287997" cy="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1934874" y="4679437"/>
              <a:ext cx="323999" cy="323999"/>
              <a:chOff x="3157985" y="2424678"/>
              <a:chExt cx="323999" cy="323999"/>
            </a:xfrm>
          </p:grpSpPr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3157985" y="24246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3181170" y="2591861"/>
                <a:ext cx="287997" cy="0"/>
              </a:xfrm>
              <a:prstGeom prst="straightConnector1">
                <a:avLst/>
              </a:prstGeom>
              <a:ln w="28575" cap="rnd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288995" y="4679437"/>
              <a:ext cx="323999" cy="323999"/>
              <a:chOff x="3157985" y="2424678"/>
              <a:chExt cx="323999" cy="323999"/>
            </a:xfrm>
          </p:grpSpPr>
          <p:sp>
            <p:nvSpPr>
              <p:cNvPr id="41" name="Rectangle 40"/>
              <p:cNvSpPr>
                <a:spLocks noChangeAspect="1"/>
              </p:cNvSpPr>
              <p:nvPr/>
            </p:nvSpPr>
            <p:spPr>
              <a:xfrm>
                <a:off x="3157985" y="24246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flipV="1">
                <a:off x="3181170" y="2591861"/>
                <a:ext cx="287997" cy="0"/>
              </a:xfrm>
              <a:prstGeom prst="straightConnector1">
                <a:avLst/>
              </a:prstGeom>
              <a:ln w="28575" cap="rnd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654707" y="4319008"/>
              <a:ext cx="323999" cy="323999"/>
              <a:chOff x="3157985" y="2424678"/>
              <a:chExt cx="323999" cy="323999"/>
            </a:xfrm>
          </p:grpSpPr>
          <p:sp>
            <p:nvSpPr>
              <p:cNvPr id="39" name="Rectangle 38"/>
              <p:cNvSpPr>
                <a:spLocks noChangeAspect="1"/>
              </p:cNvSpPr>
              <p:nvPr/>
            </p:nvSpPr>
            <p:spPr>
              <a:xfrm>
                <a:off x="3157985" y="24246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V="1">
                <a:off x="3181170" y="2591861"/>
                <a:ext cx="287997" cy="0"/>
              </a:xfrm>
              <a:prstGeom prst="straightConnector1">
                <a:avLst/>
              </a:prstGeom>
              <a:ln w="28575" cap="rnd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022268" y="4319648"/>
              <a:ext cx="323999" cy="323999"/>
              <a:chOff x="3157985" y="2424678"/>
              <a:chExt cx="323999" cy="323999"/>
            </a:xfrm>
          </p:grpSpPr>
          <p:sp>
            <p:nvSpPr>
              <p:cNvPr id="37" name="Rectangle 36"/>
              <p:cNvSpPr>
                <a:spLocks noChangeAspect="1"/>
              </p:cNvSpPr>
              <p:nvPr/>
            </p:nvSpPr>
            <p:spPr>
              <a:xfrm>
                <a:off x="3157985" y="24246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3181170" y="2591861"/>
                <a:ext cx="287997" cy="0"/>
              </a:xfrm>
              <a:prstGeom prst="straightConnector1">
                <a:avLst/>
              </a:prstGeom>
              <a:ln w="28575" cap="rnd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2644218" y="3964385"/>
              <a:ext cx="323999" cy="323999"/>
              <a:chOff x="3648340" y="2419878"/>
              <a:chExt cx="323999" cy="323999"/>
            </a:xfrm>
          </p:grpSpPr>
          <p:sp>
            <p:nvSpPr>
              <p:cNvPr id="35" name="Rectangle 34"/>
              <p:cNvSpPr>
                <a:spLocks noChangeAspect="1"/>
              </p:cNvSpPr>
              <p:nvPr/>
            </p:nvSpPr>
            <p:spPr>
              <a:xfrm>
                <a:off x="3648340" y="24198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3815523" y="2443062"/>
                <a:ext cx="0" cy="287999"/>
              </a:xfrm>
              <a:prstGeom prst="straightConnector1">
                <a:avLst/>
              </a:prstGeom>
              <a:ln w="28575" cap="rnd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3376622" y="4319648"/>
              <a:ext cx="323999" cy="323999"/>
              <a:chOff x="3648340" y="2419878"/>
              <a:chExt cx="323999" cy="323999"/>
            </a:xfrm>
          </p:grpSpPr>
          <p:sp>
            <p:nvSpPr>
              <p:cNvPr id="33" name="Rectangle 32"/>
              <p:cNvSpPr>
                <a:spLocks noChangeAspect="1"/>
              </p:cNvSpPr>
              <p:nvPr/>
            </p:nvSpPr>
            <p:spPr>
              <a:xfrm>
                <a:off x="3648340" y="24198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815523" y="2443062"/>
                <a:ext cx="0" cy="287999"/>
              </a:xfrm>
              <a:prstGeom prst="straightConnector1">
                <a:avLst/>
              </a:prstGeom>
              <a:ln w="28575" cap="rnd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6622" y="4679437"/>
              <a:ext cx="323999" cy="323999"/>
              <a:chOff x="3648340" y="2419878"/>
              <a:chExt cx="323999" cy="323999"/>
            </a:xfrm>
          </p:grpSpPr>
          <p:sp>
            <p:nvSpPr>
              <p:cNvPr id="31" name="Rectangle 30"/>
              <p:cNvSpPr>
                <a:spLocks noChangeAspect="1"/>
              </p:cNvSpPr>
              <p:nvPr/>
            </p:nvSpPr>
            <p:spPr>
              <a:xfrm>
                <a:off x="3648340" y="24198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3815523" y="2443062"/>
                <a:ext cx="0" cy="287999"/>
              </a:xfrm>
              <a:prstGeom prst="straightConnector1">
                <a:avLst/>
              </a:prstGeom>
              <a:ln w="28575" cap="rnd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655447" y="3236412"/>
              <a:ext cx="323999" cy="323999"/>
              <a:chOff x="3648340" y="2419878"/>
              <a:chExt cx="323999" cy="323999"/>
            </a:xfrm>
          </p:grpSpPr>
          <p:sp>
            <p:nvSpPr>
              <p:cNvPr id="29" name="Rectangle 28"/>
              <p:cNvSpPr>
                <a:spLocks noChangeAspect="1"/>
              </p:cNvSpPr>
              <p:nvPr/>
            </p:nvSpPr>
            <p:spPr>
              <a:xfrm>
                <a:off x="3648340" y="24198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3810339" y="2437878"/>
                <a:ext cx="0" cy="287999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934874" y="3600070"/>
              <a:ext cx="323999" cy="323999"/>
              <a:chOff x="4448793" y="2422278"/>
              <a:chExt cx="323999" cy="323999"/>
            </a:xfrm>
          </p:grpSpPr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4448793" y="24222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V="1">
                <a:off x="4615976" y="2445462"/>
                <a:ext cx="0" cy="287999"/>
              </a:xfrm>
              <a:prstGeom prst="straightConnector1">
                <a:avLst/>
              </a:prstGeom>
              <a:ln w="28575" cap="rnd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376622" y="3600070"/>
              <a:ext cx="323999" cy="323999"/>
              <a:chOff x="4448793" y="2422278"/>
              <a:chExt cx="323999" cy="323999"/>
            </a:xfrm>
          </p:grpSpPr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>
                <a:off x="4448793" y="24222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4615976" y="2445462"/>
                <a:ext cx="0" cy="287999"/>
              </a:xfrm>
              <a:prstGeom prst="straightConnector1">
                <a:avLst/>
              </a:prstGeom>
              <a:ln w="28575" cap="rnd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22268" y="3240281"/>
              <a:ext cx="323999" cy="323999"/>
              <a:chOff x="4075076" y="2424677"/>
              <a:chExt cx="323999" cy="323999"/>
            </a:xfrm>
          </p:grpSpPr>
          <p:sp>
            <p:nvSpPr>
              <p:cNvPr id="23" name="Rectangle 22"/>
              <p:cNvSpPr>
                <a:spLocks noChangeAspect="1"/>
              </p:cNvSpPr>
              <p:nvPr/>
            </p:nvSpPr>
            <p:spPr>
              <a:xfrm>
                <a:off x="4075076" y="2424677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093077" y="2586676"/>
                <a:ext cx="287997" cy="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644218" y="4688353"/>
              <a:ext cx="323999" cy="323999"/>
              <a:chOff x="4448793" y="2422278"/>
              <a:chExt cx="323999" cy="323999"/>
            </a:xfrm>
          </p:grpSpPr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>
                <a:off x="4448793" y="2422278"/>
                <a:ext cx="323999" cy="323999"/>
              </a:xfrm>
              <a:prstGeom prst="rect">
                <a:avLst/>
              </a:prstGeom>
              <a:solidFill>
                <a:schemeClr val="bg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4615976" y="2445462"/>
                <a:ext cx="0" cy="287999"/>
              </a:xfrm>
              <a:prstGeom prst="straightConnector1">
                <a:avLst/>
              </a:prstGeom>
              <a:ln w="28575" cap="rnd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579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72111"/>
              </p:ext>
            </p:extLst>
          </p:nvPr>
        </p:nvGraphicFramePr>
        <p:xfrm>
          <a:off x="3312000" y="2169000"/>
          <a:ext cx="2520000" cy="25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9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10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EXIT</a:t>
                      </a:r>
                      <a:endParaRPr lang="en-GB" sz="12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51406"/>
              </p:ext>
            </p:extLst>
          </p:nvPr>
        </p:nvGraphicFramePr>
        <p:xfrm>
          <a:off x="3312000" y="2169000"/>
          <a:ext cx="2520000" cy="25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-1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/>
                          <a:cs typeface="Times New Roman"/>
                        </a:rPr>
                        <a:t>10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EXIT</a:t>
                      </a:r>
                      <a:endParaRPr lang="en-GB" sz="12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18" y="3636964"/>
            <a:ext cx="309001" cy="30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0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598E-6 -2.97892E-6 L -0.07954 -2.9789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4 -2.97892E-6 L -0.07954 -0.1107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4 -0.11072 L -0.07954 -0.208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79</Words>
  <Application>Microsoft Macintosh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TAMAYO</dc:creator>
  <cp:lastModifiedBy>Simon TAMAYO</cp:lastModifiedBy>
  <cp:revision>5</cp:revision>
  <dcterms:created xsi:type="dcterms:W3CDTF">2019-07-30T08:52:58Z</dcterms:created>
  <dcterms:modified xsi:type="dcterms:W3CDTF">2019-07-30T16:21:07Z</dcterms:modified>
</cp:coreProperties>
</file>