
<file path=[Content_Types].xml><?xml version="1.0" encoding="utf-8"?>
<Types xmlns="http://schemas.openxmlformats.org/package/2006/content-types">
  <Default Extension="ico" ContentType="image/x-icon"/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C000"/>
    <a:srgbClr val="FFFF4C"/>
    <a:srgbClr val="FFFFF7"/>
    <a:srgbClr val="FFFF00"/>
    <a:srgbClr val="FFFFCC"/>
    <a:srgbClr val="E99954"/>
    <a:srgbClr val="0033CC"/>
    <a:srgbClr val="011590"/>
    <a:srgbClr val="B49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>
        <p:scale>
          <a:sx n="92" d="100"/>
          <a:sy n="92" d="100"/>
        </p:scale>
        <p:origin x="33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Thor" userId="77e267a67a39683c" providerId="LiveId" clId="{3B82969D-02A1-4ABD-88B1-B578AFBDB0C5}"/>
    <pc:docChg chg="undo redo custSel addSld modSld">
      <pc:chgData name="Simon Thor" userId="77e267a67a39683c" providerId="LiveId" clId="{3B82969D-02A1-4ABD-88B1-B578AFBDB0C5}" dt="2020-03-27T13:53:36.899" v="3149" actId="1076"/>
      <pc:docMkLst>
        <pc:docMk/>
      </pc:docMkLst>
      <pc:sldChg chg="addSp delSp modSp">
        <pc:chgData name="Simon Thor" userId="77e267a67a39683c" providerId="LiveId" clId="{3B82969D-02A1-4ABD-88B1-B578AFBDB0C5}" dt="2020-03-27T13:53:36.899" v="3149" actId="1076"/>
        <pc:sldMkLst>
          <pc:docMk/>
          <pc:sldMk cId="784912675" sldId="256"/>
        </pc:sldMkLst>
        <pc:spChg chg="del">
          <ac:chgData name="Simon Thor" userId="77e267a67a39683c" providerId="LiveId" clId="{3B82969D-02A1-4ABD-88B1-B578AFBDB0C5}" dt="2020-03-25T17:14:25.507" v="0" actId="478"/>
          <ac:spMkLst>
            <pc:docMk/>
            <pc:sldMk cId="784912675" sldId="256"/>
            <ac:spMk id="2" creationId="{698E232C-1625-494A-8286-D38FFE849CF8}"/>
          </ac:spMkLst>
        </pc:spChg>
        <pc:spChg chg="add del mod">
          <ac:chgData name="Simon Thor" userId="77e267a67a39683c" providerId="LiveId" clId="{3B82969D-02A1-4ABD-88B1-B578AFBDB0C5}" dt="2020-03-26T20:48:18.467" v="866" actId="21"/>
          <ac:spMkLst>
            <pc:docMk/>
            <pc:sldMk cId="784912675" sldId="256"/>
            <ac:spMk id="2" creationId="{B5D97E6B-6D8D-43DB-AD82-8033F281B93E}"/>
          </ac:spMkLst>
        </pc:spChg>
        <pc:spChg chg="add del mod">
          <ac:chgData name="Simon Thor" userId="77e267a67a39683c" providerId="LiveId" clId="{3B82969D-02A1-4ABD-88B1-B578AFBDB0C5}" dt="2020-03-26T17:59:12.665" v="17" actId="478"/>
          <ac:spMkLst>
            <pc:docMk/>
            <pc:sldMk cId="784912675" sldId="256"/>
            <ac:spMk id="3" creationId="{6A386DC9-F90E-44B9-80ED-AA2AC238D6F7}"/>
          </ac:spMkLst>
        </pc:spChg>
        <pc:spChg chg="del">
          <ac:chgData name="Simon Thor" userId="77e267a67a39683c" providerId="LiveId" clId="{3B82969D-02A1-4ABD-88B1-B578AFBDB0C5}" dt="2020-03-25T17:14:25.507" v="0" actId="478"/>
          <ac:spMkLst>
            <pc:docMk/>
            <pc:sldMk cId="784912675" sldId="256"/>
            <ac:spMk id="3" creationId="{9C685864-9470-485C-9044-7A479D622437}"/>
          </ac:spMkLst>
        </pc:spChg>
        <pc:spChg chg="add mod">
          <ac:chgData name="Simon Thor" userId="77e267a67a39683c" providerId="LiveId" clId="{3B82969D-02A1-4ABD-88B1-B578AFBDB0C5}" dt="2020-03-27T12:43:29.739" v="3148" actId="207"/>
          <ac:spMkLst>
            <pc:docMk/>
            <pc:sldMk cId="784912675" sldId="256"/>
            <ac:spMk id="4" creationId="{5F813BC5-4CCC-46D4-8067-728525281561}"/>
          </ac:spMkLst>
        </pc:spChg>
        <pc:spChg chg="add del mod">
          <ac:chgData name="Simon Thor" userId="77e267a67a39683c" providerId="LiveId" clId="{3B82969D-02A1-4ABD-88B1-B578AFBDB0C5}" dt="2020-03-26T17:59:10.506" v="16" actId="478"/>
          <ac:spMkLst>
            <pc:docMk/>
            <pc:sldMk cId="784912675" sldId="256"/>
            <ac:spMk id="5" creationId="{555B4EDB-D276-4133-8BEF-3EBEB6D3633B}"/>
          </ac:spMkLst>
        </pc:spChg>
        <pc:spChg chg="add mod">
          <ac:chgData name="Simon Thor" userId="77e267a67a39683c" providerId="LiveId" clId="{3B82969D-02A1-4ABD-88B1-B578AFBDB0C5}" dt="2020-03-27T12:42:46.762" v="3136" actId="1076"/>
          <ac:spMkLst>
            <pc:docMk/>
            <pc:sldMk cId="784912675" sldId="256"/>
            <ac:spMk id="5" creationId="{C7C456C4-DBBA-4199-A491-23112737E72E}"/>
          </ac:spMkLst>
        </pc:spChg>
        <pc:spChg chg="add del mod">
          <ac:chgData name="Simon Thor" userId="77e267a67a39683c" providerId="LiveId" clId="{3B82969D-02A1-4ABD-88B1-B578AFBDB0C5}" dt="2020-03-26T17:59:08.687" v="15" actId="478"/>
          <ac:spMkLst>
            <pc:docMk/>
            <pc:sldMk cId="784912675" sldId="256"/>
            <ac:spMk id="7" creationId="{529A376B-191B-4D90-B6A9-6BE29A3B08DA}"/>
          </ac:spMkLst>
        </pc:spChg>
        <pc:spChg chg="add mod">
          <ac:chgData name="Simon Thor" userId="77e267a67a39683c" providerId="LiveId" clId="{3B82969D-02A1-4ABD-88B1-B578AFBDB0C5}" dt="2020-03-27T12:42:46.762" v="3136" actId="1076"/>
          <ac:spMkLst>
            <pc:docMk/>
            <pc:sldMk cId="784912675" sldId="256"/>
            <ac:spMk id="7" creationId="{9EA4F8F6-A055-4E66-96C2-5EFB77255744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9" creationId="{3E832F21-D0B4-46C9-A2CC-CDFB0426329A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0" creationId="{11C6E5CF-60C4-4340-9AEF-E9F9D0F59034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1" creationId="{67C8DADE-D744-4B7F-BEC8-111DA9779344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2" creationId="{664C2D47-0C36-4C77-B3C0-2AEDC2455A05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3" creationId="{3063D62D-5179-4AE9-8708-268CBA21866B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4" creationId="{3A24EBE4-ED42-4EAD-BD36-EE70D668DD15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5" creationId="{4AF614C0-FA06-4BA0-9A49-84B26FE986AD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6" creationId="{5836C942-7ED7-4083-A296-DDD8BA0A8BA2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7" creationId="{568E2178-CED8-4BA9-89CF-C0398B6655F6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8" creationId="{8E282DE7-7E61-4F55-9972-DB9E06C8762D}"/>
          </ac:spMkLst>
        </pc:spChg>
        <pc:spChg chg="add del mod">
          <ac:chgData name="Simon Thor" userId="77e267a67a39683c" providerId="LiveId" clId="{3B82969D-02A1-4ABD-88B1-B578AFBDB0C5}" dt="2020-03-26T20:58:58.603" v="1018" actId="478"/>
          <ac:spMkLst>
            <pc:docMk/>
            <pc:sldMk cId="784912675" sldId="256"/>
            <ac:spMk id="19" creationId="{B3BC491E-F76D-43CA-BFAB-2E4EC3F59F17}"/>
          </ac:spMkLst>
        </pc:spChg>
        <pc:grpChg chg="add del mod">
          <ac:chgData name="Simon Thor" userId="77e267a67a39683c" providerId="LiveId" clId="{3B82969D-02A1-4ABD-88B1-B578AFBDB0C5}" dt="2020-03-26T20:46:50.857" v="788" actId="165"/>
          <ac:grpSpMkLst>
            <pc:docMk/>
            <pc:sldMk cId="784912675" sldId="256"/>
            <ac:grpSpMk id="20" creationId="{369F38F8-DA62-4833-BC4B-68C325012A7B}"/>
          </ac:grpSpMkLst>
        </pc:grpChg>
        <pc:graphicFrameChg chg="add del mod">
          <ac:chgData name="Simon Thor" userId="77e267a67a39683c" providerId="LiveId" clId="{3B82969D-02A1-4ABD-88B1-B578AFBDB0C5}" dt="2020-03-25T17:30:25.069" v="2" actId="478"/>
          <ac:graphicFrameMkLst>
            <pc:docMk/>
            <pc:sldMk cId="784912675" sldId="256"/>
            <ac:graphicFrameMk id="4" creationId="{12C6066E-AC51-428C-A599-09CE1844C53C}"/>
          </ac:graphicFrameMkLst>
        </pc:graphicFrameChg>
        <pc:picChg chg="add mod">
          <ac:chgData name="Simon Thor" userId="77e267a67a39683c" providerId="LiveId" clId="{3B82969D-02A1-4ABD-88B1-B578AFBDB0C5}" dt="2020-03-27T13:53:36.899" v="3149" actId="1076"/>
          <ac:picMkLst>
            <pc:docMk/>
            <pc:sldMk cId="784912675" sldId="256"/>
            <ac:picMk id="3" creationId="{35FEE3F6-EE6E-4D6E-BDBF-F9D8B1EBC1DA}"/>
          </ac:picMkLst>
        </pc:picChg>
        <pc:picChg chg="add mod">
          <ac:chgData name="Simon Thor" userId="77e267a67a39683c" providerId="LiveId" clId="{3B82969D-02A1-4ABD-88B1-B578AFBDB0C5}" dt="2020-03-26T17:58:16.790" v="4" actId="1076"/>
          <ac:picMkLst>
            <pc:docMk/>
            <pc:sldMk cId="784912675" sldId="256"/>
            <ac:picMk id="6" creationId="{48EB15E0-8D42-47CC-95FE-E52EF28DF355}"/>
          </ac:picMkLst>
        </pc:picChg>
        <pc:picChg chg="add del mod">
          <ac:chgData name="Simon Thor" userId="77e267a67a39683c" providerId="LiveId" clId="{3B82969D-02A1-4ABD-88B1-B578AFBDB0C5}" dt="2020-03-26T20:59:18.106" v="1021" actId="21"/>
          <ac:picMkLst>
            <pc:docMk/>
            <pc:sldMk cId="784912675" sldId="256"/>
            <ac:picMk id="8" creationId="{84588B05-618B-42CE-B658-6B49EEAC7512}"/>
          </ac:picMkLst>
        </pc:picChg>
      </pc:sldChg>
      <pc:sldChg chg="addSp delSp modSp add">
        <pc:chgData name="Simon Thor" userId="77e267a67a39683c" providerId="LiveId" clId="{3B82969D-02A1-4ABD-88B1-B578AFBDB0C5}" dt="2020-03-26T21:41:49.137" v="1348"/>
        <pc:sldMkLst>
          <pc:docMk/>
          <pc:sldMk cId="2186274101" sldId="257"/>
        </pc:sldMkLst>
        <pc:spChg chg="del">
          <ac:chgData name="Simon Thor" userId="77e267a67a39683c" providerId="LiveId" clId="{3B82969D-02A1-4ABD-88B1-B578AFBDB0C5}" dt="2020-03-26T20:48:13.565" v="865" actId="478"/>
          <ac:spMkLst>
            <pc:docMk/>
            <pc:sldMk cId="2186274101" sldId="257"/>
            <ac:spMk id="2" creationId="{B5D97E6B-6D8D-43DB-AD82-8033F281B93E}"/>
          </ac:spMkLst>
        </pc:spChg>
        <pc:spChg chg="add mod topLvl">
          <ac:chgData name="Simon Thor" userId="77e267a67a39683c" providerId="LiveId" clId="{3B82969D-02A1-4ABD-88B1-B578AFBDB0C5}" dt="2020-03-26T20:58:16.475" v="1007" actId="164"/>
          <ac:spMkLst>
            <pc:docMk/>
            <pc:sldMk cId="2186274101" sldId="257"/>
            <ac:spMk id="7" creationId="{75DC9150-63A1-4B56-9AD1-FE1ACA14A2E8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9" creationId="{3E832F21-D0B4-46C9-A2CC-CDFB0426329A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0" creationId="{11C6E5CF-60C4-4340-9AEF-E9F9D0F59034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1" creationId="{67C8DADE-D744-4B7F-BEC8-111DA9779344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2" creationId="{664C2D47-0C36-4C77-B3C0-2AEDC2455A05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3" creationId="{3063D62D-5179-4AE9-8708-268CBA21866B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4" creationId="{3A24EBE4-ED42-4EAD-BD36-EE70D668DD15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5" creationId="{4AF614C0-FA06-4BA0-9A49-84B26FE986AD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6" creationId="{5836C942-7ED7-4083-A296-DDD8BA0A8BA2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7" creationId="{568E2178-CED8-4BA9-89CF-C0398B6655F6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8" creationId="{8E282DE7-7E61-4F55-9972-DB9E06C8762D}"/>
          </ac:spMkLst>
        </pc:spChg>
        <pc:spChg chg="mod">
          <ac:chgData name="Simon Thor" userId="77e267a67a39683c" providerId="LiveId" clId="{3B82969D-02A1-4ABD-88B1-B578AFBDB0C5}" dt="2020-03-26T21:31:42.220" v="1249" actId="14861"/>
          <ac:spMkLst>
            <pc:docMk/>
            <pc:sldMk cId="2186274101" sldId="257"/>
            <ac:spMk id="19" creationId="{B3BC491E-F76D-43CA-BFAB-2E4EC3F59F17}"/>
          </ac:spMkLst>
        </pc:spChg>
        <pc:spChg chg="add del mod">
          <ac:chgData name="Simon Thor" userId="77e267a67a39683c" providerId="LiveId" clId="{3B82969D-02A1-4ABD-88B1-B578AFBDB0C5}" dt="2020-03-26T20:59:28.367" v="1026" actId="21"/>
          <ac:spMkLst>
            <pc:docMk/>
            <pc:sldMk cId="2186274101" sldId="257"/>
            <ac:spMk id="20" creationId="{3DE8026B-5FFE-4409-B95C-D83093C72599}"/>
          </ac:spMkLst>
        </pc:spChg>
        <pc:spChg chg="add mod topLvl">
          <ac:chgData name="Simon Thor" userId="77e267a67a39683c" providerId="LiveId" clId="{3B82969D-02A1-4ABD-88B1-B578AFBDB0C5}" dt="2020-03-26T20:58:16.475" v="1007" actId="164"/>
          <ac:spMkLst>
            <pc:docMk/>
            <pc:sldMk cId="2186274101" sldId="257"/>
            <ac:spMk id="21" creationId="{E666EF5A-421D-418D-B556-16CCC444E195}"/>
          </ac:spMkLst>
        </pc:spChg>
        <pc:spChg chg="add mod topLvl">
          <ac:chgData name="Simon Thor" userId="77e267a67a39683c" providerId="LiveId" clId="{3B82969D-02A1-4ABD-88B1-B578AFBDB0C5}" dt="2020-03-26T20:58:16.475" v="1007" actId="164"/>
          <ac:spMkLst>
            <pc:docMk/>
            <pc:sldMk cId="2186274101" sldId="257"/>
            <ac:spMk id="22" creationId="{353944ED-7947-4F0D-BF13-A93C85DAC3E1}"/>
          </ac:spMkLst>
        </pc:spChg>
        <pc:spChg chg="add del mod">
          <ac:chgData name="Simon Thor" userId="77e267a67a39683c" providerId="LiveId" clId="{3B82969D-02A1-4ABD-88B1-B578AFBDB0C5}" dt="2020-03-26T20:56:24.863" v="975"/>
          <ac:spMkLst>
            <pc:docMk/>
            <pc:sldMk cId="2186274101" sldId="257"/>
            <ac:spMk id="28" creationId="{C6A77746-826F-46AD-857C-378EDA3BF237}"/>
          </ac:spMkLst>
        </pc:spChg>
        <pc:spChg chg="add del mod">
          <ac:chgData name="Simon Thor" userId="77e267a67a39683c" providerId="LiveId" clId="{3B82969D-02A1-4ABD-88B1-B578AFBDB0C5}" dt="2020-03-26T20:56:24.863" v="975"/>
          <ac:spMkLst>
            <pc:docMk/>
            <pc:sldMk cId="2186274101" sldId="257"/>
            <ac:spMk id="29" creationId="{EF5E81DF-F378-4D20-8B3C-8D523AE8D3DB}"/>
          </ac:spMkLst>
        </pc:spChg>
        <pc:spChg chg="mod">
          <ac:chgData name="Simon Thor" userId="77e267a67a39683c" providerId="LiveId" clId="{3B82969D-02A1-4ABD-88B1-B578AFBDB0C5}" dt="2020-03-26T20:58:01.858" v="1002" actId="164"/>
          <ac:spMkLst>
            <pc:docMk/>
            <pc:sldMk cId="2186274101" sldId="257"/>
            <ac:spMk id="30" creationId="{C74BADCC-F65A-49B8-8DAA-43556C07E6E1}"/>
          </ac:spMkLst>
        </pc:spChg>
        <pc:spChg chg="add mod">
          <ac:chgData name="Simon Thor" userId="77e267a67a39683c" providerId="LiveId" clId="{3B82969D-02A1-4ABD-88B1-B578AFBDB0C5}" dt="2020-03-26T20:58:01.858" v="1002" actId="164"/>
          <ac:spMkLst>
            <pc:docMk/>
            <pc:sldMk cId="2186274101" sldId="257"/>
            <ac:spMk id="31" creationId="{EC741A12-FFC5-44D8-BF8C-BD73AC3C9F7D}"/>
          </ac:spMkLst>
        </pc:spChg>
        <pc:spChg chg="add mod">
          <ac:chgData name="Simon Thor" userId="77e267a67a39683c" providerId="LiveId" clId="{3B82969D-02A1-4ABD-88B1-B578AFBDB0C5}" dt="2020-03-26T20:58:01.858" v="1002" actId="164"/>
          <ac:spMkLst>
            <pc:docMk/>
            <pc:sldMk cId="2186274101" sldId="257"/>
            <ac:spMk id="32" creationId="{56E89B3F-80D6-48B5-A926-0CB3FBBE0491}"/>
          </ac:spMkLst>
        </pc:spChg>
        <pc:spChg chg="add mod">
          <ac:chgData name="Simon Thor" userId="77e267a67a39683c" providerId="LiveId" clId="{3B82969D-02A1-4ABD-88B1-B578AFBDB0C5}" dt="2020-03-26T21:41:49.137" v="1348"/>
          <ac:spMkLst>
            <pc:docMk/>
            <pc:sldMk cId="2186274101" sldId="257"/>
            <ac:spMk id="36" creationId="{2D225739-A942-4587-B5AE-95E3964C5624}"/>
          </ac:spMkLst>
        </pc:spChg>
        <pc:grpChg chg="add mod">
          <ac:chgData name="Simon Thor" userId="77e267a67a39683c" providerId="LiveId" clId="{3B82969D-02A1-4ABD-88B1-B578AFBDB0C5}" dt="2020-03-26T20:55:00.081" v="959" actId="1076"/>
          <ac:grpSpMkLst>
            <pc:docMk/>
            <pc:sldMk cId="2186274101" sldId="257"/>
            <ac:grpSpMk id="3" creationId="{B7F00569-38E9-456A-A08A-153C3A1B4AD2}"/>
          </ac:grpSpMkLst>
        </pc:grpChg>
        <pc:grpChg chg="add del mod">
          <ac:chgData name="Simon Thor" userId="77e267a67a39683c" providerId="LiveId" clId="{3B82969D-02A1-4ABD-88B1-B578AFBDB0C5}" dt="2020-03-26T20:55:28.634" v="966" actId="165"/>
          <ac:grpSpMkLst>
            <pc:docMk/>
            <pc:sldMk cId="2186274101" sldId="257"/>
            <ac:grpSpMk id="23" creationId="{05C79991-EC96-4180-8AC4-35949CA6856D}"/>
          </ac:grpSpMkLst>
        </pc:grpChg>
        <pc:grpChg chg="add mod">
          <ac:chgData name="Simon Thor" userId="77e267a67a39683c" providerId="LiveId" clId="{3B82969D-02A1-4ABD-88B1-B578AFBDB0C5}" dt="2020-03-26T20:55:08.301" v="962" actId="571"/>
          <ac:grpSpMkLst>
            <pc:docMk/>
            <pc:sldMk cId="2186274101" sldId="257"/>
            <ac:grpSpMk id="24" creationId="{CE08150E-9851-459F-9C38-114391A72B50}"/>
          </ac:grpSpMkLst>
        </pc:grpChg>
        <pc:grpChg chg="add mod">
          <ac:chgData name="Simon Thor" userId="77e267a67a39683c" providerId="LiveId" clId="{3B82969D-02A1-4ABD-88B1-B578AFBDB0C5}" dt="2020-03-26T20:58:38.220" v="1015" actId="1036"/>
          <ac:grpSpMkLst>
            <pc:docMk/>
            <pc:sldMk cId="2186274101" sldId="257"/>
            <ac:grpSpMk id="33" creationId="{5DD096C2-4DCC-462C-857D-01B64CED7CF9}"/>
          </ac:grpSpMkLst>
        </pc:grpChg>
        <pc:grpChg chg="add mod">
          <ac:chgData name="Simon Thor" userId="77e267a67a39683c" providerId="LiveId" clId="{3B82969D-02A1-4ABD-88B1-B578AFBDB0C5}" dt="2020-03-26T20:59:24.955" v="1024" actId="1076"/>
          <ac:grpSpMkLst>
            <pc:docMk/>
            <pc:sldMk cId="2186274101" sldId="257"/>
            <ac:grpSpMk id="34" creationId="{26DF6C85-ABCF-49F3-B86A-4ABA7B15E72F}"/>
          </ac:grpSpMkLst>
        </pc:grpChg>
        <pc:picChg chg="add del mod">
          <ac:chgData name="Simon Thor" userId="77e267a67a39683c" providerId="LiveId" clId="{3B82969D-02A1-4ABD-88B1-B578AFBDB0C5}" dt="2020-03-26T20:50:13.332" v="890" actId="21"/>
          <ac:picMkLst>
            <pc:docMk/>
            <pc:sldMk cId="2186274101" sldId="257"/>
            <ac:picMk id="5" creationId="{CC0D8ED5-D58F-41C7-A99D-B147DE09BFCC}"/>
          </ac:picMkLst>
        </pc:picChg>
        <pc:picChg chg="del">
          <ac:chgData name="Simon Thor" userId="77e267a67a39683c" providerId="LiveId" clId="{3B82969D-02A1-4ABD-88B1-B578AFBDB0C5}" dt="2020-03-26T20:48:11.318" v="864" actId="478"/>
          <ac:picMkLst>
            <pc:docMk/>
            <pc:sldMk cId="2186274101" sldId="257"/>
            <ac:picMk id="6" creationId="{48EB15E0-8D42-47CC-95FE-E52EF28DF355}"/>
          </ac:picMkLst>
        </pc:picChg>
        <pc:picChg chg="del">
          <ac:chgData name="Simon Thor" userId="77e267a67a39683c" providerId="LiveId" clId="{3B82969D-02A1-4ABD-88B1-B578AFBDB0C5}" dt="2020-03-26T20:48:09.263" v="863" actId="478"/>
          <ac:picMkLst>
            <pc:docMk/>
            <pc:sldMk cId="2186274101" sldId="257"/>
            <ac:picMk id="8" creationId="{84588B05-618B-42CE-B658-6B49EEAC7512}"/>
          </ac:picMkLst>
        </pc:picChg>
        <pc:picChg chg="add mod">
          <ac:chgData name="Simon Thor" userId="77e267a67a39683c" providerId="LiveId" clId="{3B82969D-02A1-4ABD-88B1-B578AFBDB0C5}" dt="2020-03-26T20:59:26.596" v="1025" actId="1076"/>
          <ac:picMkLst>
            <pc:docMk/>
            <pc:sldMk cId="2186274101" sldId="257"/>
            <ac:picMk id="35" creationId="{C8D2E4A3-0FB7-42EC-B05E-58FCBD467AAE}"/>
          </ac:picMkLst>
        </pc:picChg>
      </pc:sldChg>
      <pc:sldChg chg="addSp delSp modSp add">
        <pc:chgData name="Simon Thor" userId="77e267a67a39683c" providerId="LiveId" clId="{3B82969D-02A1-4ABD-88B1-B578AFBDB0C5}" dt="2020-03-27T12:23:06.318" v="3102" actId="164"/>
        <pc:sldMkLst>
          <pc:docMk/>
          <pc:sldMk cId="1474531166" sldId="258"/>
        </pc:sldMkLst>
        <pc:spChg chg="add del mod">
          <ac:chgData name="Simon Thor" userId="77e267a67a39683c" providerId="LiveId" clId="{3B82969D-02A1-4ABD-88B1-B578AFBDB0C5}" dt="2020-03-26T21:07:16.163" v="1090"/>
          <ac:spMkLst>
            <pc:docMk/>
            <pc:sldMk cId="1474531166" sldId="258"/>
            <ac:spMk id="6" creationId="{2578E7DD-6E54-43E5-B422-3BD22DA5BB3B}"/>
          </ac:spMkLst>
        </pc:spChg>
        <pc:spChg chg="add del mod">
          <ac:chgData name="Simon Thor" userId="77e267a67a39683c" providerId="LiveId" clId="{3B82969D-02A1-4ABD-88B1-B578AFBDB0C5}" dt="2020-03-26T21:08:13.472" v="1099" actId="478"/>
          <ac:spMkLst>
            <pc:docMk/>
            <pc:sldMk cId="1474531166" sldId="258"/>
            <ac:spMk id="8" creationId="{3BE16B05-74F0-4A57-84D6-6038A0111CAA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9" creationId="{3E832F21-D0B4-46C9-A2CC-CDFB0426329A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0" creationId="{11C6E5CF-60C4-4340-9AEF-E9F9D0F59034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1" creationId="{67C8DADE-D744-4B7F-BEC8-111DA9779344}"/>
          </ac:spMkLst>
        </pc:spChg>
        <pc:spChg chg="mod or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2" creationId="{664C2D47-0C36-4C77-B3C0-2AEDC2455A05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3" creationId="{3063D62D-5179-4AE9-8708-268CBA21866B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4" creationId="{3A24EBE4-ED42-4EAD-BD36-EE70D668DD15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5" creationId="{4AF614C0-FA06-4BA0-9A49-84B26FE986AD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6" creationId="{5836C942-7ED7-4083-A296-DDD8BA0A8BA2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7" creationId="{568E2178-CED8-4BA9-89CF-C0398B6655F6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8" creationId="{8E282DE7-7E61-4F55-9972-DB9E06C8762D}"/>
          </ac:spMkLst>
        </pc:spChg>
        <pc:spChg chg="del">
          <ac:chgData name="Simon Thor" userId="77e267a67a39683c" providerId="LiveId" clId="{3B82969D-02A1-4ABD-88B1-B578AFBDB0C5}" dt="2020-03-26T21:06:06.066" v="1080" actId="478"/>
          <ac:spMkLst>
            <pc:docMk/>
            <pc:sldMk cId="1474531166" sldId="258"/>
            <ac:spMk id="19" creationId="{B3BC491E-F76D-43CA-BFAB-2E4EC3F59F17}"/>
          </ac:spMkLst>
        </pc:spChg>
        <pc:spChg chg="mod">
          <ac:chgData name="Simon Thor" userId="77e267a67a39683c" providerId="LiveId" clId="{3B82969D-02A1-4ABD-88B1-B578AFBDB0C5}" dt="2020-03-26T21:05:17.151" v="1073" actId="1076"/>
          <ac:spMkLst>
            <pc:docMk/>
            <pc:sldMk cId="1474531166" sldId="258"/>
            <ac:spMk id="20" creationId="{3DE8026B-5FFE-4409-B95C-D83093C72599}"/>
          </ac:spMkLst>
        </pc:spChg>
        <pc:spChg chg="add mod or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23" creationId="{DECCD823-3F59-4860-B2FF-82B81A05005C}"/>
          </ac:spMkLst>
        </pc:spChg>
        <pc:spChg chg="add del mod topLvl">
          <ac:chgData name="Simon Thor" userId="77e267a67a39683c" providerId="LiveId" clId="{3B82969D-02A1-4ABD-88B1-B578AFBDB0C5}" dt="2020-03-26T21:23:02.434" v="1195"/>
          <ac:spMkLst>
            <pc:docMk/>
            <pc:sldMk cId="1474531166" sldId="258"/>
            <ac:spMk id="24" creationId="{94C2EA07-89EE-44DA-AA48-4DFD22B9D221}"/>
          </ac:spMkLst>
        </pc:spChg>
        <pc:spChg chg="add mo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25" creationId="{8E90E604-70CE-4143-B63D-E30D0CB45037}"/>
          </ac:spMkLst>
        </pc:spChg>
        <pc:spChg chg="add del mod">
          <ac:chgData name="Simon Thor" userId="77e267a67a39683c" providerId="LiveId" clId="{3B82969D-02A1-4ABD-88B1-B578AFBDB0C5}" dt="2020-03-26T21:07:16.163" v="1090"/>
          <ac:spMkLst>
            <pc:docMk/>
            <pc:sldMk cId="1474531166" sldId="258"/>
            <ac:spMk id="28" creationId="{5B83A737-8D50-4D16-9468-CA4831A2279B}"/>
          </ac:spMkLst>
        </pc:spChg>
        <pc:spChg chg="del mod">
          <ac:chgData name="Simon Thor" userId="77e267a67a39683c" providerId="LiveId" clId="{3B82969D-02A1-4ABD-88B1-B578AFBDB0C5}" dt="2020-03-26T21:23:15.381" v="1198" actId="478"/>
          <ac:spMkLst>
            <pc:docMk/>
            <pc:sldMk cId="1474531166" sldId="258"/>
            <ac:spMk id="29" creationId="{39066F58-9CEA-49DE-B984-55144B5E29B6}"/>
          </ac:spMkLst>
        </pc:spChg>
        <pc:spChg chg="add del mod">
          <ac:chgData name="Simon Thor" userId="77e267a67a39683c" providerId="LiveId" clId="{3B82969D-02A1-4ABD-88B1-B578AFBDB0C5}" dt="2020-03-26T21:10:34.111" v="1110" actId="21"/>
          <ac:spMkLst>
            <pc:docMk/>
            <pc:sldMk cId="1474531166" sldId="258"/>
            <ac:spMk id="35" creationId="{9ED3953F-EDD4-41B7-BFB3-AE6476C028CD}"/>
          </ac:spMkLst>
        </pc:spChg>
        <pc:spChg chg="add del">
          <ac:chgData name="Simon Thor" userId="77e267a67a39683c" providerId="LiveId" clId="{3B82969D-02A1-4ABD-88B1-B578AFBDB0C5}" dt="2020-03-26T21:11:11.917" v="1115" actId="478"/>
          <ac:spMkLst>
            <pc:docMk/>
            <pc:sldMk cId="1474531166" sldId="258"/>
            <ac:spMk id="36" creationId="{EE2B16D8-741E-4D34-B45C-FCCDBA7078AD}"/>
          </ac:spMkLst>
        </pc:spChg>
        <pc:spChg chg="add mod ord">
          <ac:chgData name="Simon Thor" userId="77e267a67a39683c" providerId="LiveId" clId="{3B82969D-02A1-4ABD-88B1-B578AFBDB0C5}" dt="2020-03-26T21:24:47.843" v="1209" actId="1076"/>
          <ac:spMkLst>
            <pc:docMk/>
            <pc:sldMk cId="1474531166" sldId="258"/>
            <ac:spMk id="37" creationId="{02F5A972-728F-4BED-B148-42D375F4F3B4}"/>
          </ac:spMkLst>
        </pc:spChg>
        <pc:spChg chg="add del mod ord">
          <ac:chgData name="Simon Thor" userId="77e267a67a39683c" providerId="LiveId" clId="{3B82969D-02A1-4ABD-88B1-B578AFBDB0C5}" dt="2020-03-26T21:16:25.100" v="1147" actId="478"/>
          <ac:spMkLst>
            <pc:docMk/>
            <pc:sldMk cId="1474531166" sldId="258"/>
            <ac:spMk id="38" creationId="{4009FBE1-EA91-4B28-8974-9E4E70C9FF95}"/>
          </ac:spMkLst>
        </pc:spChg>
        <pc:spChg chg="add mod">
          <ac:chgData name="Simon Thor" userId="77e267a67a39683c" providerId="LiveId" clId="{3B82969D-02A1-4ABD-88B1-B578AFBDB0C5}" dt="2020-03-26T21:18:17.840" v="1166" actId="571"/>
          <ac:spMkLst>
            <pc:docMk/>
            <pc:sldMk cId="1474531166" sldId="258"/>
            <ac:spMk id="39" creationId="{2936FDE4-7729-4ABC-AADC-3770FDCC5BF5}"/>
          </ac:spMkLst>
        </pc:spChg>
        <pc:spChg chg="add mod">
          <ac:chgData name="Simon Thor" userId="77e267a67a39683c" providerId="LiveId" clId="{3B82969D-02A1-4ABD-88B1-B578AFBDB0C5}" dt="2020-03-26T21:18:17.840" v="1166" actId="571"/>
          <ac:spMkLst>
            <pc:docMk/>
            <pc:sldMk cId="1474531166" sldId="258"/>
            <ac:spMk id="40" creationId="{CEA810E3-D35D-40ED-85F3-78058A3C771B}"/>
          </ac:spMkLst>
        </pc:spChg>
        <pc:spChg chg="add del mod ord">
          <ac:chgData name="Simon Thor" userId="77e267a67a39683c" providerId="LiveId" clId="{3B82969D-02A1-4ABD-88B1-B578AFBDB0C5}" dt="2020-03-26T21:22:25.907" v="1189"/>
          <ac:spMkLst>
            <pc:docMk/>
            <pc:sldMk cId="1474531166" sldId="258"/>
            <ac:spMk id="41" creationId="{1B707495-ED55-4358-8495-EFBD39E63527}"/>
          </ac:spMkLst>
        </pc:spChg>
        <pc:spChg chg="add del mod topLvl">
          <ac:chgData name="Simon Thor" userId="77e267a67a39683c" providerId="LiveId" clId="{3B82969D-02A1-4ABD-88B1-B578AFBDB0C5}" dt="2020-03-26T21:22:25.907" v="1189"/>
          <ac:spMkLst>
            <pc:docMk/>
            <pc:sldMk cId="1474531166" sldId="258"/>
            <ac:spMk id="42" creationId="{9FBC5DEB-3A01-4705-8414-D4E89DCDCFDC}"/>
          </ac:spMkLst>
        </pc:spChg>
        <pc:spChg chg="mod">
          <ac:chgData name="Simon Thor" userId="77e267a67a39683c" providerId="LiveId" clId="{3B82969D-02A1-4ABD-88B1-B578AFBDB0C5}" dt="2020-03-26T21:23:09.374" v="1196" actId="164"/>
          <ac:spMkLst>
            <pc:docMk/>
            <pc:sldMk cId="1474531166" sldId="258"/>
            <ac:spMk id="43" creationId="{9A78E812-563D-4747-9F89-B47D3846F19C}"/>
          </ac:spMkLst>
        </pc:spChg>
        <pc:spChg chg="add del">
          <ac:chgData name="Simon Thor" userId="77e267a67a39683c" providerId="LiveId" clId="{3B82969D-02A1-4ABD-88B1-B578AFBDB0C5}" dt="2020-03-26T21:23:02.434" v="1195"/>
          <ac:spMkLst>
            <pc:docMk/>
            <pc:sldMk cId="1474531166" sldId="258"/>
            <ac:spMk id="44" creationId="{F2A01016-35D5-4812-A1C3-46629DEAEDFB}"/>
          </ac:spMkLst>
        </pc:spChg>
        <pc:spChg chg="add del">
          <ac:chgData name="Simon Thor" userId="77e267a67a39683c" providerId="LiveId" clId="{3B82969D-02A1-4ABD-88B1-B578AFBDB0C5}" dt="2020-03-26T21:22:51.538" v="1194"/>
          <ac:spMkLst>
            <pc:docMk/>
            <pc:sldMk cId="1474531166" sldId="258"/>
            <ac:spMk id="45" creationId="{0F7A0ADC-1FA2-4A13-AFB6-63211B97D4A8}"/>
          </ac:spMkLst>
        </pc:spChg>
        <pc:spChg chg="mod">
          <ac:chgData name="Simon Thor" userId="77e267a67a39683c" providerId="LiveId" clId="{3B82969D-02A1-4ABD-88B1-B578AFBDB0C5}" dt="2020-03-26T21:23:09.374" v="1196" actId="164"/>
          <ac:spMkLst>
            <pc:docMk/>
            <pc:sldMk cId="1474531166" sldId="258"/>
            <ac:spMk id="46" creationId="{B409072A-DF28-4F14-8ED5-873ACA9C7918}"/>
          </ac:spMkLst>
        </pc:spChg>
        <pc:spChg chg="add del mod">
          <ac:chgData name="Simon Thor" userId="77e267a67a39683c" providerId="LiveId" clId="{3B82969D-02A1-4ABD-88B1-B578AFBDB0C5}" dt="2020-03-26T21:32:27.282" v="1252" actId="478"/>
          <ac:spMkLst>
            <pc:docMk/>
            <pc:sldMk cId="1474531166" sldId="258"/>
            <ac:spMk id="47" creationId="{7583C70A-B713-41A8-B720-8FBF5B6F2BFB}"/>
          </ac:spMkLst>
        </pc:spChg>
        <pc:spChg chg="add del mod">
          <ac:chgData name="Simon Thor" userId="77e267a67a39683c" providerId="LiveId" clId="{3B82969D-02A1-4ABD-88B1-B578AFBDB0C5}" dt="2020-03-26T21:33:02.098" v="1259" actId="478"/>
          <ac:spMkLst>
            <pc:docMk/>
            <pc:sldMk cId="1474531166" sldId="258"/>
            <ac:spMk id="48" creationId="{90886BE5-1214-4119-A6AF-51778048729E}"/>
          </ac:spMkLst>
        </pc:spChg>
        <pc:spChg chg="add mo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49" creationId="{C5E05412-201F-443F-8161-892CDEF580E6}"/>
          </ac:spMkLst>
        </pc:spChg>
        <pc:spChg chg="add mod or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50" creationId="{E7ACD12A-7B92-4789-A127-A7F3A3FDFA99}"/>
          </ac:spMkLst>
        </pc:spChg>
        <pc:grpChg chg="add mod">
          <ac:chgData name="Simon Thor" userId="77e267a67a39683c" providerId="LiveId" clId="{3B82969D-02A1-4ABD-88B1-B578AFBDB0C5}" dt="2020-03-27T12:23:06.318" v="3102" actId="164"/>
          <ac:grpSpMkLst>
            <pc:docMk/>
            <pc:sldMk cId="1474531166" sldId="258"/>
            <ac:grpSpMk id="2" creationId="{1A527BC4-5CBA-400E-8055-DC4C0D93A742}"/>
          </ac:grpSpMkLst>
        </pc:grpChg>
        <pc:grpChg chg="del">
          <ac:chgData name="Simon Thor" userId="77e267a67a39683c" providerId="LiveId" clId="{3B82969D-02A1-4ABD-88B1-B578AFBDB0C5}" dt="2020-03-26T21:00:46.848" v="1036" actId="165"/>
          <ac:grpSpMkLst>
            <pc:docMk/>
            <pc:sldMk cId="1474531166" sldId="258"/>
            <ac:grpSpMk id="3" creationId="{B7F00569-38E9-456A-A08A-153C3A1B4AD2}"/>
          </ac:grpSpMkLst>
        </pc:grpChg>
        <pc:grpChg chg="add mod">
          <ac:chgData name="Simon Thor" userId="77e267a67a39683c" providerId="LiveId" clId="{3B82969D-02A1-4ABD-88B1-B578AFBDB0C5}" dt="2020-03-26T21:24:45.164" v="1208" actId="1076"/>
          <ac:grpSpMkLst>
            <pc:docMk/>
            <pc:sldMk cId="1474531166" sldId="258"/>
            <ac:grpSpMk id="5" creationId="{D03C9E3D-47B0-4AAD-ACC8-3D0F10ECFF67}"/>
          </ac:grpSpMkLst>
        </pc:grpChg>
        <pc:grpChg chg="add del mod">
          <ac:chgData name="Simon Thor" userId="77e267a67a39683c" providerId="LiveId" clId="{3B82969D-02A1-4ABD-88B1-B578AFBDB0C5}" dt="2020-03-26T21:22:04.263" v="1188" actId="165"/>
          <ac:grpSpMkLst>
            <pc:docMk/>
            <pc:sldMk cId="1474531166" sldId="258"/>
            <ac:grpSpMk id="26" creationId="{7DF2CDE6-2D05-4CA9-AFF4-A32DD1ACA1A3}"/>
          </ac:grpSpMkLst>
        </pc:grpChg>
        <pc:grpChg chg="add mod">
          <ac:chgData name="Simon Thor" userId="77e267a67a39683c" providerId="LiveId" clId="{3B82969D-02A1-4ABD-88B1-B578AFBDB0C5}" dt="2020-03-27T12:23:06.318" v="3102" actId="164"/>
          <ac:grpSpMkLst>
            <pc:docMk/>
            <pc:sldMk cId="1474531166" sldId="258"/>
            <ac:grpSpMk id="27" creationId="{A59EEE9E-E16B-4D76-ADA8-B95AE549BB1E}"/>
          </ac:grpSpMkLst>
        </pc:grpChg>
        <pc:grpChg chg="del">
          <ac:chgData name="Simon Thor" userId="77e267a67a39683c" providerId="LiveId" clId="{3B82969D-02A1-4ABD-88B1-B578AFBDB0C5}" dt="2020-03-26T21:00:32.685" v="1034" actId="478"/>
          <ac:grpSpMkLst>
            <pc:docMk/>
            <pc:sldMk cId="1474531166" sldId="258"/>
            <ac:grpSpMk id="33" creationId="{5DD096C2-4DCC-462C-857D-01B64CED7CF9}"/>
          </ac:grpSpMkLst>
        </pc:grpChg>
        <pc:grpChg chg="del">
          <ac:chgData name="Simon Thor" userId="77e267a67a39683c" providerId="LiveId" clId="{3B82969D-02A1-4ABD-88B1-B578AFBDB0C5}" dt="2020-03-26T21:00:35.903" v="1035" actId="478"/>
          <ac:grpSpMkLst>
            <pc:docMk/>
            <pc:sldMk cId="1474531166" sldId="258"/>
            <ac:grpSpMk id="34" creationId="{26DF6C85-ABCF-49F3-B86A-4ABA7B15E72F}"/>
          </ac:grpSpMkLst>
        </pc:grpChg>
        <pc:picChg chg="add mod modCrop">
          <ac:chgData name="Simon Thor" userId="77e267a67a39683c" providerId="LiveId" clId="{3B82969D-02A1-4ABD-88B1-B578AFBDB0C5}" dt="2020-03-26T21:00:26.057" v="1033" actId="1076"/>
          <ac:picMkLst>
            <pc:docMk/>
            <pc:sldMk cId="1474531166" sldId="258"/>
            <ac:picMk id="4" creationId="{82ACB84B-2A3F-48F4-88C7-EF172FF74183}"/>
          </ac:picMkLst>
        </pc:picChg>
      </pc:sldChg>
      <pc:sldChg chg="addSp delSp modSp add">
        <pc:chgData name="Simon Thor" userId="77e267a67a39683c" providerId="LiveId" clId="{3B82969D-02A1-4ABD-88B1-B578AFBDB0C5}" dt="2020-03-26T22:19:29.955" v="2205" actId="12789"/>
        <pc:sldMkLst>
          <pc:docMk/>
          <pc:sldMk cId="1257655101" sldId="259"/>
        </pc:sldMkLst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8" creationId="{77FE2603-2DE9-4B60-ACE7-D1E1DC87F6D5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9" creationId="{3E832F21-D0B4-46C9-A2CC-CDFB0426329A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0" creationId="{11C6E5CF-60C4-4340-9AEF-E9F9D0F59034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1" creationId="{67C8DADE-D744-4B7F-BEC8-111DA9779344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2" creationId="{664C2D47-0C36-4C77-B3C0-2AEDC2455A05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3" creationId="{3063D62D-5179-4AE9-8708-268CBA21866B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4" creationId="{3A24EBE4-ED42-4EAD-BD36-EE70D668DD15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5" creationId="{4AF614C0-FA06-4BA0-9A49-84B26FE986AD}"/>
          </ac:spMkLst>
        </pc:spChg>
        <pc:spChg chg="mod ord topLvl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16" creationId="{5836C942-7ED7-4083-A296-DDD8BA0A8BA2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7" creationId="{568E2178-CED8-4BA9-89CF-C0398B6655F6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8" creationId="{8E282DE7-7E61-4F55-9972-DB9E06C8762D}"/>
          </ac:spMkLst>
        </pc:spChg>
        <pc:spChg chg="add del mod">
          <ac:chgData name="Simon Thor" userId="77e267a67a39683c" providerId="LiveId" clId="{3B82969D-02A1-4ABD-88B1-B578AFBDB0C5}" dt="2020-03-26T21:46:35.625" v="1367" actId="478"/>
          <ac:spMkLst>
            <pc:docMk/>
            <pc:sldMk cId="1257655101" sldId="259"/>
            <ac:spMk id="19" creationId="{390B670D-2131-4DEB-8F07-9A707914371F}"/>
          </ac:spMkLst>
        </pc:spChg>
        <pc:spChg chg="del">
          <ac:chgData name="Simon Thor" userId="77e267a67a39683c" providerId="LiveId" clId="{3B82969D-02A1-4ABD-88B1-B578AFBDB0C5}" dt="2020-03-26T21:26:44.532" v="1229" actId="478"/>
          <ac:spMkLst>
            <pc:docMk/>
            <pc:sldMk cId="1257655101" sldId="259"/>
            <ac:spMk id="20" creationId="{3DE8026B-5FFE-4409-B95C-D83093C72599}"/>
          </ac:spMkLst>
        </pc:spChg>
        <pc:spChg chg="add del mod">
          <ac:chgData name="Simon Thor" userId="77e267a67a39683c" providerId="LiveId" clId="{3B82969D-02A1-4ABD-88B1-B578AFBDB0C5}" dt="2020-03-26T21:47:34.392" v="1373" actId="478"/>
          <ac:spMkLst>
            <pc:docMk/>
            <pc:sldMk cId="1257655101" sldId="259"/>
            <ac:spMk id="21" creationId="{3C194E0A-31BB-4DD2-B7EE-DDB60C1C0E94}"/>
          </ac:spMkLst>
        </pc:spChg>
        <pc:spChg chg="add del mod">
          <ac:chgData name="Simon Thor" userId="77e267a67a39683c" providerId="LiveId" clId="{3B82969D-02A1-4ABD-88B1-B578AFBDB0C5}" dt="2020-03-26T21:49:33.996" v="1388" actId="478"/>
          <ac:spMkLst>
            <pc:docMk/>
            <pc:sldMk cId="1257655101" sldId="259"/>
            <ac:spMk id="22" creationId="{94526443-E0CE-4448-BCBE-D710910C9B0E}"/>
          </ac:spMkLst>
        </pc:spChg>
        <pc:spChg chg="add del">
          <ac:chgData name="Simon Thor" userId="77e267a67a39683c" providerId="LiveId" clId="{3B82969D-02A1-4ABD-88B1-B578AFBDB0C5}" dt="2020-03-26T21:26:23.897" v="1224" actId="478"/>
          <ac:spMkLst>
            <pc:docMk/>
            <pc:sldMk cId="1257655101" sldId="259"/>
            <ac:spMk id="23" creationId="{DECCD823-3F59-4860-B2FF-82B81A05005C}"/>
          </ac:spMkLst>
        </pc:spChg>
        <pc:spChg chg="add mod">
          <ac:chgData name="Simon Thor" userId="77e267a67a39683c" providerId="LiveId" clId="{3B82969D-02A1-4ABD-88B1-B578AFBDB0C5}" dt="2020-03-26T21:56:05.989" v="1501" actId="164"/>
          <ac:spMkLst>
            <pc:docMk/>
            <pc:sldMk cId="1257655101" sldId="259"/>
            <ac:spMk id="24" creationId="{202EBA44-A083-4654-9EB4-6AD1B73C6B60}"/>
          </ac:spMkLst>
        </pc:spChg>
        <pc:spChg chg="del">
          <ac:chgData name="Simon Thor" userId="77e267a67a39683c" providerId="LiveId" clId="{3B82969D-02A1-4ABD-88B1-B578AFBDB0C5}" dt="2020-03-26T21:26:25.752" v="1225" actId="478"/>
          <ac:spMkLst>
            <pc:docMk/>
            <pc:sldMk cId="1257655101" sldId="259"/>
            <ac:spMk id="25" creationId="{8E90E604-70CE-4143-B63D-E30D0CB45037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26" creationId="{8B96294D-F850-43C8-9B10-319C41B9BADB}"/>
          </ac:spMkLst>
        </pc:spChg>
        <pc:spChg chg="add del mod">
          <ac:chgData name="Simon Thor" userId="77e267a67a39683c" providerId="LiveId" clId="{3B82969D-02A1-4ABD-88B1-B578AFBDB0C5}" dt="2020-03-26T21:48:16.429" v="1374" actId="478"/>
          <ac:spMkLst>
            <pc:docMk/>
            <pc:sldMk cId="1257655101" sldId="259"/>
            <ac:spMk id="28" creationId="{ABCAD5BD-EC61-478B-9AFA-B565214C4655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1" creationId="{111D77D4-90DE-404C-8FCB-E2BE64A028EE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2" creationId="{9381C6FC-EF4E-4549-9DE4-7D96C531E1E6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3" creationId="{055A211D-4AA7-4DE2-969F-E1C59563CDAA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4" creationId="{1FF908C2-3DD5-40FD-8CDF-08C34A02BEC8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5" creationId="{3C361A6A-2C13-4EE7-A2CB-C17E470DB3A8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6" creationId="{BBDB6D66-B0B2-4181-9B80-C98E9B2FD779}"/>
          </ac:spMkLst>
        </pc:spChg>
        <pc:spChg chg="mod">
          <ac:chgData name="Simon Thor" userId="77e267a67a39683c" providerId="LiveId" clId="{3B82969D-02A1-4ABD-88B1-B578AFBDB0C5}" dt="2020-03-26T22:19:29.955" v="2205" actId="12789"/>
          <ac:spMkLst>
            <pc:docMk/>
            <pc:sldMk cId="1257655101" sldId="259"/>
            <ac:spMk id="37" creationId="{02F5A972-728F-4BED-B148-42D375F4F3B4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8" creationId="{C04BDFDB-8783-446B-9705-C265817BFC85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9" creationId="{F28EE4B1-CB55-4D4C-AF41-561B297E2D72}"/>
          </ac:spMkLst>
        </pc:spChg>
        <pc:spChg chg="add mod">
          <ac:chgData name="Simon Thor" userId="77e267a67a39683c" providerId="LiveId" clId="{3B82969D-02A1-4ABD-88B1-B578AFBDB0C5}" dt="2020-03-26T21:56:05.989" v="1501" actId="164"/>
          <ac:spMkLst>
            <pc:docMk/>
            <pc:sldMk cId="1257655101" sldId="259"/>
            <ac:spMk id="40" creationId="{D5F8662F-A4EE-43EA-939B-490F889291A1}"/>
          </ac:spMkLst>
        </pc:spChg>
        <pc:spChg chg="add del mod">
          <ac:chgData name="Simon Thor" userId="77e267a67a39683c" providerId="LiveId" clId="{3B82969D-02A1-4ABD-88B1-B578AFBDB0C5}" dt="2020-03-26T22:19:10.525" v="2203" actId="478"/>
          <ac:spMkLst>
            <pc:docMk/>
            <pc:sldMk cId="1257655101" sldId="259"/>
            <ac:spMk id="56" creationId="{540118CE-E96F-4347-8154-B0B5D09A7B91}"/>
          </ac:spMkLst>
        </pc:spChg>
        <pc:spChg chg="add mod">
          <ac:chgData name="Simon Thor" userId="77e267a67a39683c" providerId="LiveId" clId="{3B82969D-02A1-4ABD-88B1-B578AFBDB0C5}" dt="2020-03-26T22:19:29.955" v="2205" actId="12789"/>
          <ac:spMkLst>
            <pc:docMk/>
            <pc:sldMk cId="1257655101" sldId="259"/>
            <ac:spMk id="57" creationId="{2AD65DC2-AA6B-446D-A016-998DA0BE341B}"/>
          </ac:spMkLst>
        </pc:spChg>
        <pc:grpChg chg="del mod">
          <ac:chgData name="Simon Thor" userId="77e267a67a39683c" providerId="LiveId" clId="{3B82969D-02A1-4ABD-88B1-B578AFBDB0C5}" dt="2020-03-26T21:26:40.915" v="1227" actId="165"/>
          <ac:grpSpMkLst>
            <pc:docMk/>
            <pc:sldMk cId="1257655101" sldId="259"/>
            <ac:grpSpMk id="5" creationId="{D03C9E3D-47B0-4AAD-ACC8-3D0F10ECFF67}"/>
          </ac:grpSpMkLst>
        </pc:grpChg>
        <pc:grpChg chg="del">
          <ac:chgData name="Simon Thor" userId="77e267a67a39683c" providerId="LiveId" clId="{3B82969D-02A1-4ABD-88B1-B578AFBDB0C5}" dt="2020-03-26T21:26:15.004" v="1221" actId="478"/>
          <ac:grpSpMkLst>
            <pc:docMk/>
            <pc:sldMk cId="1257655101" sldId="259"/>
            <ac:grpSpMk id="27" creationId="{A59EEE9E-E16B-4D76-ADA8-B95AE549BB1E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29" creationId="{E9E9BC35-B890-45B1-96B4-C66B6F08DD20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30" creationId="{B20C49E5-12E3-4AC2-A993-B5565AB51192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42" creationId="{8CF39740-B46A-42A2-A083-4234C8A7F96C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47" creationId="{E86AE4D2-CAB5-48D7-859F-B52A77989F7F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50" creationId="{A858CE66-9474-4D9B-9F4D-0DAA945D7DE9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53" creationId="{B87298E2-1272-41E1-A75B-650A2AEEDBF9}"/>
          </ac:grpSpMkLst>
        </pc:grpChg>
        <pc:picChg chg="add mod modCrop">
          <ac:chgData name="Simon Thor" userId="77e267a67a39683c" providerId="LiveId" clId="{3B82969D-02A1-4ABD-88B1-B578AFBDB0C5}" dt="2020-03-26T21:26:48.939" v="1230" actId="1076"/>
          <ac:picMkLst>
            <pc:docMk/>
            <pc:sldMk cId="1257655101" sldId="259"/>
            <ac:picMk id="3" creationId="{FD5B23A4-FD29-4AF7-AD88-8A680FA4AB7D}"/>
          </ac:picMkLst>
        </pc:picChg>
        <pc:picChg chg="del">
          <ac:chgData name="Simon Thor" userId="77e267a67a39683c" providerId="LiveId" clId="{3B82969D-02A1-4ABD-88B1-B578AFBDB0C5}" dt="2020-03-26T21:26:42.405" v="1228" actId="478"/>
          <ac:picMkLst>
            <pc:docMk/>
            <pc:sldMk cId="1257655101" sldId="259"/>
            <ac:picMk id="4" creationId="{82ACB84B-2A3F-48F4-88C7-EF172FF74183}"/>
          </ac:picMkLst>
        </pc:picChg>
        <pc:picChg chg="add del mod modCrop">
          <ac:chgData name="Simon Thor" userId="77e267a67a39683c" providerId="LiveId" clId="{3B82969D-02A1-4ABD-88B1-B578AFBDB0C5}" dt="2020-03-26T21:29:14.124" v="1247" actId="14100"/>
          <ac:picMkLst>
            <pc:docMk/>
            <pc:sldMk cId="1257655101" sldId="259"/>
            <ac:picMk id="7" creationId="{F5FD7D51-9D82-4151-BDCC-6E5A7F8246D4}"/>
          </ac:picMkLst>
        </pc:picChg>
      </pc:sldChg>
      <pc:sldChg chg="addSp delSp modSp add">
        <pc:chgData name="Simon Thor" userId="77e267a67a39683c" providerId="LiveId" clId="{3B82969D-02A1-4ABD-88B1-B578AFBDB0C5}" dt="2020-03-26T22:17:12.523" v="2180" actId="1076"/>
        <pc:sldMkLst>
          <pc:docMk/>
          <pc:sldMk cId="4010127040" sldId="260"/>
        </pc:sldMkLst>
        <pc:spChg chg="add del mod ord">
          <ac:chgData name="Simon Thor" userId="77e267a67a39683c" providerId="LiveId" clId="{3B82969D-02A1-4ABD-88B1-B578AFBDB0C5}" dt="2020-03-26T22:17:02.987" v="2179" actId="1076"/>
          <ac:spMkLst>
            <pc:docMk/>
            <pc:sldMk cId="4010127040" sldId="260"/>
            <ac:spMk id="37" creationId="{02F5A972-728F-4BED-B148-42D375F4F3B4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43" creationId="{196BC2E1-AE7E-4181-9F54-51B83D1B533D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46" creationId="{63177995-A0AD-429D-A0F9-16CA1F5BE95B}"/>
          </ac:spMkLst>
        </pc:spChg>
        <pc:spChg chg="add del mod">
          <ac:chgData name="Simon Thor" userId="77e267a67a39683c" providerId="LiveId" clId="{3B82969D-02A1-4ABD-88B1-B578AFBDB0C5}" dt="2020-03-26T22:07:51.144" v="1781" actId="478"/>
          <ac:spMkLst>
            <pc:docMk/>
            <pc:sldMk cId="4010127040" sldId="260"/>
            <ac:spMk id="56" creationId="{540118CE-E96F-4347-8154-B0B5D09A7B91}"/>
          </ac:spMkLst>
        </pc:spChg>
        <pc:spChg chg="mod">
          <ac:chgData name="Simon Thor" userId="77e267a67a39683c" providerId="LiveId" clId="{3B82969D-02A1-4ABD-88B1-B578AFBDB0C5}" dt="2020-03-26T22:17:02.987" v="2179" actId="1076"/>
          <ac:spMkLst>
            <pc:docMk/>
            <pc:sldMk cId="4010127040" sldId="260"/>
            <ac:spMk id="57" creationId="{2AD65DC2-AA6B-446D-A016-998DA0BE341B}"/>
          </ac:spMkLst>
        </pc:spChg>
        <pc:spChg chg="del mod topLvl">
          <ac:chgData name="Simon Thor" userId="77e267a67a39683c" providerId="LiveId" clId="{3B82969D-02A1-4ABD-88B1-B578AFBDB0C5}" dt="2020-03-26T22:05:57.374" v="1743" actId="478"/>
          <ac:spMkLst>
            <pc:docMk/>
            <pc:sldMk cId="4010127040" sldId="260"/>
            <ac:spMk id="58" creationId="{D07CF9AC-2E0A-42FA-AF4E-4109A11DA758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59" creationId="{19124E80-E2B6-45C0-BB21-578D7F3179C7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0" creationId="{9840101F-C5C9-4F0F-90FD-BA334F5ACAAD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1" creationId="{944888B8-481C-4946-B843-657BB6F1D3D0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2" creationId="{5770BEE1-74C6-4B46-9465-3284C8B7677F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3" creationId="{00A75783-CE73-46EA-B250-CD013A404810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4" creationId="{AA442375-86F6-4303-9C6D-458DF38AEA48}"/>
          </ac:spMkLst>
        </pc:spChg>
        <pc:spChg chg="del mod topLvl">
          <ac:chgData name="Simon Thor" userId="77e267a67a39683c" providerId="LiveId" clId="{3B82969D-02A1-4ABD-88B1-B578AFBDB0C5}" dt="2020-03-26T22:06:33.096" v="1754" actId="478"/>
          <ac:spMkLst>
            <pc:docMk/>
            <pc:sldMk cId="4010127040" sldId="260"/>
            <ac:spMk id="65" creationId="{0D3E8126-8A1B-4171-89B7-668A912B93FA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6" creationId="{4243774E-C93B-44A3-BAC4-F448D0CBD219}"/>
          </ac:spMkLst>
        </pc:spChg>
        <pc:spChg chg="add 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82" creationId="{300A2C21-0388-4579-ACBA-4AEC61AB0D44}"/>
          </ac:spMkLst>
        </pc:spChg>
        <pc:spChg chg="add 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83" creationId="{3E522298-97C8-4E28-9499-97FFD1E3A3F4}"/>
          </ac:spMkLst>
        </pc:spChg>
        <pc:grpChg chg="add del mod">
          <ac:chgData name="Simon Thor" userId="77e267a67a39683c" providerId="LiveId" clId="{3B82969D-02A1-4ABD-88B1-B578AFBDB0C5}" dt="2020-03-26T22:11:57.963" v="1908" actId="165"/>
          <ac:grpSpMkLst>
            <pc:docMk/>
            <pc:sldMk cId="4010127040" sldId="260"/>
            <ac:grpSpMk id="5" creationId="{2850BF91-449C-4B5C-96CB-B95158929AB4}"/>
          </ac:grpSpMkLst>
        </pc:grpChg>
        <pc:grpChg chg="add mod ord">
          <ac:chgData name="Simon Thor" userId="77e267a67a39683c" providerId="LiveId" clId="{3B82969D-02A1-4ABD-88B1-B578AFBDB0C5}" dt="2020-03-26T22:17:12.523" v="2180" actId="1076"/>
          <ac:grpSpMkLst>
            <pc:docMk/>
            <pc:sldMk cId="4010127040" sldId="260"/>
            <ac:grpSpMk id="6" creationId="{A7156164-5228-49A8-9A8F-D8F677AEB975}"/>
          </ac:grpSpMkLst>
        </pc:grpChg>
        <pc:grpChg chg="del">
          <ac:chgData name="Simon Thor" userId="77e267a67a39683c" providerId="LiveId" clId="{3B82969D-02A1-4ABD-88B1-B578AFBDB0C5}" dt="2020-03-26T22:00:01.788" v="1695" actId="478"/>
          <ac:grpSpMkLst>
            <pc:docMk/>
            <pc:sldMk cId="4010127040" sldId="260"/>
            <ac:grpSpMk id="30" creationId="{B20C49E5-12E3-4AC2-A993-B5565AB51192}"/>
          </ac:grpSpMkLst>
        </pc:grpChg>
        <pc:grpChg chg="add del mod">
          <ac:chgData name="Simon Thor" userId="77e267a67a39683c" providerId="LiveId" clId="{3B82969D-02A1-4ABD-88B1-B578AFBDB0C5}" dt="2020-03-26T22:03:05.501" v="1707" actId="165"/>
          <ac:grpSpMkLst>
            <pc:docMk/>
            <pc:sldMk cId="4010127040" sldId="260"/>
            <ac:grpSpMk id="41" creationId="{AAD51943-C604-4836-815B-5C886E2C1DF7}"/>
          </ac:grpSpMkLst>
        </pc:grpChg>
        <pc:grpChg chg="del mod topLvl">
          <ac:chgData name="Simon Thor" userId="77e267a67a39683c" providerId="LiveId" clId="{3B82969D-02A1-4ABD-88B1-B578AFBDB0C5}" dt="2020-03-26T22:06:15.488" v="1747" actId="478"/>
          <ac:grpSpMkLst>
            <pc:docMk/>
            <pc:sldMk cId="4010127040" sldId="260"/>
            <ac:grpSpMk id="67" creationId="{0A6E4FEC-3E62-48A5-8467-68D61249D170}"/>
          </ac:grpSpMkLst>
        </pc:grpChg>
        <pc:grpChg chg="mod topLvl">
          <ac:chgData name="Simon Thor" userId="77e267a67a39683c" providerId="LiveId" clId="{3B82969D-02A1-4ABD-88B1-B578AFBDB0C5}" dt="2020-03-26T22:12:26.542" v="1912" actId="164"/>
          <ac:grpSpMkLst>
            <pc:docMk/>
            <pc:sldMk cId="4010127040" sldId="260"/>
            <ac:grpSpMk id="68" creationId="{CE5E3706-EF5A-4936-83FB-1F93EEAE7C11}"/>
          </ac:grpSpMkLst>
        </pc:grpChg>
        <pc:grpChg chg="del mod topLvl">
          <ac:chgData name="Simon Thor" userId="77e267a67a39683c" providerId="LiveId" clId="{3B82969D-02A1-4ABD-88B1-B578AFBDB0C5}" dt="2020-03-26T22:04:10.270" v="1722" actId="478"/>
          <ac:grpSpMkLst>
            <pc:docMk/>
            <pc:sldMk cId="4010127040" sldId="260"/>
            <ac:grpSpMk id="69" creationId="{D062CED1-A449-4281-8974-424C871ED071}"/>
          </ac:grpSpMkLst>
        </pc:grpChg>
        <pc:grpChg chg="del mod topLvl">
          <ac:chgData name="Simon Thor" userId="77e267a67a39683c" providerId="LiveId" clId="{3B82969D-02A1-4ABD-88B1-B578AFBDB0C5}" dt="2020-03-26T22:04:12.651" v="1723" actId="478"/>
          <ac:grpSpMkLst>
            <pc:docMk/>
            <pc:sldMk cId="4010127040" sldId="260"/>
            <ac:grpSpMk id="70" creationId="{A4EBECC3-3C9E-48D2-97D0-84FD9F5838A4}"/>
          </ac:grpSpMkLst>
        </pc:grpChg>
        <pc:grpChg chg="mod topLvl">
          <ac:chgData name="Simon Thor" userId="77e267a67a39683c" providerId="LiveId" clId="{3B82969D-02A1-4ABD-88B1-B578AFBDB0C5}" dt="2020-03-26T22:12:26.542" v="1912" actId="164"/>
          <ac:grpSpMkLst>
            <pc:docMk/>
            <pc:sldMk cId="4010127040" sldId="260"/>
            <ac:grpSpMk id="71" creationId="{AF9534FC-2E2E-4AD8-960C-DA0C2FF0D063}"/>
          </ac:grpSpMkLst>
        </pc:grpChg>
        <pc:grpChg chg="add del mod">
          <ac:chgData name="Simon Thor" userId="77e267a67a39683c" providerId="LiveId" clId="{3B82969D-02A1-4ABD-88B1-B578AFBDB0C5}" dt="2020-03-26T22:07:39.903" v="1774"/>
          <ac:grpSpMkLst>
            <pc:docMk/>
            <pc:sldMk cId="4010127040" sldId="260"/>
            <ac:grpSpMk id="84" creationId="{4815C4AC-B79B-4715-BA87-ACD7B49C89D2}"/>
          </ac:grpSpMkLst>
        </pc:grpChg>
        <pc:grpChg chg="mod">
          <ac:chgData name="Simon Thor" userId="77e267a67a39683c" providerId="LiveId" clId="{3B82969D-02A1-4ABD-88B1-B578AFBDB0C5}" dt="2020-03-26T22:07:38.830" v="1773"/>
          <ac:grpSpMkLst>
            <pc:docMk/>
            <pc:sldMk cId="4010127040" sldId="260"/>
            <ac:grpSpMk id="94" creationId="{C6CA9701-92D0-4881-A485-25A1B523FC46}"/>
          </ac:grpSpMkLst>
        </pc:grpChg>
        <pc:grpChg chg="mod">
          <ac:chgData name="Simon Thor" userId="77e267a67a39683c" providerId="LiveId" clId="{3B82969D-02A1-4ABD-88B1-B578AFBDB0C5}" dt="2020-03-26T22:07:38.830" v="1773"/>
          <ac:grpSpMkLst>
            <pc:docMk/>
            <pc:sldMk cId="4010127040" sldId="260"/>
            <ac:grpSpMk id="95" creationId="{3CDF4FBA-3DDD-47DE-A5D5-B98B1EDACE48}"/>
          </ac:grpSpMkLst>
        </pc:grpChg>
        <pc:picChg chg="del">
          <ac:chgData name="Simon Thor" userId="77e267a67a39683c" providerId="LiveId" clId="{3B82969D-02A1-4ABD-88B1-B578AFBDB0C5}" dt="2020-03-26T22:00:03.231" v="1696" actId="478"/>
          <ac:picMkLst>
            <pc:docMk/>
            <pc:sldMk cId="4010127040" sldId="260"/>
            <ac:picMk id="3" creationId="{FD5B23A4-FD29-4AF7-AD88-8A680FA4AB7D}"/>
          </ac:picMkLst>
        </pc:picChg>
        <pc:picChg chg="add mod ord">
          <ac:chgData name="Simon Thor" userId="77e267a67a39683c" providerId="LiveId" clId="{3B82969D-02A1-4ABD-88B1-B578AFBDB0C5}" dt="2020-03-26T22:11:21.579" v="1903" actId="1076"/>
          <ac:picMkLst>
            <pc:docMk/>
            <pc:sldMk cId="4010127040" sldId="260"/>
            <ac:picMk id="4" creationId="{40A15A48-0AE4-424F-935A-3348EE2104CA}"/>
          </ac:picMkLst>
        </pc:picChg>
        <pc:picChg chg="del">
          <ac:chgData name="Simon Thor" userId="77e267a67a39683c" providerId="LiveId" clId="{3B82969D-02A1-4ABD-88B1-B578AFBDB0C5}" dt="2020-03-26T22:00:04.943" v="1697" actId="478"/>
          <ac:picMkLst>
            <pc:docMk/>
            <pc:sldMk cId="4010127040" sldId="260"/>
            <ac:picMk id="7" creationId="{F5FD7D51-9D82-4151-BDCC-6E5A7F8246D4}"/>
          </ac:picMkLst>
        </pc:picChg>
      </pc:sldChg>
      <pc:sldChg chg="addSp delSp modSp add">
        <pc:chgData name="Simon Thor" userId="77e267a67a39683c" providerId="LiveId" clId="{3B82969D-02A1-4ABD-88B1-B578AFBDB0C5}" dt="2020-03-27T11:27:25.276" v="3101" actId="207"/>
        <pc:sldMkLst>
          <pc:docMk/>
          <pc:sldMk cId="3779969399" sldId="261"/>
        </pc:sldMkLst>
        <pc:spChg chg="add mod">
          <ac:chgData name="Simon Thor" userId="77e267a67a39683c" providerId="LiveId" clId="{3B82969D-02A1-4ABD-88B1-B578AFBDB0C5}" dt="2020-03-27T11:27:25.276" v="3101" actId="207"/>
          <ac:spMkLst>
            <pc:docMk/>
            <pc:sldMk cId="3779969399" sldId="261"/>
            <ac:spMk id="3" creationId="{B13F7042-8539-4883-BA29-013DE7DF31A9}"/>
          </ac:spMkLst>
        </pc:spChg>
        <pc:spChg chg="add mod">
          <ac:chgData name="Simon Thor" userId="77e267a67a39683c" providerId="LiveId" clId="{3B82969D-02A1-4ABD-88B1-B578AFBDB0C5}" dt="2020-03-27T11:25:29.241" v="2501" actId="1076"/>
          <ac:spMkLst>
            <pc:docMk/>
            <pc:sldMk cId="3779969399" sldId="261"/>
            <ac:spMk id="6" creationId="{6BBCD46E-2809-43B9-A870-DDFE09603195}"/>
          </ac:spMkLst>
        </pc:spChg>
        <pc:spChg chg="add mod">
          <ac:chgData name="Simon Thor" userId="77e267a67a39683c" providerId="LiveId" clId="{3B82969D-02A1-4ABD-88B1-B578AFBDB0C5}" dt="2020-03-27T11:23:53.261" v="2262" actId="14100"/>
          <ac:spMkLst>
            <pc:docMk/>
            <pc:sldMk cId="3779969399" sldId="261"/>
            <ac:spMk id="25" creationId="{DC001C56-9279-401C-8ABA-4112BDE66498}"/>
          </ac:spMkLst>
        </pc:spChg>
        <pc:spChg chg="add mod">
          <ac:chgData name="Simon Thor" userId="77e267a67a39683c" providerId="LiveId" clId="{3B82969D-02A1-4ABD-88B1-B578AFBDB0C5}" dt="2020-03-27T11:23:57.993" v="2263" actId="14100"/>
          <ac:spMkLst>
            <pc:docMk/>
            <pc:sldMk cId="3779969399" sldId="261"/>
            <ac:spMk id="26" creationId="{2A40A73B-BC9F-49BA-ABC5-D31F1274BD8B}"/>
          </ac:spMkLst>
        </pc:spChg>
        <pc:spChg chg="del mod">
          <ac:chgData name="Simon Thor" userId="77e267a67a39683c" providerId="LiveId" clId="{3B82969D-02A1-4ABD-88B1-B578AFBDB0C5}" dt="2020-03-26T22:39:27.206" v="2254" actId="478"/>
          <ac:spMkLst>
            <pc:docMk/>
            <pc:sldMk cId="3779969399" sldId="261"/>
            <ac:spMk id="37" creationId="{02F5A972-728F-4BED-B148-42D375F4F3B4}"/>
          </ac:spMkLst>
        </pc:spChg>
        <pc:spChg chg="del">
          <ac:chgData name="Simon Thor" userId="77e267a67a39683c" providerId="LiveId" clId="{3B82969D-02A1-4ABD-88B1-B578AFBDB0C5}" dt="2020-03-26T22:36:48.633" v="2215" actId="478"/>
          <ac:spMkLst>
            <pc:docMk/>
            <pc:sldMk cId="3779969399" sldId="261"/>
            <ac:spMk id="57" creationId="{2AD65DC2-AA6B-446D-A016-998DA0BE341B}"/>
          </ac:spMkLst>
        </pc:spChg>
        <pc:grpChg chg="del">
          <ac:chgData name="Simon Thor" userId="77e267a67a39683c" providerId="LiveId" clId="{3B82969D-02A1-4ABD-88B1-B578AFBDB0C5}" dt="2020-03-26T22:36:00.898" v="2207" actId="478"/>
          <ac:grpSpMkLst>
            <pc:docMk/>
            <pc:sldMk cId="3779969399" sldId="261"/>
            <ac:grpSpMk id="6" creationId="{A7156164-5228-49A8-9A8F-D8F677AEB975}"/>
          </ac:grpSpMkLst>
        </pc:grpChg>
        <pc:picChg chg="add mod modCrop">
          <ac:chgData name="Simon Thor" userId="77e267a67a39683c" providerId="LiveId" clId="{3B82969D-02A1-4ABD-88B1-B578AFBDB0C5}" dt="2020-03-26T22:36:37.094" v="2212" actId="1076"/>
          <ac:picMkLst>
            <pc:docMk/>
            <pc:sldMk cId="3779969399" sldId="261"/>
            <ac:picMk id="2" creationId="{285EA2DD-A242-40B7-B9FC-558FD4AB1408}"/>
          </ac:picMkLst>
        </pc:picChg>
        <pc:picChg chg="del">
          <ac:chgData name="Simon Thor" userId="77e267a67a39683c" providerId="LiveId" clId="{3B82969D-02A1-4ABD-88B1-B578AFBDB0C5}" dt="2020-03-26T22:36:02.689" v="2208" actId="478"/>
          <ac:picMkLst>
            <pc:docMk/>
            <pc:sldMk cId="3779969399" sldId="261"/>
            <ac:picMk id="4" creationId="{40A15A48-0AE4-424F-935A-3348EE2104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03FA5A-2A82-49CB-B526-0BC91324E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FC78FF9-1DCB-4494-B4A3-88E7ECAD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3E9F219-564E-4F99-955D-E5B37BCE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01F2E9-2DB4-427E-BF14-AEAAFC79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27931C9-B664-40E3-827B-1438D50C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4DCDF6-8546-418F-8462-78471CB6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6F67AAF-E54C-40E0-926C-F6FF1797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3C84A11-7329-476F-A597-314810B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54F2F4C-70F6-49AC-BE58-CBEE0187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2FFB0C2-D425-4651-A2B2-2EE391EF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1492503-5CFF-4D23-844C-B71218CF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85FCDC1-8424-4D87-ACE2-5A6BE6172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620D5B-A49F-4E7C-8F36-87B1B669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61EB31-9F91-411B-BAFE-5FF0F5A7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F64C207-F67E-4588-B11B-A9863237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35E95A-EDE3-4848-BFD7-16C03A00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C67769-5348-4B2E-9ED7-3EB902B1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0A736DE-93E8-465D-8172-CF3848F9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F5CF2FB-1EF2-4A0E-8116-F264F68C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58123F-882D-4E8D-9607-F0BDF91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E26F77-21BB-44D0-9582-529FB103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0600D63-9010-4F53-A720-791CE032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6FE5AF3-86F6-4DFD-8D2B-45EEA6A0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31AB03A-C531-455A-A67D-CA587E9E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1795F6-13FE-475F-8753-E3E34645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385D4D-6839-46D8-9711-B0BAC928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99D700-BD11-46F1-ABF1-E4D1EA50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EFD982B-245E-428A-897E-D5ECD013A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B4137A3-7644-4A30-854C-B94F4247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9423F61-2198-4D80-A86E-A4211BA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7C3F931-3F79-41AF-86C9-D1C57A1B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DAEC2B-0098-44F5-8452-E8B8862C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BEB643E-1B7C-43A8-BD32-7FF93A8A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57D7901-2E62-4B68-82A6-1A1B4710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897780B-B64C-45B8-AD38-CB00DE678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3449960-8367-4A67-88FC-FBF27E784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3FF4704-7DB8-4A24-AB96-990AA667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83D615F-1E7A-4BBA-92CA-DB656DE6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34949A6-35AF-4F9B-80FD-4FEB3766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15C5F4-F2AF-4FC7-B61C-2651E971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808887E-044F-4EE5-AED6-BF397694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1538C8C-A5A4-4A65-8872-70A99E06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4D792BC-0AE6-431B-AE9F-9F0696D6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BF60D0F-5C46-4C7F-BD6B-98D086B8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A0452F4-8C28-4DF2-902D-71A69E94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4D4A3CF-510D-4E34-A18D-B47BAB0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E44899-FFE3-4740-8DC9-02208034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A76551-2613-4DAD-BB1C-11D7467E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4E08C9F-033D-4167-BCEE-3A805506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9ACC279-DB1B-4845-B088-2E4A6E5B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ED0DD33-6D86-4087-B4B8-F2ED93F4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077A11-9EE5-4D9C-B985-6FA2048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0FABA1-5490-4883-91A1-B24BA767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8450F44-A9BA-42D7-84C4-9A791263B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66B4BA1-560D-4623-BFA3-E37C056E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4E12026-CDB5-4913-9B3D-C7446C8B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D72D660-E418-4AB2-B267-823D87BD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EAAE19E-9AC8-4BD9-88A3-B8ADFE4D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BAA495F-90A9-4938-B481-BEBF1882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B4A9E2C-4865-4C3F-85EF-75F8F9A8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EA54AA-C434-4567-9F9E-C98C2CE39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4767-E5ED-4AC9-AD32-CF0160A4E15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4F8D657-DA3D-45BA-ACE1-AB7B441BD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F2F5F1-CD9A-4D33-8589-DAFE946F4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ico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openxmlformats.org/officeDocument/2006/relationships/image" Target="../media/image14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fif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48EB15E0-8D42-47CC-95FE-E52EF28DF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35FEE3F6-EE6E-4D6E-BDBF-F9D8B1EBC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39" y="806980"/>
            <a:ext cx="4072481" cy="4072481"/>
          </a:xfrm>
          <a:prstGeom prst="rect">
            <a:avLst/>
          </a:prstGeom>
        </p:spPr>
      </p:pic>
      <p:sp>
        <p:nvSpPr>
          <p:cNvPr id="4" name="Ellips 3">
            <a:extLst>
              <a:ext uri="{FF2B5EF4-FFF2-40B4-BE49-F238E27FC236}">
                <a16:creationId xmlns:a16="http://schemas.microsoft.com/office/drawing/2014/main" id="{5F813BC5-4CCC-46D4-8067-728525281561}"/>
              </a:ext>
            </a:extLst>
          </p:cNvPr>
          <p:cNvSpPr/>
          <p:nvPr/>
        </p:nvSpPr>
        <p:spPr>
          <a:xfrm>
            <a:off x="1042239" y="811461"/>
            <a:ext cx="4068000" cy="4068000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kbent triangel 4">
            <a:extLst>
              <a:ext uri="{FF2B5EF4-FFF2-40B4-BE49-F238E27FC236}">
                <a16:creationId xmlns:a16="http://schemas.microsoft.com/office/drawing/2014/main" id="{C7C456C4-DBBA-4199-A491-23112737E72E}"/>
              </a:ext>
            </a:extLst>
          </p:cNvPr>
          <p:cNvSpPr/>
          <p:nvPr/>
        </p:nvSpPr>
        <p:spPr>
          <a:xfrm>
            <a:off x="2207299" y="1196521"/>
            <a:ext cx="1521823" cy="1881052"/>
          </a:xfrm>
          <a:custGeom>
            <a:avLst/>
            <a:gdLst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1489166 w 1489166"/>
              <a:gd name="connsiteY2" fmla="*/ 1854926 h 1854926"/>
              <a:gd name="connsiteX3" fmla="*/ 0 w 1489166"/>
              <a:gd name="connsiteY3" fmla="*/ 1854926 h 1854926"/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744584 w 1489166"/>
              <a:gd name="connsiteY2" fmla="*/ 1828800 h 1854926"/>
              <a:gd name="connsiteX3" fmla="*/ 0 w 1489166"/>
              <a:gd name="connsiteY3" fmla="*/ 1854926 h 1854926"/>
              <a:gd name="connsiteX0" fmla="*/ 0 w 1489166"/>
              <a:gd name="connsiteY0" fmla="*/ 1854926 h 1861457"/>
              <a:gd name="connsiteX1" fmla="*/ 1489166 w 1489166"/>
              <a:gd name="connsiteY1" fmla="*/ 0 h 1861457"/>
              <a:gd name="connsiteX2" fmla="*/ 783772 w 1489166"/>
              <a:gd name="connsiteY2" fmla="*/ 1861457 h 1861457"/>
              <a:gd name="connsiteX3" fmla="*/ 0 w 1489166"/>
              <a:gd name="connsiteY3" fmla="*/ 1854926 h 1861457"/>
              <a:gd name="connsiteX0" fmla="*/ 0 w 1521823"/>
              <a:gd name="connsiteY0" fmla="*/ 1867989 h 1874520"/>
              <a:gd name="connsiteX1" fmla="*/ 1521823 w 1521823"/>
              <a:gd name="connsiteY1" fmla="*/ 0 h 1874520"/>
              <a:gd name="connsiteX2" fmla="*/ 783772 w 1521823"/>
              <a:gd name="connsiteY2" fmla="*/ 1874520 h 1874520"/>
              <a:gd name="connsiteX3" fmla="*/ 0 w 1521823"/>
              <a:gd name="connsiteY3" fmla="*/ 1867989 h 1874520"/>
              <a:gd name="connsiteX0" fmla="*/ 0 w 1521823"/>
              <a:gd name="connsiteY0" fmla="*/ 1867989 h 1881052"/>
              <a:gd name="connsiteX1" fmla="*/ 1521823 w 1521823"/>
              <a:gd name="connsiteY1" fmla="*/ 0 h 1881052"/>
              <a:gd name="connsiteX2" fmla="*/ 822960 w 1521823"/>
              <a:gd name="connsiteY2" fmla="*/ 1881052 h 1881052"/>
              <a:gd name="connsiteX3" fmla="*/ 0 w 1521823"/>
              <a:gd name="connsiteY3" fmla="*/ 1867989 h 188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823" h="1881052">
                <a:moveTo>
                  <a:pt x="0" y="1867989"/>
                </a:moveTo>
                <a:lnTo>
                  <a:pt x="1521823" y="0"/>
                </a:lnTo>
                <a:lnTo>
                  <a:pt x="822960" y="1881052"/>
                </a:lnTo>
                <a:lnTo>
                  <a:pt x="0" y="186798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kbent triangel 4">
            <a:extLst>
              <a:ext uri="{FF2B5EF4-FFF2-40B4-BE49-F238E27FC236}">
                <a16:creationId xmlns:a16="http://schemas.microsoft.com/office/drawing/2014/main" id="{9EA4F8F6-A055-4E66-96C2-5EFB77255744}"/>
              </a:ext>
            </a:extLst>
          </p:cNvPr>
          <p:cNvSpPr/>
          <p:nvPr/>
        </p:nvSpPr>
        <p:spPr>
          <a:xfrm rot="10800000">
            <a:off x="2426579" y="2609878"/>
            <a:ext cx="1521823" cy="1881052"/>
          </a:xfrm>
          <a:custGeom>
            <a:avLst/>
            <a:gdLst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1489166 w 1489166"/>
              <a:gd name="connsiteY2" fmla="*/ 1854926 h 1854926"/>
              <a:gd name="connsiteX3" fmla="*/ 0 w 1489166"/>
              <a:gd name="connsiteY3" fmla="*/ 1854926 h 1854926"/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744584 w 1489166"/>
              <a:gd name="connsiteY2" fmla="*/ 1828800 h 1854926"/>
              <a:gd name="connsiteX3" fmla="*/ 0 w 1489166"/>
              <a:gd name="connsiteY3" fmla="*/ 1854926 h 1854926"/>
              <a:gd name="connsiteX0" fmla="*/ 0 w 1489166"/>
              <a:gd name="connsiteY0" fmla="*/ 1854926 h 1861457"/>
              <a:gd name="connsiteX1" fmla="*/ 1489166 w 1489166"/>
              <a:gd name="connsiteY1" fmla="*/ 0 h 1861457"/>
              <a:gd name="connsiteX2" fmla="*/ 783772 w 1489166"/>
              <a:gd name="connsiteY2" fmla="*/ 1861457 h 1861457"/>
              <a:gd name="connsiteX3" fmla="*/ 0 w 1489166"/>
              <a:gd name="connsiteY3" fmla="*/ 1854926 h 1861457"/>
              <a:gd name="connsiteX0" fmla="*/ 0 w 1521823"/>
              <a:gd name="connsiteY0" fmla="*/ 1867989 h 1874520"/>
              <a:gd name="connsiteX1" fmla="*/ 1521823 w 1521823"/>
              <a:gd name="connsiteY1" fmla="*/ 0 h 1874520"/>
              <a:gd name="connsiteX2" fmla="*/ 783772 w 1521823"/>
              <a:gd name="connsiteY2" fmla="*/ 1874520 h 1874520"/>
              <a:gd name="connsiteX3" fmla="*/ 0 w 1521823"/>
              <a:gd name="connsiteY3" fmla="*/ 1867989 h 1874520"/>
              <a:gd name="connsiteX0" fmla="*/ 0 w 1521823"/>
              <a:gd name="connsiteY0" fmla="*/ 1867989 h 1881052"/>
              <a:gd name="connsiteX1" fmla="*/ 1521823 w 1521823"/>
              <a:gd name="connsiteY1" fmla="*/ 0 h 1881052"/>
              <a:gd name="connsiteX2" fmla="*/ 822960 w 1521823"/>
              <a:gd name="connsiteY2" fmla="*/ 1881052 h 1881052"/>
              <a:gd name="connsiteX3" fmla="*/ 0 w 1521823"/>
              <a:gd name="connsiteY3" fmla="*/ 1867989 h 188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823" h="1881052">
                <a:moveTo>
                  <a:pt x="0" y="1867989"/>
                </a:moveTo>
                <a:lnTo>
                  <a:pt x="1521823" y="0"/>
                </a:lnTo>
                <a:lnTo>
                  <a:pt x="822960" y="1881052"/>
                </a:lnTo>
                <a:lnTo>
                  <a:pt x="0" y="186798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B7F00569-38E9-456A-A08A-153C3A1B4AD2}"/>
              </a:ext>
            </a:extLst>
          </p:cNvPr>
          <p:cNvGrpSpPr/>
          <p:nvPr/>
        </p:nvGrpSpPr>
        <p:grpSpPr>
          <a:xfrm>
            <a:off x="6053796" y="1005278"/>
            <a:ext cx="1958092" cy="2056063"/>
            <a:chOff x="1150868" y="45720"/>
            <a:chExt cx="1958092" cy="2056063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E832F21-D0B4-46C9-A2CC-CDFB0426329A}"/>
                </a:ext>
              </a:extLst>
            </p:cNvPr>
            <p:cNvSpPr/>
            <p:nvPr/>
          </p:nvSpPr>
          <p:spPr>
            <a:xfrm>
              <a:off x="1150868" y="228600"/>
              <a:ext cx="1958092" cy="391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1C6E5CF-60C4-4340-9AEF-E9F9D0F59034}"/>
                </a:ext>
              </a:extLst>
            </p:cNvPr>
            <p:cNvSpPr/>
            <p:nvPr/>
          </p:nvSpPr>
          <p:spPr>
            <a:xfrm>
              <a:off x="1150868" y="620486"/>
              <a:ext cx="1958092" cy="169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67C8DADE-D744-4B7F-BEC8-111DA9779344}"/>
                </a:ext>
              </a:extLst>
            </p:cNvPr>
            <p:cNvSpPr/>
            <p:nvPr/>
          </p:nvSpPr>
          <p:spPr>
            <a:xfrm>
              <a:off x="1150868" y="744583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664C2D47-0C36-4C77-B3C0-2AEDC2455A05}"/>
                </a:ext>
              </a:extLst>
            </p:cNvPr>
            <p:cNvSpPr/>
            <p:nvPr/>
          </p:nvSpPr>
          <p:spPr>
            <a:xfrm>
              <a:off x="1150868" y="986245"/>
              <a:ext cx="1958092" cy="3369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3063D62D-5179-4AE9-8708-268CBA21866B}"/>
                </a:ext>
              </a:extLst>
            </p:cNvPr>
            <p:cNvSpPr/>
            <p:nvPr/>
          </p:nvSpPr>
          <p:spPr>
            <a:xfrm>
              <a:off x="1150868" y="1300934"/>
              <a:ext cx="1958092" cy="391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3A24EBE4-ED42-4EAD-BD36-EE70D668DD15}"/>
                </a:ext>
              </a:extLst>
            </p:cNvPr>
            <p:cNvSpPr/>
            <p:nvPr/>
          </p:nvSpPr>
          <p:spPr>
            <a:xfrm>
              <a:off x="1150868" y="1517062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4AF614C0-FA06-4BA0-9A49-84B26FE986AD}"/>
                </a:ext>
              </a:extLst>
            </p:cNvPr>
            <p:cNvSpPr/>
            <p:nvPr/>
          </p:nvSpPr>
          <p:spPr>
            <a:xfrm>
              <a:off x="1150868" y="149033"/>
              <a:ext cx="1958092" cy="2416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836C942-7ED7-4083-A296-DDD8BA0A8BA2}"/>
                </a:ext>
              </a:extLst>
            </p:cNvPr>
            <p:cNvSpPr/>
            <p:nvPr/>
          </p:nvSpPr>
          <p:spPr>
            <a:xfrm>
              <a:off x="1150868" y="45720"/>
              <a:ext cx="1958092" cy="241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568E2178-CED8-4BA9-89CF-C0398B6655F6}"/>
                </a:ext>
              </a:extLst>
            </p:cNvPr>
            <p:cNvSpPr/>
            <p:nvPr/>
          </p:nvSpPr>
          <p:spPr>
            <a:xfrm>
              <a:off x="1150868" y="1562055"/>
              <a:ext cx="1958092" cy="5397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8E282DE7-7E61-4F55-9972-DB9E06C8762D}"/>
                </a:ext>
              </a:extLst>
            </p:cNvPr>
            <p:cNvSpPr/>
            <p:nvPr/>
          </p:nvSpPr>
          <p:spPr>
            <a:xfrm>
              <a:off x="1150868" y="1679647"/>
              <a:ext cx="1958092" cy="2395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Ellips 18">
            <a:extLst>
              <a:ext uri="{FF2B5EF4-FFF2-40B4-BE49-F238E27FC236}">
                <a16:creationId xmlns:a16="http://schemas.microsoft.com/office/drawing/2014/main" id="{B3BC491E-F76D-43CA-BFAB-2E4EC3F59F17}"/>
              </a:ext>
            </a:extLst>
          </p:cNvPr>
          <p:cNvSpPr/>
          <p:nvPr/>
        </p:nvSpPr>
        <p:spPr>
          <a:xfrm>
            <a:off x="1331661" y="880254"/>
            <a:ext cx="4318763" cy="431876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26DF6C85-ABCF-49F3-B86A-4ABA7B15E72F}"/>
              </a:ext>
            </a:extLst>
          </p:cNvPr>
          <p:cNvGrpSpPr/>
          <p:nvPr/>
        </p:nvGrpSpPr>
        <p:grpSpPr>
          <a:xfrm>
            <a:off x="6123469" y="3290325"/>
            <a:ext cx="1377626" cy="715811"/>
            <a:chOff x="1886833" y="3643354"/>
            <a:chExt cx="1377626" cy="715811"/>
          </a:xfrm>
        </p:grpSpPr>
        <p:sp>
          <p:nvSpPr>
            <p:cNvPr id="7" name="Ellips 6">
              <a:extLst>
                <a:ext uri="{FF2B5EF4-FFF2-40B4-BE49-F238E27FC236}">
                  <a16:creationId xmlns:a16="http://schemas.microsoft.com/office/drawing/2014/main" id="{75DC9150-63A1-4B56-9AD1-FE1ACA14A2E8}"/>
                </a:ext>
              </a:extLst>
            </p:cNvPr>
            <p:cNvSpPr/>
            <p:nvPr/>
          </p:nvSpPr>
          <p:spPr>
            <a:xfrm>
              <a:off x="1886833" y="3643354"/>
              <a:ext cx="1377626" cy="715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E666EF5A-421D-418D-B556-16CCC444E195}"/>
                </a:ext>
              </a:extLst>
            </p:cNvPr>
            <p:cNvSpPr/>
            <p:nvPr/>
          </p:nvSpPr>
          <p:spPr>
            <a:xfrm>
              <a:off x="2101661" y="3754978"/>
              <a:ext cx="947969" cy="4925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 21">
              <a:extLst>
                <a:ext uri="{FF2B5EF4-FFF2-40B4-BE49-F238E27FC236}">
                  <a16:creationId xmlns:a16="http://schemas.microsoft.com/office/drawing/2014/main" id="{353944ED-7947-4F0D-BF13-A93C85DAC3E1}"/>
                </a:ext>
              </a:extLst>
            </p:cNvPr>
            <p:cNvSpPr/>
            <p:nvPr/>
          </p:nvSpPr>
          <p:spPr>
            <a:xfrm>
              <a:off x="2275501" y="3845304"/>
              <a:ext cx="600291" cy="311910"/>
            </a:xfrm>
            <a:prstGeom prst="ellipse">
              <a:avLst/>
            </a:prstGeom>
            <a:solidFill>
              <a:srgbClr val="ED7D3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5DD096C2-4DCC-462C-857D-01B64CED7CF9}"/>
              </a:ext>
            </a:extLst>
          </p:cNvPr>
          <p:cNvGrpSpPr/>
          <p:nvPr/>
        </p:nvGrpSpPr>
        <p:grpSpPr>
          <a:xfrm>
            <a:off x="1794804" y="3744148"/>
            <a:ext cx="1254868" cy="523976"/>
            <a:chOff x="6843214" y="4461783"/>
            <a:chExt cx="1765597" cy="737234"/>
          </a:xfrm>
        </p:grpSpPr>
        <p:sp>
          <p:nvSpPr>
            <p:cNvPr id="30" name="Frihandsfigur: Form 29">
              <a:extLst>
                <a:ext uri="{FF2B5EF4-FFF2-40B4-BE49-F238E27FC236}">
                  <a16:creationId xmlns:a16="http://schemas.microsoft.com/office/drawing/2014/main" id="{C74BADCC-F65A-49B8-8DAA-43556C07E6E1}"/>
                </a:ext>
              </a:extLst>
            </p:cNvPr>
            <p:cNvSpPr/>
            <p:nvPr/>
          </p:nvSpPr>
          <p:spPr>
            <a:xfrm>
              <a:off x="6843214" y="4461783"/>
              <a:ext cx="1765597" cy="737234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ihandsfigur: Form 30">
              <a:extLst>
                <a:ext uri="{FF2B5EF4-FFF2-40B4-BE49-F238E27FC236}">
                  <a16:creationId xmlns:a16="http://schemas.microsoft.com/office/drawing/2014/main" id="{EC741A12-FFC5-44D8-BF8C-BD73AC3C9F7D}"/>
                </a:ext>
              </a:extLst>
            </p:cNvPr>
            <p:cNvSpPr/>
            <p:nvPr/>
          </p:nvSpPr>
          <p:spPr>
            <a:xfrm>
              <a:off x="7157110" y="4592852"/>
              <a:ext cx="1137804" cy="475096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ihandsfigur: Form 31">
              <a:extLst>
                <a:ext uri="{FF2B5EF4-FFF2-40B4-BE49-F238E27FC236}">
                  <a16:creationId xmlns:a16="http://schemas.microsoft.com/office/drawing/2014/main" id="{56E89B3F-80D6-48B5-A926-0CB3FBBE0491}"/>
                </a:ext>
              </a:extLst>
            </p:cNvPr>
            <p:cNvSpPr/>
            <p:nvPr/>
          </p:nvSpPr>
          <p:spPr>
            <a:xfrm>
              <a:off x="7394490" y="4691971"/>
              <a:ext cx="663044" cy="276858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Bildobjekt 34">
            <a:extLst>
              <a:ext uri="{FF2B5EF4-FFF2-40B4-BE49-F238E27FC236}">
                <a16:creationId xmlns:a16="http://schemas.microsoft.com/office/drawing/2014/main" id="{C8D2E4A3-0FB7-42EC-B05E-58FCBD46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27" y="3290325"/>
            <a:ext cx="3054531" cy="3054531"/>
          </a:xfrm>
          <a:prstGeom prst="rect">
            <a:avLst/>
          </a:prstGeom>
        </p:spPr>
      </p:pic>
      <p:sp>
        <p:nvSpPr>
          <p:cNvPr id="36" name="Ofullständig cirkel 35">
            <a:extLst>
              <a:ext uri="{FF2B5EF4-FFF2-40B4-BE49-F238E27FC236}">
                <a16:creationId xmlns:a16="http://schemas.microsoft.com/office/drawing/2014/main" id="{2D225739-A942-4587-B5AE-95E3964C5624}"/>
              </a:ext>
            </a:extLst>
          </p:cNvPr>
          <p:cNvSpPr/>
          <p:nvPr/>
        </p:nvSpPr>
        <p:spPr>
          <a:xfrm>
            <a:off x="1325129" y="873722"/>
            <a:ext cx="4318763" cy="4320000"/>
          </a:xfrm>
          <a:prstGeom prst="pie">
            <a:avLst>
              <a:gd name="adj1" fmla="val 16208863"/>
              <a:gd name="adj2" fmla="val 5375687"/>
            </a:avLst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rcRect/>
            <a:tile tx="-21209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B7F00569-38E9-456A-A08A-153C3A1B4AD2}"/>
              </a:ext>
            </a:extLst>
          </p:cNvPr>
          <p:cNvGrpSpPr/>
          <p:nvPr/>
        </p:nvGrpSpPr>
        <p:grpSpPr>
          <a:xfrm>
            <a:off x="6053796" y="1005278"/>
            <a:ext cx="1958092" cy="2056063"/>
            <a:chOff x="1150868" y="45720"/>
            <a:chExt cx="1958092" cy="2056063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E832F21-D0B4-46C9-A2CC-CDFB0426329A}"/>
                </a:ext>
              </a:extLst>
            </p:cNvPr>
            <p:cNvSpPr/>
            <p:nvPr/>
          </p:nvSpPr>
          <p:spPr>
            <a:xfrm>
              <a:off x="1150868" y="228600"/>
              <a:ext cx="1958092" cy="391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1C6E5CF-60C4-4340-9AEF-E9F9D0F59034}"/>
                </a:ext>
              </a:extLst>
            </p:cNvPr>
            <p:cNvSpPr/>
            <p:nvPr/>
          </p:nvSpPr>
          <p:spPr>
            <a:xfrm>
              <a:off x="1150868" y="620486"/>
              <a:ext cx="1958092" cy="169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67C8DADE-D744-4B7F-BEC8-111DA9779344}"/>
                </a:ext>
              </a:extLst>
            </p:cNvPr>
            <p:cNvSpPr/>
            <p:nvPr/>
          </p:nvSpPr>
          <p:spPr>
            <a:xfrm>
              <a:off x="1150868" y="744583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664C2D47-0C36-4C77-B3C0-2AEDC2455A05}"/>
                </a:ext>
              </a:extLst>
            </p:cNvPr>
            <p:cNvSpPr/>
            <p:nvPr/>
          </p:nvSpPr>
          <p:spPr>
            <a:xfrm>
              <a:off x="1150868" y="986245"/>
              <a:ext cx="1958092" cy="3369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3063D62D-5179-4AE9-8708-268CBA21866B}"/>
                </a:ext>
              </a:extLst>
            </p:cNvPr>
            <p:cNvSpPr/>
            <p:nvPr/>
          </p:nvSpPr>
          <p:spPr>
            <a:xfrm>
              <a:off x="1150868" y="1300934"/>
              <a:ext cx="1958092" cy="391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3A24EBE4-ED42-4EAD-BD36-EE70D668DD15}"/>
                </a:ext>
              </a:extLst>
            </p:cNvPr>
            <p:cNvSpPr/>
            <p:nvPr/>
          </p:nvSpPr>
          <p:spPr>
            <a:xfrm>
              <a:off x="1150868" y="1517062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4AF614C0-FA06-4BA0-9A49-84B26FE986AD}"/>
                </a:ext>
              </a:extLst>
            </p:cNvPr>
            <p:cNvSpPr/>
            <p:nvPr/>
          </p:nvSpPr>
          <p:spPr>
            <a:xfrm>
              <a:off x="1150868" y="149033"/>
              <a:ext cx="1958092" cy="2416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836C942-7ED7-4083-A296-DDD8BA0A8BA2}"/>
                </a:ext>
              </a:extLst>
            </p:cNvPr>
            <p:cNvSpPr/>
            <p:nvPr/>
          </p:nvSpPr>
          <p:spPr>
            <a:xfrm>
              <a:off x="1150868" y="45720"/>
              <a:ext cx="1958092" cy="241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568E2178-CED8-4BA9-89CF-C0398B6655F6}"/>
                </a:ext>
              </a:extLst>
            </p:cNvPr>
            <p:cNvSpPr/>
            <p:nvPr/>
          </p:nvSpPr>
          <p:spPr>
            <a:xfrm>
              <a:off x="1150868" y="1562055"/>
              <a:ext cx="1958092" cy="5397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8E282DE7-7E61-4F55-9972-DB9E06C8762D}"/>
                </a:ext>
              </a:extLst>
            </p:cNvPr>
            <p:cNvSpPr/>
            <p:nvPr/>
          </p:nvSpPr>
          <p:spPr>
            <a:xfrm>
              <a:off x="1150868" y="1679647"/>
              <a:ext cx="1958092" cy="2395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Ellips 18">
            <a:extLst>
              <a:ext uri="{FF2B5EF4-FFF2-40B4-BE49-F238E27FC236}">
                <a16:creationId xmlns:a16="http://schemas.microsoft.com/office/drawing/2014/main" id="{B3BC491E-F76D-43CA-BFAB-2E4EC3F59F17}"/>
              </a:ext>
            </a:extLst>
          </p:cNvPr>
          <p:cNvSpPr/>
          <p:nvPr/>
        </p:nvSpPr>
        <p:spPr>
          <a:xfrm>
            <a:off x="1134367" y="873722"/>
            <a:ext cx="4318763" cy="431876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26DF6C85-ABCF-49F3-B86A-4ABA7B15E72F}"/>
              </a:ext>
            </a:extLst>
          </p:cNvPr>
          <p:cNvGrpSpPr/>
          <p:nvPr/>
        </p:nvGrpSpPr>
        <p:grpSpPr>
          <a:xfrm>
            <a:off x="6123469" y="3290325"/>
            <a:ext cx="1377626" cy="715811"/>
            <a:chOff x="1886833" y="3643354"/>
            <a:chExt cx="1377626" cy="715811"/>
          </a:xfrm>
        </p:grpSpPr>
        <p:sp>
          <p:nvSpPr>
            <p:cNvPr id="7" name="Ellips 6">
              <a:extLst>
                <a:ext uri="{FF2B5EF4-FFF2-40B4-BE49-F238E27FC236}">
                  <a16:creationId xmlns:a16="http://schemas.microsoft.com/office/drawing/2014/main" id="{75DC9150-63A1-4B56-9AD1-FE1ACA14A2E8}"/>
                </a:ext>
              </a:extLst>
            </p:cNvPr>
            <p:cNvSpPr/>
            <p:nvPr/>
          </p:nvSpPr>
          <p:spPr>
            <a:xfrm>
              <a:off x="1886833" y="3643354"/>
              <a:ext cx="1377626" cy="715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E666EF5A-421D-418D-B556-16CCC444E195}"/>
                </a:ext>
              </a:extLst>
            </p:cNvPr>
            <p:cNvSpPr/>
            <p:nvPr/>
          </p:nvSpPr>
          <p:spPr>
            <a:xfrm>
              <a:off x="2101661" y="3754978"/>
              <a:ext cx="947969" cy="4925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 21">
              <a:extLst>
                <a:ext uri="{FF2B5EF4-FFF2-40B4-BE49-F238E27FC236}">
                  <a16:creationId xmlns:a16="http://schemas.microsoft.com/office/drawing/2014/main" id="{353944ED-7947-4F0D-BF13-A93C85DAC3E1}"/>
                </a:ext>
              </a:extLst>
            </p:cNvPr>
            <p:cNvSpPr/>
            <p:nvPr/>
          </p:nvSpPr>
          <p:spPr>
            <a:xfrm>
              <a:off x="2275501" y="3845304"/>
              <a:ext cx="600291" cy="311910"/>
            </a:xfrm>
            <a:prstGeom prst="ellipse">
              <a:avLst/>
            </a:prstGeom>
            <a:solidFill>
              <a:srgbClr val="ED7D3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5DD096C2-4DCC-462C-857D-01B64CED7CF9}"/>
              </a:ext>
            </a:extLst>
          </p:cNvPr>
          <p:cNvGrpSpPr/>
          <p:nvPr/>
        </p:nvGrpSpPr>
        <p:grpSpPr>
          <a:xfrm>
            <a:off x="1794804" y="3744148"/>
            <a:ext cx="1254868" cy="523976"/>
            <a:chOff x="6843214" y="4461783"/>
            <a:chExt cx="1765597" cy="737234"/>
          </a:xfrm>
        </p:grpSpPr>
        <p:sp>
          <p:nvSpPr>
            <p:cNvPr id="30" name="Frihandsfigur: Form 29">
              <a:extLst>
                <a:ext uri="{FF2B5EF4-FFF2-40B4-BE49-F238E27FC236}">
                  <a16:creationId xmlns:a16="http://schemas.microsoft.com/office/drawing/2014/main" id="{C74BADCC-F65A-49B8-8DAA-43556C07E6E1}"/>
                </a:ext>
              </a:extLst>
            </p:cNvPr>
            <p:cNvSpPr/>
            <p:nvPr/>
          </p:nvSpPr>
          <p:spPr>
            <a:xfrm>
              <a:off x="6843214" y="4461783"/>
              <a:ext cx="1765597" cy="737234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ihandsfigur: Form 30">
              <a:extLst>
                <a:ext uri="{FF2B5EF4-FFF2-40B4-BE49-F238E27FC236}">
                  <a16:creationId xmlns:a16="http://schemas.microsoft.com/office/drawing/2014/main" id="{EC741A12-FFC5-44D8-BF8C-BD73AC3C9F7D}"/>
                </a:ext>
              </a:extLst>
            </p:cNvPr>
            <p:cNvSpPr/>
            <p:nvPr/>
          </p:nvSpPr>
          <p:spPr>
            <a:xfrm>
              <a:off x="7157110" y="4592852"/>
              <a:ext cx="1137804" cy="475096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ihandsfigur: Form 31">
              <a:extLst>
                <a:ext uri="{FF2B5EF4-FFF2-40B4-BE49-F238E27FC236}">
                  <a16:creationId xmlns:a16="http://schemas.microsoft.com/office/drawing/2014/main" id="{56E89B3F-80D6-48B5-A926-0CB3FBBE0491}"/>
                </a:ext>
              </a:extLst>
            </p:cNvPr>
            <p:cNvSpPr/>
            <p:nvPr/>
          </p:nvSpPr>
          <p:spPr>
            <a:xfrm>
              <a:off x="7394490" y="4691971"/>
              <a:ext cx="663044" cy="276858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Bildobjekt 34">
            <a:extLst>
              <a:ext uri="{FF2B5EF4-FFF2-40B4-BE49-F238E27FC236}">
                <a16:creationId xmlns:a16="http://schemas.microsoft.com/office/drawing/2014/main" id="{C8D2E4A3-0FB7-42EC-B05E-58FCBD46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27" y="3290325"/>
            <a:ext cx="3054531" cy="3054531"/>
          </a:xfrm>
          <a:prstGeom prst="rect">
            <a:avLst/>
          </a:prstGeom>
        </p:spPr>
      </p:pic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232C27D0-7EEA-4D10-B7D0-E5142E54436C}"/>
              </a:ext>
            </a:extLst>
          </p:cNvPr>
          <p:cNvSpPr/>
          <p:nvPr/>
        </p:nvSpPr>
        <p:spPr>
          <a:xfrm>
            <a:off x="861069" y="5500067"/>
            <a:ext cx="7474991" cy="968422"/>
          </a:xfrm>
          <a:custGeom>
            <a:avLst/>
            <a:gdLst>
              <a:gd name="connsiteX0" fmla="*/ 3737495 w 7474991"/>
              <a:gd name="connsiteY0" fmla="*/ 0 h 968422"/>
              <a:gd name="connsiteX1" fmla="*/ 7332819 w 7474991"/>
              <a:gd name="connsiteY1" fmla="*/ 851045 h 968422"/>
              <a:gd name="connsiteX2" fmla="*/ 7474991 w 7474991"/>
              <a:gd name="connsiteY2" fmla="*/ 968422 h 968422"/>
              <a:gd name="connsiteX3" fmla="*/ 0 w 7474991"/>
              <a:gd name="connsiteY3" fmla="*/ 968422 h 968422"/>
              <a:gd name="connsiteX4" fmla="*/ 142171 w 7474991"/>
              <a:gd name="connsiteY4" fmla="*/ 851045 h 968422"/>
              <a:gd name="connsiteX5" fmla="*/ 3737495 w 7474991"/>
              <a:gd name="connsiteY5" fmla="*/ 0 h 96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4991" h="968422">
                <a:moveTo>
                  <a:pt x="3737495" y="0"/>
                </a:moveTo>
                <a:cubicBezTo>
                  <a:pt x="5290004" y="0"/>
                  <a:pt x="6640421" y="344125"/>
                  <a:pt x="7332819" y="851045"/>
                </a:cubicBezTo>
                <a:lnTo>
                  <a:pt x="7474991" y="968422"/>
                </a:lnTo>
                <a:lnTo>
                  <a:pt x="0" y="968422"/>
                </a:lnTo>
                <a:lnTo>
                  <a:pt x="142171" y="851045"/>
                </a:lnTo>
                <a:cubicBezTo>
                  <a:pt x="834569" y="344125"/>
                  <a:pt x="2184986" y="0"/>
                  <a:pt x="3737495" y="0"/>
                </a:cubicBez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D03C9E3D-47B0-4AAD-ACC8-3D0F10ECFF67}"/>
              </a:ext>
            </a:extLst>
          </p:cNvPr>
          <p:cNvGrpSpPr/>
          <p:nvPr/>
        </p:nvGrpSpPr>
        <p:grpSpPr>
          <a:xfrm>
            <a:off x="8314744" y="0"/>
            <a:ext cx="4362667" cy="4362668"/>
            <a:chOff x="6053796" y="1005278"/>
            <a:chExt cx="1958092" cy="2056063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664C2D47-0C36-4C77-B3C0-2AEDC2455A05}"/>
                </a:ext>
              </a:extLst>
            </p:cNvPr>
            <p:cNvSpPr/>
            <p:nvPr/>
          </p:nvSpPr>
          <p:spPr>
            <a:xfrm>
              <a:off x="6053796" y="1815230"/>
              <a:ext cx="1958092" cy="32767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E832F21-D0B4-46C9-A2CC-CDFB0426329A}"/>
                </a:ext>
              </a:extLst>
            </p:cNvPr>
            <p:cNvSpPr/>
            <p:nvPr/>
          </p:nvSpPr>
          <p:spPr>
            <a:xfrm>
              <a:off x="6053796" y="1188158"/>
              <a:ext cx="1958092" cy="391886"/>
            </a:xfrm>
            <a:prstGeom prst="rect">
              <a:avLst/>
            </a:prstGeom>
            <a:solidFill>
              <a:srgbClr val="B49C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1C6E5CF-60C4-4340-9AEF-E9F9D0F59034}"/>
                </a:ext>
              </a:extLst>
            </p:cNvPr>
            <p:cNvSpPr/>
            <p:nvPr/>
          </p:nvSpPr>
          <p:spPr>
            <a:xfrm>
              <a:off x="6053796" y="1580045"/>
              <a:ext cx="1958092" cy="11759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67C8DADE-D744-4B7F-BEC8-111DA9779344}"/>
                </a:ext>
              </a:extLst>
            </p:cNvPr>
            <p:cNvSpPr/>
            <p:nvPr/>
          </p:nvSpPr>
          <p:spPr>
            <a:xfrm>
              <a:off x="6053796" y="1678017"/>
              <a:ext cx="1958092" cy="347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3063D62D-5179-4AE9-8708-268CBA21866B}"/>
                </a:ext>
              </a:extLst>
            </p:cNvPr>
            <p:cNvSpPr/>
            <p:nvPr/>
          </p:nvSpPr>
          <p:spPr>
            <a:xfrm>
              <a:off x="6053796" y="2142899"/>
              <a:ext cx="1958092" cy="5094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3A24EBE4-ED42-4EAD-BD36-EE70D668DD15}"/>
                </a:ext>
              </a:extLst>
            </p:cNvPr>
            <p:cNvSpPr/>
            <p:nvPr/>
          </p:nvSpPr>
          <p:spPr>
            <a:xfrm>
              <a:off x="6053796" y="2476620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4AF614C0-FA06-4BA0-9A49-84B26FE986AD}"/>
                </a:ext>
              </a:extLst>
            </p:cNvPr>
            <p:cNvSpPr/>
            <p:nvPr/>
          </p:nvSpPr>
          <p:spPr>
            <a:xfrm>
              <a:off x="6053796" y="1108591"/>
              <a:ext cx="1958092" cy="24166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836C942-7ED7-4083-A296-DDD8BA0A8BA2}"/>
                </a:ext>
              </a:extLst>
            </p:cNvPr>
            <p:cNvSpPr/>
            <p:nvPr/>
          </p:nvSpPr>
          <p:spPr>
            <a:xfrm>
              <a:off x="6053796" y="1005278"/>
              <a:ext cx="1958092" cy="116975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568E2178-CED8-4BA9-89CF-C0398B6655F6}"/>
                </a:ext>
              </a:extLst>
            </p:cNvPr>
            <p:cNvSpPr/>
            <p:nvPr/>
          </p:nvSpPr>
          <p:spPr>
            <a:xfrm>
              <a:off x="6053796" y="2521613"/>
              <a:ext cx="1958092" cy="539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8E282DE7-7E61-4F55-9972-DB9E06C8762D}"/>
                </a:ext>
              </a:extLst>
            </p:cNvPr>
            <p:cNvSpPr/>
            <p:nvPr/>
          </p:nvSpPr>
          <p:spPr>
            <a:xfrm>
              <a:off x="6053796" y="2639205"/>
              <a:ext cx="1958092" cy="239561"/>
            </a:xfrm>
            <a:prstGeom prst="rect">
              <a:avLst/>
            </a:prstGeom>
            <a:solidFill>
              <a:srgbClr val="B49C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llips 19">
            <a:extLst>
              <a:ext uri="{FF2B5EF4-FFF2-40B4-BE49-F238E27FC236}">
                <a16:creationId xmlns:a16="http://schemas.microsoft.com/office/drawing/2014/main" id="{3DE8026B-5FFE-4409-B95C-D83093C72599}"/>
              </a:ext>
            </a:extLst>
          </p:cNvPr>
          <p:cNvSpPr/>
          <p:nvPr/>
        </p:nvSpPr>
        <p:spPr>
          <a:xfrm>
            <a:off x="9951134" y="2397638"/>
            <a:ext cx="1818410" cy="1818410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21000">
                <a:schemeClr val="accent4">
                  <a:lumMod val="75000"/>
                </a:schemeClr>
              </a:gs>
              <a:gs pos="40000">
                <a:srgbClr val="FFE699"/>
              </a:gs>
              <a:gs pos="57000">
                <a:schemeClr val="accent4">
                  <a:lumMod val="75000"/>
                </a:schemeClr>
              </a:gs>
              <a:gs pos="64000">
                <a:schemeClr val="accent4">
                  <a:lumMod val="50000"/>
                </a:schemeClr>
              </a:gs>
              <a:gs pos="59000">
                <a:schemeClr val="accent4">
                  <a:lumMod val="50000"/>
                </a:schemeClr>
              </a:gs>
              <a:gs pos="79000">
                <a:srgbClr val="FFE699"/>
              </a:gs>
              <a:gs pos="66000">
                <a:srgbClr val="FFE699"/>
              </a:gs>
              <a:gs pos="41000">
                <a:schemeClr val="accent4">
                  <a:lumMod val="75000"/>
                </a:schemeClr>
              </a:gs>
              <a:gs pos="23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2ACB84B-2A3F-48F4-88C7-EF172FF74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9" t="28912" r="23039" b="33409"/>
          <a:stretch/>
        </p:blipFill>
        <p:spPr>
          <a:xfrm>
            <a:off x="7032842" y="4273993"/>
            <a:ext cx="5173090" cy="2584007"/>
          </a:xfrm>
          <a:prstGeom prst="rect">
            <a:avLst/>
          </a:prstGeom>
        </p:spPr>
      </p:pic>
      <p:sp>
        <p:nvSpPr>
          <p:cNvPr id="37" name="Ellips 36">
            <a:extLst>
              <a:ext uri="{FF2B5EF4-FFF2-40B4-BE49-F238E27FC236}">
                <a16:creationId xmlns:a16="http://schemas.microsoft.com/office/drawing/2014/main" id="{02F5A972-728F-4BED-B148-42D375F4F3B4}"/>
              </a:ext>
            </a:extLst>
          </p:cNvPr>
          <p:cNvSpPr/>
          <p:nvPr/>
        </p:nvSpPr>
        <p:spPr>
          <a:xfrm>
            <a:off x="9221196" y="388045"/>
            <a:ext cx="4362668" cy="4362668"/>
          </a:xfrm>
          <a:prstGeom prst="ellipse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1A527BC4-5CBA-400E-8055-DC4C0D93A742}"/>
              </a:ext>
            </a:extLst>
          </p:cNvPr>
          <p:cNvGrpSpPr/>
          <p:nvPr/>
        </p:nvGrpSpPr>
        <p:grpSpPr>
          <a:xfrm>
            <a:off x="-296470" y="1170552"/>
            <a:ext cx="9065622" cy="4362668"/>
            <a:chOff x="-296470" y="1170552"/>
            <a:chExt cx="9065622" cy="4362668"/>
          </a:xfrm>
        </p:grpSpPr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8E90E604-70CE-4143-B63D-E30D0CB45037}"/>
                </a:ext>
              </a:extLst>
            </p:cNvPr>
            <p:cNvSpPr/>
            <p:nvPr/>
          </p:nvSpPr>
          <p:spPr>
            <a:xfrm>
              <a:off x="2055007" y="1170552"/>
              <a:ext cx="4362668" cy="436266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fullständig cirkel 49">
              <a:extLst>
                <a:ext uri="{FF2B5EF4-FFF2-40B4-BE49-F238E27FC236}">
                  <a16:creationId xmlns:a16="http://schemas.microsoft.com/office/drawing/2014/main" id="{E7ACD12A-7B92-4789-A127-A7F3A3FDFA99}"/>
                </a:ext>
              </a:extLst>
            </p:cNvPr>
            <p:cNvSpPr/>
            <p:nvPr/>
          </p:nvSpPr>
          <p:spPr>
            <a:xfrm>
              <a:off x="2054153" y="1170552"/>
              <a:ext cx="4362668" cy="4362668"/>
            </a:xfrm>
            <a:prstGeom prst="pie">
              <a:avLst>
                <a:gd name="adj1" fmla="val 16198108"/>
                <a:gd name="adj2" fmla="val 5339381"/>
              </a:avLst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A59EEE9E-E16B-4D76-ADA8-B95AE549BB1E}"/>
                </a:ext>
              </a:extLst>
            </p:cNvPr>
            <p:cNvGrpSpPr/>
            <p:nvPr/>
          </p:nvGrpSpPr>
          <p:grpSpPr>
            <a:xfrm>
              <a:off x="-296470" y="2658739"/>
              <a:ext cx="9065622" cy="1386294"/>
              <a:chOff x="-1227909" y="2610440"/>
              <a:chExt cx="9065622" cy="1386294"/>
            </a:xfrm>
          </p:grpSpPr>
          <p:sp>
            <p:nvSpPr>
              <p:cNvPr id="46" name="Frihandsfigur: Form 45">
                <a:extLst>
                  <a:ext uri="{FF2B5EF4-FFF2-40B4-BE49-F238E27FC236}">
                    <a16:creationId xmlns:a16="http://schemas.microsoft.com/office/drawing/2014/main" id="{B409072A-DF28-4F14-8ED5-873ACA9C7918}"/>
                  </a:ext>
                </a:extLst>
              </p:cNvPr>
              <p:cNvSpPr/>
              <p:nvPr/>
            </p:nvSpPr>
            <p:spPr>
              <a:xfrm>
                <a:off x="-1227909" y="2610440"/>
                <a:ext cx="9065622" cy="1386294"/>
              </a:xfrm>
              <a:custGeom>
                <a:avLst/>
                <a:gdLst>
                  <a:gd name="connsiteX0" fmla="*/ 4532811 w 9065622"/>
                  <a:gd name="connsiteY0" fmla="*/ 238706 h 1386294"/>
                  <a:gd name="connsiteX1" fmla="*/ 1561012 w 9065622"/>
                  <a:gd name="connsiteY1" fmla="*/ 693147 h 1386294"/>
                  <a:gd name="connsiteX2" fmla="*/ 4532811 w 9065622"/>
                  <a:gd name="connsiteY2" fmla="*/ 1147588 h 1386294"/>
                  <a:gd name="connsiteX3" fmla="*/ 7504610 w 9065622"/>
                  <a:gd name="connsiteY3" fmla="*/ 693147 h 1386294"/>
                  <a:gd name="connsiteX4" fmla="*/ 4532811 w 9065622"/>
                  <a:gd name="connsiteY4" fmla="*/ 238706 h 1386294"/>
                  <a:gd name="connsiteX5" fmla="*/ 4532811 w 9065622"/>
                  <a:gd name="connsiteY5" fmla="*/ 0 h 1386294"/>
                  <a:gd name="connsiteX6" fmla="*/ 9065622 w 9065622"/>
                  <a:gd name="connsiteY6" fmla="*/ 693147 h 1386294"/>
                  <a:gd name="connsiteX7" fmla="*/ 4532811 w 9065622"/>
                  <a:gd name="connsiteY7" fmla="*/ 1386294 h 1386294"/>
                  <a:gd name="connsiteX8" fmla="*/ 0 w 9065622"/>
                  <a:gd name="connsiteY8" fmla="*/ 693147 h 1386294"/>
                  <a:gd name="connsiteX9" fmla="*/ 4532811 w 9065622"/>
                  <a:gd name="connsiteY9" fmla="*/ 0 h 1386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5622" h="1386294">
                    <a:moveTo>
                      <a:pt x="4532811" y="238706"/>
                    </a:moveTo>
                    <a:cubicBezTo>
                      <a:pt x="2891532" y="238706"/>
                      <a:pt x="1561012" y="442166"/>
                      <a:pt x="1561012" y="693147"/>
                    </a:cubicBezTo>
                    <a:cubicBezTo>
                      <a:pt x="1561012" y="944128"/>
                      <a:pt x="2891532" y="1147588"/>
                      <a:pt x="4532811" y="1147588"/>
                    </a:cubicBezTo>
                    <a:cubicBezTo>
                      <a:pt x="6174090" y="1147588"/>
                      <a:pt x="7504610" y="944128"/>
                      <a:pt x="7504610" y="693147"/>
                    </a:cubicBezTo>
                    <a:cubicBezTo>
                      <a:pt x="7504610" y="442166"/>
                      <a:pt x="6174090" y="238706"/>
                      <a:pt x="4532811" y="238706"/>
                    </a:cubicBezTo>
                    <a:close/>
                    <a:moveTo>
                      <a:pt x="4532811" y="0"/>
                    </a:moveTo>
                    <a:cubicBezTo>
                      <a:pt x="7036213" y="0"/>
                      <a:pt x="9065622" y="310332"/>
                      <a:pt x="9065622" y="693147"/>
                    </a:cubicBezTo>
                    <a:cubicBezTo>
                      <a:pt x="9065622" y="1075962"/>
                      <a:pt x="7036213" y="1386294"/>
                      <a:pt x="4532811" y="1386294"/>
                    </a:cubicBezTo>
                    <a:cubicBezTo>
                      <a:pt x="2029409" y="1386294"/>
                      <a:pt x="0" y="1075962"/>
                      <a:pt x="0" y="693147"/>
                    </a:cubicBezTo>
                    <a:cubicBezTo>
                      <a:pt x="0" y="310332"/>
                      <a:pt x="2029409" y="0"/>
                      <a:pt x="453281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ihandsfigur: Form 42">
                <a:extLst>
                  <a:ext uri="{FF2B5EF4-FFF2-40B4-BE49-F238E27FC236}">
                    <a16:creationId xmlns:a16="http://schemas.microsoft.com/office/drawing/2014/main" id="{9A78E812-563D-4747-9F89-B47D3846F19C}"/>
                  </a:ext>
                </a:extLst>
              </p:cNvPr>
              <p:cNvSpPr/>
              <p:nvPr/>
            </p:nvSpPr>
            <p:spPr>
              <a:xfrm>
                <a:off x="-483326" y="2724299"/>
                <a:ext cx="7576456" cy="1158576"/>
              </a:xfrm>
              <a:custGeom>
                <a:avLst/>
                <a:gdLst>
                  <a:gd name="connsiteX0" fmla="*/ 3788228 w 7576456"/>
                  <a:gd name="connsiteY0" fmla="*/ 124847 h 1158576"/>
                  <a:gd name="connsiteX1" fmla="*/ 816429 w 7576456"/>
                  <a:gd name="connsiteY1" fmla="*/ 579288 h 1158576"/>
                  <a:gd name="connsiteX2" fmla="*/ 3788228 w 7576456"/>
                  <a:gd name="connsiteY2" fmla="*/ 1033729 h 1158576"/>
                  <a:gd name="connsiteX3" fmla="*/ 6760027 w 7576456"/>
                  <a:gd name="connsiteY3" fmla="*/ 579288 h 1158576"/>
                  <a:gd name="connsiteX4" fmla="*/ 3788228 w 7576456"/>
                  <a:gd name="connsiteY4" fmla="*/ 124847 h 1158576"/>
                  <a:gd name="connsiteX5" fmla="*/ 3788228 w 7576456"/>
                  <a:gd name="connsiteY5" fmla="*/ 0 h 1158576"/>
                  <a:gd name="connsiteX6" fmla="*/ 7576456 w 7576456"/>
                  <a:gd name="connsiteY6" fmla="*/ 579288 h 1158576"/>
                  <a:gd name="connsiteX7" fmla="*/ 3788228 w 7576456"/>
                  <a:gd name="connsiteY7" fmla="*/ 1158576 h 1158576"/>
                  <a:gd name="connsiteX8" fmla="*/ 0 w 7576456"/>
                  <a:gd name="connsiteY8" fmla="*/ 579288 h 1158576"/>
                  <a:gd name="connsiteX9" fmla="*/ 3788228 w 7576456"/>
                  <a:gd name="connsiteY9" fmla="*/ 0 h 115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76456" h="1158576">
                    <a:moveTo>
                      <a:pt x="3788228" y="124847"/>
                    </a:moveTo>
                    <a:cubicBezTo>
                      <a:pt x="2146949" y="124847"/>
                      <a:pt x="816429" y="328307"/>
                      <a:pt x="816429" y="579288"/>
                    </a:cubicBezTo>
                    <a:cubicBezTo>
                      <a:pt x="816429" y="830269"/>
                      <a:pt x="2146949" y="1033729"/>
                      <a:pt x="3788228" y="1033729"/>
                    </a:cubicBezTo>
                    <a:cubicBezTo>
                      <a:pt x="5429507" y="1033729"/>
                      <a:pt x="6760027" y="830269"/>
                      <a:pt x="6760027" y="579288"/>
                    </a:cubicBezTo>
                    <a:cubicBezTo>
                      <a:pt x="6760027" y="328307"/>
                      <a:pt x="5429507" y="124847"/>
                      <a:pt x="3788228" y="124847"/>
                    </a:cubicBezTo>
                    <a:close/>
                    <a:moveTo>
                      <a:pt x="3788228" y="0"/>
                    </a:moveTo>
                    <a:cubicBezTo>
                      <a:pt x="5880409" y="0"/>
                      <a:pt x="7576456" y="259356"/>
                      <a:pt x="7576456" y="579288"/>
                    </a:cubicBezTo>
                    <a:cubicBezTo>
                      <a:pt x="7576456" y="899220"/>
                      <a:pt x="5880409" y="1158576"/>
                      <a:pt x="3788228" y="1158576"/>
                    </a:cubicBezTo>
                    <a:cubicBezTo>
                      <a:pt x="1696047" y="1158576"/>
                      <a:pt x="0" y="899220"/>
                      <a:pt x="0" y="579288"/>
                    </a:cubicBezTo>
                    <a:cubicBezTo>
                      <a:pt x="0" y="259356"/>
                      <a:pt x="1696047" y="0"/>
                      <a:pt x="3788228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fullständig cirkel 22">
              <a:extLst>
                <a:ext uri="{FF2B5EF4-FFF2-40B4-BE49-F238E27FC236}">
                  <a16:creationId xmlns:a16="http://schemas.microsoft.com/office/drawing/2014/main" id="{DECCD823-3F59-4860-B2FF-82B81A05005C}"/>
                </a:ext>
              </a:extLst>
            </p:cNvPr>
            <p:cNvSpPr/>
            <p:nvPr/>
          </p:nvSpPr>
          <p:spPr>
            <a:xfrm>
              <a:off x="2055007" y="1170552"/>
              <a:ext cx="4362668" cy="4362668"/>
            </a:xfrm>
            <a:prstGeom prst="pie">
              <a:avLst>
                <a:gd name="adj1" fmla="val 10634257"/>
                <a:gd name="adj2" fmla="val 290878"/>
              </a:avLst>
            </a:prstGeom>
            <a:blipFill dpi="0" rotWithShape="1">
              <a:blip r:embed="rId6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fullständig cirkel 48">
              <a:extLst>
                <a:ext uri="{FF2B5EF4-FFF2-40B4-BE49-F238E27FC236}">
                  <a16:creationId xmlns:a16="http://schemas.microsoft.com/office/drawing/2014/main" id="{C5E05412-201F-443F-8161-892CDEF580E6}"/>
                </a:ext>
              </a:extLst>
            </p:cNvPr>
            <p:cNvSpPr/>
            <p:nvPr/>
          </p:nvSpPr>
          <p:spPr>
            <a:xfrm>
              <a:off x="2055007" y="1170552"/>
              <a:ext cx="4362668" cy="4362668"/>
            </a:xfrm>
            <a:prstGeom prst="pie">
              <a:avLst>
                <a:gd name="adj1" fmla="val 16185407"/>
                <a:gd name="adj2" fmla="val 438932"/>
              </a:avLst>
            </a:prstGeom>
            <a:blipFill dpi="0"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53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 36">
            <a:extLst>
              <a:ext uri="{FF2B5EF4-FFF2-40B4-BE49-F238E27FC236}">
                <a16:creationId xmlns:a16="http://schemas.microsoft.com/office/drawing/2014/main" id="{02F5A972-728F-4BED-B148-42D375F4F3B4}"/>
              </a:ext>
            </a:extLst>
          </p:cNvPr>
          <p:cNvSpPr/>
          <p:nvPr/>
        </p:nvSpPr>
        <p:spPr>
          <a:xfrm>
            <a:off x="44362" y="1661995"/>
            <a:ext cx="4362668" cy="4362668"/>
          </a:xfrm>
          <a:prstGeom prst="ellipse">
            <a:avLst/>
          </a:prstGeom>
          <a:blipFill dpi="0" rotWithShape="1">
            <a:blip r:embed="rId2"/>
            <a:srcRect/>
            <a:tile tx="-127000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D5B23A4-FD29-4AF7-AD88-8A680FA4AB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2" t="19532" r="19532" b="19532"/>
          <a:stretch/>
        </p:blipFill>
        <p:spPr>
          <a:xfrm>
            <a:off x="9692540" y="4377944"/>
            <a:ext cx="2499460" cy="249946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5FD7D51-9D82-4151-BDCC-6E5A7F824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65523" r="5016" b="6667"/>
          <a:stretch/>
        </p:blipFill>
        <p:spPr>
          <a:xfrm>
            <a:off x="5875252" y="5662748"/>
            <a:ext cx="3817288" cy="1214655"/>
          </a:xfrm>
          <a:prstGeom prst="rect">
            <a:avLst/>
          </a:prstGeom>
        </p:spPr>
      </p:pic>
      <p:grpSp>
        <p:nvGrpSpPr>
          <p:cNvPr id="30" name="Grupp 29">
            <a:extLst>
              <a:ext uri="{FF2B5EF4-FFF2-40B4-BE49-F238E27FC236}">
                <a16:creationId xmlns:a16="http://schemas.microsoft.com/office/drawing/2014/main" id="{B20C49E5-12E3-4AC2-A993-B5565AB51192}"/>
              </a:ext>
            </a:extLst>
          </p:cNvPr>
          <p:cNvGrpSpPr/>
          <p:nvPr/>
        </p:nvGrpSpPr>
        <p:grpSpPr>
          <a:xfrm>
            <a:off x="4130108" y="298170"/>
            <a:ext cx="6731507" cy="4362668"/>
            <a:chOff x="4130108" y="298170"/>
            <a:chExt cx="6731507" cy="4362668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836C942-7ED7-4083-A296-DDD8BA0A8BA2}"/>
                </a:ext>
              </a:extLst>
            </p:cNvPr>
            <p:cNvSpPr/>
            <p:nvPr/>
          </p:nvSpPr>
          <p:spPr>
            <a:xfrm>
              <a:off x="4741818" y="298170"/>
              <a:ext cx="5169966" cy="4362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ödesschema: Begränsare 7">
              <a:extLst>
                <a:ext uri="{FF2B5EF4-FFF2-40B4-BE49-F238E27FC236}">
                  <a16:creationId xmlns:a16="http://schemas.microsoft.com/office/drawing/2014/main" id="{77FE2603-2DE9-4B60-ACE7-D1E1DC87F6D5}"/>
                </a:ext>
              </a:extLst>
            </p:cNvPr>
            <p:cNvSpPr/>
            <p:nvPr/>
          </p:nvSpPr>
          <p:spPr>
            <a:xfrm>
              <a:off x="7596065" y="950485"/>
              <a:ext cx="2380606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ödesschema: Begränsare 25">
              <a:extLst>
                <a:ext uri="{FF2B5EF4-FFF2-40B4-BE49-F238E27FC236}">
                  <a16:creationId xmlns:a16="http://schemas.microsoft.com/office/drawing/2014/main" id="{8B96294D-F850-43C8-9B10-319C41B9BADB}"/>
                </a:ext>
              </a:extLst>
            </p:cNvPr>
            <p:cNvSpPr/>
            <p:nvPr/>
          </p:nvSpPr>
          <p:spPr>
            <a:xfrm>
              <a:off x="7057310" y="1451440"/>
              <a:ext cx="3053341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ödesschema: Begränsare 30">
              <a:extLst>
                <a:ext uri="{FF2B5EF4-FFF2-40B4-BE49-F238E27FC236}">
                  <a16:creationId xmlns:a16="http://schemas.microsoft.com/office/drawing/2014/main" id="{111D77D4-90DE-404C-8FCB-E2BE64A028EE}"/>
                </a:ext>
              </a:extLst>
            </p:cNvPr>
            <p:cNvSpPr/>
            <p:nvPr/>
          </p:nvSpPr>
          <p:spPr>
            <a:xfrm>
              <a:off x="7057310" y="2344213"/>
              <a:ext cx="2047501" cy="972424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ödesschema: Begränsare 31">
              <a:extLst>
                <a:ext uri="{FF2B5EF4-FFF2-40B4-BE49-F238E27FC236}">
                  <a16:creationId xmlns:a16="http://schemas.microsoft.com/office/drawing/2014/main" id="{9381C6FC-EF4E-4549-9DE4-7D96C531E1E6}"/>
                </a:ext>
              </a:extLst>
            </p:cNvPr>
            <p:cNvSpPr/>
            <p:nvPr/>
          </p:nvSpPr>
          <p:spPr>
            <a:xfrm>
              <a:off x="7778806" y="3165276"/>
              <a:ext cx="1482760" cy="747050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ödesschema: Begränsare 32">
              <a:extLst>
                <a:ext uri="{FF2B5EF4-FFF2-40B4-BE49-F238E27FC236}">
                  <a16:creationId xmlns:a16="http://schemas.microsoft.com/office/drawing/2014/main" id="{055A211D-4AA7-4DE2-969F-E1C59563CDAA}"/>
                </a:ext>
              </a:extLst>
            </p:cNvPr>
            <p:cNvSpPr/>
            <p:nvPr/>
          </p:nvSpPr>
          <p:spPr>
            <a:xfrm>
              <a:off x="8159038" y="3869912"/>
              <a:ext cx="795551" cy="527628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ödesschema: Begränsare 33">
              <a:extLst>
                <a:ext uri="{FF2B5EF4-FFF2-40B4-BE49-F238E27FC236}">
                  <a16:creationId xmlns:a16="http://schemas.microsoft.com/office/drawing/2014/main" id="{1FF908C2-3DD5-40FD-8CDF-08C34A02BEC8}"/>
                </a:ext>
              </a:extLst>
            </p:cNvPr>
            <p:cNvSpPr/>
            <p:nvPr/>
          </p:nvSpPr>
          <p:spPr>
            <a:xfrm>
              <a:off x="9228758" y="2042819"/>
              <a:ext cx="1632857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ödesschema: Begränsare 34">
              <a:extLst>
                <a:ext uri="{FF2B5EF4-FFF2-40B4-BE49-F238E27FC236}">
                  <a16:creationId xmlns:a16="http://schemas.microsoft.com/office/drawing/2014/main" id="{3C361A6A-2C13-4EE7-A2CB-C17E470DB3A8}"/>
                </a:ext>
              </a:extLst>
            </p:cNvPr>
            <p:cNvSpPr/>
            <p:nvPr/>
          </p:nvSpPr>
          <p:spPr>
            <a:xfrm>
              <a:off x="4236520" y="739514"/>
              <a:ext cx="1857975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ödesschema: Begränsare 35">
              <a:extLst>
                <a:ext uri="{FF2B5EF4-FFF2-40B4-BE49-F238E27FC236}">
                  <a16:creationId xmlns:a16="http://schemas.microsoft.com/office/drawing/2014/main" id="{BBDB6D66-B0B2-4181-9B80-C98E9B2FD779}"/>
                </a:ext>
              </a:extLst>
            </p:cNvPr>
            <p:cNvSpPr/>
            <p:nvPr/>
          </p:nvSpPr>
          <p:spPr>
            <a:xfrm>
              <a:off x="4130108" y="1240469"/>
              <a:ext cx="2109812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ödesschema: Begränsare 37">
              <a:extLst>
                <a:ext uri="{FF2B5EF4-FFF2-40B4-BE49-F238E27FC236}">
                  <a16:creationId xmlns:a16="http://schemas.microsoft.com/office/drawing/2014/main" id="{C04BDFDB-8783-446B-9705-C265817BFC85}"/>
                </a:ext>
              </a:extLst>
            </p:cNvPr>
            <p:cNvSpPr/>
            <p:nvPr/>
          </p:nvSpPr>
          <p:spPr>
            <a:xfrm>
              <a:off x="4553829" y="1807403"/>
              <a:ext cx="1251546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ödesschema: Begränsare 38">
              <a:extLst>
                <a:ext uri="{FF2B5EF4-FFF2-40B4-BE49-F238E27FC236}">
                  <a16:creationId xmlns:a16="http://schemas.microsoft.com/office/drawing/2014/main" id="{F28EE4B1-CB55-4D4C-AF41-561B297E2D72}"/>
                </a:ext>
              </a:extLst>
            </p:cNvPr>
            <p:cNvSpPr/>
            <p:nvPr/>
          </p:nvSpPr>
          <p:spPr>
            <a:xfrm>
              <a:off x="4429882" y="2348752"/>
              <a:ext cx="1058184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upp 28">
              <a:extLst>
                <a:ext uri="{FF2B5EF4-FFF2-40B4-BE49-F238E27FC236}">
                  <a16:creationId xmlns:a16="http://schemas.microsoft.com/office/drawing/2014/main" id="{E9E9BC35-B890-45B1-96B4-C66B6F08DD20}"/>
                </a:ext>
              </a:extLst>
            </p:cNvPr>
            <p:cNvGrpSpPr/>
            <p:nvPr/>
          </p:nvGrpSpPr>
          <p:grpSpPr>
            <a:xfrm>
              <a:off x="5576859" y="1499203"/>
              <a:ext cx="1027881" cy="326416"/>
              <a:chOff x="5189860" y="2005639"/>
              <a:chExt cx="1514076" cy="629135"/>
            </a:xfrm>
          </p:grpSpPr>
          <p:sp>
            <p:nvSpPr>
              <p:cNvPr id="24" name="Flödesschema: Begränsare 23">
                <a:extLst>
                  <a:ext uri="{FF2B5EF4-FFF2-40B4-BE49-F238E27FC236}">
                    <a16:creationId xmlns:a16="http://schemas.microsoft.com/office/drawing/2014/main" id="{202EBA44-A083-4654-9EB4-6AD1B73C6B60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ödesschema: Begränsare 39">
                <a:extLst>
                  <a:ext uri="{FF2B5EF4-FFF2-40B4-BE49-F238E27FC236}">
                    <a16:creationId xmlns:a16="http://schemas.microsoft.com/office/drawing/2014/main" id="{D5F8662F-A4EE-43EA-939B-490F889291A1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upp 41">
              <a:extLst>
                <a:ext uri="{FF2B5EF4-FFF2-40B4-BE49-F238E27FC236}">
                  <a16:creationId xmlns:a16="http://schemas.microsoft.com/office/drawing/2014/main" id="{8CF39740-B46A-42A2-A083-4234C8A7F96C}"/>
                </a:ext>
              </a:extLst>
            </p:cNvPr>
            <p:cNvGrpSpPr/>
            <p:nvPr/>
          </p:nvGrpSpPr>
          <p:grpSpPr>
            <a:xfrm>
              <a:off x="6583897" y="2827529"/>
              <a:ext cx="1183986" cy="461586"/>
              <a:chOff x="5189860" y="2005639"/>
              <a:chExt cx="1514076" cy="629135"/>
            </a:xfrm>
          </p:grpSpPr>
          <p:sp>
            <p:nvSpPr>
              <p:cNvPr id="44" name="Flödesschema: Begränsare 43">
                <a:extLst>
                  <a:ext uri="{FF2B5EF4-FFF2-40B4-BE49-F238E27FC236}">
                    <a16:creationId xmlns:a16="http://schemas.microsoft.com/office/drawing/2014/main" id="{7AA55EEA-33B5-4B10-9629-F9E57CBBEF8A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ödesschema: Begränsare 44">
                <a:extLst>
                  <a:ext uri="{FF2B5EF4-FFF2-40B4-BE49-F238E27FC236}">
                    <a16:creationId xmlns:a16="http://schemas.microsoft.com/office/drawing/2014/main" id="{B221D37D-B9FD-4297-BDFE-BE724A36C7DC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upp 46">
              <a:extLst>
                <a:ext uri="{FF2B5EF4-FFF2-40B4-BE49-F238E27FC236}">
                  <a16:creationId xmlns:a16="http://schemas.microsoft.com/office/drawing/2014/main" id="{E86AE4D2-CAB5-48D7-859F-B52A77989F7F}"/>
                </a:ext>
              </a:extLst>
            </p:cNvPr>
            <p:cNvGrpSpPr/>
            <p:nvPr/>
          </p:nvGrpSpPr>
          <p:grpSpPr>
            <a:xfrm>
              <a:off x="9201211" y="3198207"/>
              <a:ext cx="1183986" cy="461586"/>
              <a:chOff x="5189860" y="2005639"/>
              <a:chExt cx="1514076" cy="629135"/>
            </a:xfrm>
          </p:grpSpPr>
          <p:sp>
            <p:nvSpPr>
              <p:cNvPr id="48" name="Flödesschema: Begränsare 47">
                <a:extLst>
                  <a:ext uri="{FF2B5EF4-FFF2-40B4-BE49-F238E27FC236}">
                    <a16:creationId xmlns:a16="http://schemas.microsoft.com/office/drawing/2014/main" id="{38AD9DC8-F477-462E-90EE-F877D5AAEE2E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ödesschema: Begränsare 48">
                <a:extLst>
                  <a:ext uri="{FF2B5EF4-FFF2-40B4-BE49-F238E27FC236}">
                    <a16:creationId xmlns:a16="http://schemas.microsoft.com/office/drawing/2014/main" id="{3D62DB2F-0B8D-4C61-86F5-2763F13AC311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upp 49">
              <a:extLst>
                <a:ext uri="{FF2B5EF4-FFF2-40B4-BE49-F238E27FC236}">
                  <a16:creationId xmlns:a16="http://schemas.microsoft.com/office/drawing/2014/main" id="{A858CE66-9474-4D9B-9F4D-0DAA945D7DE9}"/>
                </a:ext>
              </a:extLst>
            </p:cNvPr>
            <p:cNvGrpSpPr/>
            <p:nvPr/>
          </p:nvGrpSpPr>
          <p:grpSpPr>
            <a:xfrm>
              <a:off x="4958974" y="3958528"/>
              <a:ext cx="1183986" cy="461586"/>
              <a:chOff x="5189860" y="2005639"/>
              <a:chExt cx="1514076" cy="629135"/>
            </a:xfrm>
          </p:grpSpPr>
          <p:sp>
            <p:nvSpPr>
              <p:cNvPr id="51" name="Flödesschema: Begränsare 50">
                <a:extLst>
                  <a:ext uri="{FF2B5EF4-FFF2-40B4-BE49-F238E27FC236}">
                    <a16:creationId xmlns:a16="http://schemas.microsoft.com/office/drawing/2014/main" id="{6058993B-6455-4456-B502-E028AE9F6CD4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ödesschema: Begränsare 51">
                <a:extLst>
                  <a:ext uri="{FF2B5EF4-FFF2-40B4-BE49-F238E27FC236}">
                    <a16:creationId xmlns:a16="http://schemas.microsoft.com/office/drawing/2014/main" id="{C8E4A55F-6191-4B6B-92CF-38AA87DA92BE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upp 52">
              <a:extLst>
                <a:ext uri="{FF2B5EF4-FFF2-40B4-BE49-F238E27FC236}">
                  <a16:creationId xmlns:a16="http://schemas.microsoft.com/office/drawing/2014/main" id="{B87298E2-1272-41E1-A75B-650A2AEEDBF9}"/>
                </a:ext>
              </a:extLst>
            </p:cNvPr>
            <p:cNvGrpSpPr/>
            <p:nvPr/>
          </p:nvGrpSpPr>
          <p:grpSpPr>
            <a:xfrm>
              <a:off x="8208261" y="683359"/>
              <a:ext cx="1183986" cy="461586"/>
              <a:chOff x="5189860" y="2005639"/>
              <a:chExt cx="1514076" cy="629135"/>
            </a:xfrm>
          </p:grpSpPr>
          <p:sp>
            <p:nvSpPr>
              <p:cNvPr id="54" name="Flödesschema: Begränsare 53">
                <a:extLst>
                  <a:ext uri="{FF2B5EF4-FFF2-40B4-BE49-F238E27FC236}">
                    <a16:creationId xmlns:a16="http://schemas.microsoft.com/office/drawing/2014/main" id="{9EEC67F5-105C-45FD-B8E7-8AC28A76AF8C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ödesschema: Begränsare 54">
                <a:extLst>
                  <a:ext uri="{FF2B5EF4-FFF2-40B4-BE49-F238E27FC236}">
                    <a16:creationId xmlns:a16="http://schemas.microsoft.com/office/drawing/2014/main" id="{2100C01F-0597-4D04-9F2D-5B13C2A73E10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Ofullständig cirkel 56">
            <a:extLst>
              <a:ext uri="{FF2B5EF4-FFF2-40B4-BE49-F238E27FC236}">
                <a16:creationId xmlns:a16="http://schemas.microsoft.com/office/drawing/2014/main" id="{2AD65DC2-AA6B-446D-A016-998DA0BE341B}"/>
              </a:ext>
            </a:extLst>
          </p:cNvPr>
          <p:cNvSpPr/>
          <p:nvPr/>
        </p:nvSpPr>
        <p:spPr>
          <a:xfrm>
            <a:off x="44362" y="1661995"/>
            <a:ext cx="4362668" cy="4362668"/>
          </a:xfrm>
          <a:prstGeom prst="pie">
            <a:avLst>
              <a:gd name="adj1" fmla="val 16185407"/>
              <a:gd name="adj2" fmla="val 5333931"/>
            </a:avLst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rcRect/>
            <a:tile tx="32639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5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>
            <a:extLst>
              <a:ext uri="{FF2B5EF4-FFF2-40B4-BE49-F238E27FC236}">
                <a16:creationId xmlns:a16="http://schemas.microsoft.com/office/drawing/2014/main" id="{A7156164-5228-49A8-9A8F-D8F677AEB975}"/>
              </a:ext>
            </a:extLst>
          </p:cNvPr>
          <p:cNvGrpSpPr/>
          <p:nvPr/>
        </p:nvGrpSpPr>
        <p:grpSpPr>
          <a:xfrm>
            <a:off x="5208220" y="0"/>
            <a:ext cx="7334351" cy="4739813"/>
            <a:chOff x="4489762" y="-350254"/>
            <a:chExt cx="7334351" cy="4739813"/>
          </a:xfrm>
        </p:grpSpPr>
        <p:sp>
          <p:nvSpPr>
            <p:cNvPr id="43" name="Rektangel 42">
              <a:extLst>
                <a:ext uri="{FF2B5EF4-FFF2-40B4-BE49-F238E27FC236}">
                  <a16:creationId xmlns:a16="http://schemas.microsoft.com/office/drawing/2014/main" id="{196BC2E1-AE7E-4181-9F54-51B83D1B533D}"/>
                </a:ext>
              </a:extLst>
            </p:cNvPr>
            <p:cNvSpPr/>
            <p:nvPr/>
          </p:nvSpPr>
          <p:spPr>
            <a:xfrm>
              <a:off x="5199019" y="-159029"/>
              <a:ext cx="5169966" cy="43626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ödesschema: Begränsare 45">
              <a:extLst>
                <a:ext uri="{FF2B5EF4-FFF2-40B4-BE49-F238E27FC236}">
                  <a16:creationId xmlns:a16="http://schemas.microsoft.com/office/drawing/2014/main" id="{63177995-A0AD-429D-A0F9-16CA1F5BE95B}"/>
                </a:ext>
              </a:extLst>
            </p:cNvPr>
            <p:cNvSpPr/>
            <p:nvPr/>
          </p:nvSpPr>
          <p:spPr>
            <a:xfrm>
              <a:off x="8783031" y="-350254"/>
              <a:ext cx="2380606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ödesschema: Begränsare 58">
              <a:extLst>
                <a:ext uri="{FF2B5EF4-FFF2-40B4-BE49-F238E27FC236}">
                  <a16:creationId xmlns:a16="http://schemas.microsoft.com/office/drawing/2014/main" id="{19124E80-E2B6-45C0-BB21-578D7F3179C7}"/>
                </a:ext>
              </a:extLst>
            </p:cNvPr>
            <p:cNvSpPr/>
            <p:nvPr/>
          </p:nvSpPr>
          <p:spPr>
            <a:xfrm>
              <a:off x="4967146" y="2297546"/>
              <a:ext cx="3964577" cy="972424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ödesschema: Begränsare 59">
              <a:extLst>
                <a:ext uri="{FF2B5EF4-FFF2-40B4-BE49-F238E27FC236}">
                  <a16:creationId xmlns:a16="http://schemas.microsoft.com/office/drawing/2014/main" id="{9840101F-C5C9-4F0F-90FD-BA334F5ACAAD}"/>
                </a:ext>
              </a:extLst>
            </p:cNvPr>
            <p:cNvSpPr/>
            <p:nvPr/>
          </p:nvSpPr>
          <p:spPr>
            <a:xfrm>
              <a:off x="7702239" y="2862995"/>
              <a:ext cx="1482760" cy="74705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ödesschema: Begränsare 60">
              <a:extLst>
                <a:ext uri="{FF2B5EF4-FFF2-40B4-BE49-F238E27FC236}">
                  <a16:creationId xmlns:a16="http://schemas.microsoft.com/office/drawing/2014/main" id="{944888B8-481C-4946-B843-657BB6F1D3D0}"/>
                </a:ext>
              </a:extLst>
            </p:cNvPr>
            <p:cNvSpPr/>
            <p:nvPr/>
          </p:nvSpPr>
          <p:spPr>
            <a:xfrm>
              <a:off x="4489762" y="3129748"/>
              <a:ext cx="6731507" cy="1157427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ödesschema: Begränsare 61">
              <a:extLst>
                <a:ext uri="{FF2B5EF4-FFF2-40B4-BE49-F238E27FC236}">
                  <a16:creationId xmlns:a16="http://schemas.microsoft.com/office/drawing/2014/main" id="{5770BEE1-74C6-4B46-9465-3284C8B7677F}"/>
                </a:ext>
              </a:extLst>
            </p:cNvPr>
            <p:cNvSpPr/>
            <p:nvPr/>
          </p:nvSpPr>
          <p:spPr>
            <a:xfrm>
              <a:off x="9751423" y="1604207"/>
              <a:ext cx="1632857" cy="110944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ödesschema: Begränsare 62">
              <a:extLst>
                <a:ext uri="{FF2B5EF4-FFF2-40B4-BE49-F238E27FC236}">
                  <a16:creationId xmlns:a16="http://schemas.microsoft.com/office/drawing/2014/main" id="{00A75783-CE73-46EA-B250-CD013A404810}"/>
                </a:ext>
              </a:extLst>
            </p:cNvPr>
            <p:cNvSpPr/>
            <p:nvPr/>
          </p:nvSpPr>
          <p:spPr>
            <a:xfrm>
              <a:off x="4887083" y="-214815"/>
              <a:ext cx="1857975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ödesschema: Begränsare 63">
              <a:extLst>
                <a:ext uri="{FF2B5EF4-FFF2-40B4-BE49-F238E27FC236}">
                  <a16:creationId xmlns:a16="http://schemas.microsoft.com/office/drawing/2014/main" id="{AA442375-86F6-4303-9C6D-458DF38AEA48}"/>
                </a:ext>
              </a:extLst>
            </p:cNvPr>
            <p:cNvSpPr/>
            <p:nvPr/>
          </p:nvSpPr>
          <p:spPr>
            <a:xfrm>
              <a:off x="4759754" y="332917"/>
              <a:ext cx="1657962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ödesschema: Begränsare 65">
              <a:extLst>
                <a:ext uri="{FF2B5EF4-FFF2-40B4-BE49-F238E27FC236}">
                  <a16:creationId xmlns:a16="http://schemas.microsoft.com/office/drawing/2014/main" id="{4243774E-C93B-44A3-BAC4-F448D0CBD219}"/>
                </a:ext>
              </a:extLst>
            </p:cNvPr>
            <p:cNvSpPr/>
            <p:nvPr/>
          </p:nvSpPr>
          <p:spPr>
            <a:xfrm>
              <a:off x="4830922" y="1889103"/>
              <a:ext cx="1943570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 67">
              <a:extLst>
                <a:ext uri="{FF2B5EF4-FFF2-40B4-BE49-F238E27FC236}">
                  <a16:creationId xmlns:a16="http://schemas.microsoft.com/office/drawing/2014/main" id="{CE5E3706-EF5A-4936-83FB-1F93EEAE7C11}"/>
                </a:ext>
              </a:extLst>
            </p:cNvPr>
            <p:cNvGrpSpPr/>
            <p:nvPr/>
          </p:nvGrpSpPr>
          <p:grpSpPr>
            <a:xfrm>
              <a:off x="6839686" y="3758212"/>
              <a:ext cx="2970520" cy="631347"/>
              <a:chOff x="5189860" y="2005639"/>
              <a:chExt cx="1514076" cy="629135"/>
            </a:xfrm>
          </p:grpSpPr>
          <p:sp>
            <p:nvSpPr>
              <p:cNvPr id="78" name="Flödesschema: Begränsare 77">
                <a:extLst>
                  <a:ext uri="{FF2B5EF4-FFF2-40B4-BE49-F238E27FC236}">
                    <a16:creationId xmlns:a16="http://schemas.microsoft.com/office/drawing/2014/main" id="{D82178DC-13A1-4D71-8B42-637F8ECB0FEE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ödesschema: Begränsare 78">
                <a:extLst>
                  <a:ext uri="{FF2B5EF4-FFF2-40B4-BE49-F238E27FC236}">
                    <a16:creationId xmlns:a16="http://schemas.microsoft.com/office/drawing/2014/main" id="{6C2E6C0D-944D-45EC-A215-21C494186069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upp 70">
              <a:extLst>
                <a:ext uri="{FF2B5EF4-FFF2-40B4-BE49-F238E27FC236}">
                  <a16:creationId xmlns:a16="http://schemas.microsoft.com/office/drawing/2014/main" id="{AF9534FC-2E2E-4AD8-960C-DA0C2FF0D063}"/>
                </a:ext>
              </a:extLst>
            </p:cNvPr>
            <p:cNvGrpSpPr/>
            <p:nvPr/>
          </p:nvGrpSpPr>
          <p:grpSpPr>
            <a:xfrm rot="10800000">
              <a:off x="5969725" y="-263989"/>
              <a:ext cx="2961998" cy="461586"/>
              <a:chOff x="5189860" y="2005639"/>
              <a:chExt cx="1514076" cy="629135"/>
            </a:xfrm>
          </p:grpSpPr>
          <p:sp>
            <p:nvSpPr>
              <p:cNvPr id="72" name="Flödesschema: Begränsare 71">
                <a:extLst>
                  <a:ext uri="{FF2B5EF4-FFF2-40B4-BE49-F238E27FC236}">
                    <a16:creationId xmlns:a16="http://schemas.microsoft.com/office/drawing/2014/main" id="{840E9327-1A84-446E-88AA-9EE5A5FE1557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ödesschema: Begränsare 72">
                <a:extLst>
                  <a:ext uri="{FF2B5EF4-FFF2-40B4-BE49-F238E27FC236}">
                    <a16:creationId xmlns:a16="http://schemas.microsoft.com/office/drawing/2014/main" id="{053C8B29-8DCA-4578-8B09-248B4A4A4686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Flödesschema: Begränsare 81">
              <a:extLst>
                <a:ext uri="{FF2B5EF4-FFF2-40B4-BE49-F238E27FC236}">
                  <a16:creationId xmlns:a16="http://schemas.microsoft.com/office/drawing/2014/main" id="{300A2C21-0388-4579-ACBA-4AEC61AB0D44}"/>
                </a:ext>
              </a:extLst>
            </p:cNvPr>
            <p:cNvSpPr/>
            <p:nvPr/>
          </p:nvSpPr>
          <p:spPr>
            <a:xfrm>
              <a:off x="9455244" y="2634865"/>
              <a:ext cx="2368869" cy="1157427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ödesschema: Begränsare 82">
              <a:extLst>
                <a:ext uri="{FF2B5EF4-FFF2-40B4-BE49-F238E27FC236}">
                  <a16:creationId xmlns:a16="http://schemas.microsoft.com/office/drawing/2014/main" id="{3E522298-97C8-4E28-9499-97FFD1E3A3F4}"/>
                </a:ext>
              </a:extLst>
            </p:cNvPr>
            <p:cNvSpPr/>
            <p:nvPr/>
          </p:nvSpPr>
          <p:spPr>
            <a:xfrm>
              <a:off x="7702239" y="1117136"/>
              <a:ext cx="1317664" cy="692168"/>
            </a:xfrm>
            <a:prstGeom prst="flowChartTerminator">
              <a:avLst/>
            </a:prstGeom>
            <a:solidFill>
              <a:srgbClr val="E99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Ellips 36">
            <a:extLst>
              <a:ext uri="{FF2B5EF4-FFF2-40B4-BE49-F238E27FC236}">
                <a16:creationId xmlns:a16="http://schemas.microsoft.com/office/drawing/2014/main" id="{02F5A972-728F-4BED-B148-42D375F4F3B4}"/>
              </a:ext>
            </a:extLst>
          </p:cNvPr>
          <p:cNvSpPr/>
          <p:nvPr/>
        </p:nvSpPr>
        <p:spPr>
          <a:xfrm>
            <a:off x="691704" y="1737720"/>
            <a:ext cx="4362668" cy="4362668"/>
          </a:xfrm>
          <a:prstGeom prst="ellipse">
            <a:avLst/>
          </a:prstGeom>
          <a:blipFill dpi="0" rotWithShape="1">
            <a:blip r:embed="rId2"/>
            <a:srcRect/>
            <a:tile tx="-1270000" ty="-127000" sx="100000" sy="100000" flip="none" algn="tl"/>
          </a:blip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fullständig cirkel 56">
            <a:extLst>
              <a:ext uri="{FF2B5EF4-FFF2-40B4-BE49-F238E27FC236}">
                <a16:creationId xmlns:a16="http://schemas.microsoft.com/office/drawing/2014/main" id="{2AD65DC2-AA6B-446D-A016-998DA0BE341B}"/>
              </a:ext>
            </a:extLst>
          </p:cNvPr>
          <p:cNvSpPr/>
          <p:nvPr/>
        </p:nvSpPr>
        <p:spPr>
          <a:xfrm>
            <a:off x="691704" y="1737720"/>
            <a:ext cx="4362668" cy="4362668"/>
          </a:xfrm>
          <a:prstGeom prst="pie">
            <a:avLst>
              <a:gd name="adj1" fmla="val 16172216"/>
              <a:gd name="adj2" fmla="val 5333931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rcRect/>
            <a:tile tx="-3556000" ty="-1270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0A15A48-0AE4-424F-935A-3348EE210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151" y="3887480"/>
            <a:ext cx="2970520" cy="297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2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285EA2DD-A242-40B7-B9FC-558FD4AB1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1" t="40606" r="47290" b="26894"/>
          <a:stretch/>
        </p:blipFill>
        <p:spPr>
          <a:xfrm>
            <a:off x="9585612" y="4307032"/>
            <a:ext cx="2254829" cy="2228850"/>
          </a:xfrm>
          <a:prstGeom prst="rect">
            <a:avLst/>
          </a:prstGeom>
        </p:spPr>
      </p:pic>
      <p:sp>
        <p:nvSpPr>
          <p:cNvPr id="3" name="Ellips 2">
            <a:extLst>
              <a:ext uri="{FF2B5EF4-FFF2-40B4-BE49-F238E27FC236}">
                <a16:creationId xmlns:a16="http://schemas.microsoft.com/office/drawing/2014/main" id="{B13F7042-8539-4883-BA29-013DE7DF31A9}"/>
              </a:ext>
            </a:extLst>
          </p:cNvPr>
          <p:cNvSpPr/>
          <p:nvPr/>
        </p:nvSpPr>
        <p:spPr>
          <a:xfrm>
            <a:off x="462150" y="717862"/>
            <a:ext cx="6467696" cy="6467696"/>
          </a:xfrm>
          <a:prstGeom prst="ellipse">
            <a:avLst/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39000">
                <a:srgbClr val="FFFF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DC001C56-9279-401C-8ABA-4112BDE66498}"/>
              </a:ext>
            </a:extLst>
          </p:cNvPr>
          <p:cNvSpPr/>
          <p:nvPr/>
        </p:nvSpPr>
        <p:spPr>
          <a:xfrm>
            <a:off x="1687388" y="1943100"/>
            <a:ext cx="4017220" cy="40172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2A40A73B-BC9F-49BA-ABC5-D31F1274BD8B}"/>
              </a:ext>
            </a:extLst>
          </p:cNvPr>
          <p:cNvSpPr/>
          <p:nvPr/>
        </p:nvSpPr>
        <p:spPr>
          <a:xfrm>
            <a:off x="1896341" y="2152053"/>
            <a:ext cx="3599314" cy="3599314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6BBCD46E-2809-43B9-A870-DDFE09603195}"/>
              </a:ext>
            </a:extLst>
          </p:cNvPr>
          <p:cNvSpPr/>
          <p:nvPr/>
        </p:nvSpPr>
        <p:spPr>
          <a:xfrm>
            <a:off x="6760128" y="-645526"/>
            <a:ext cx="4835832" cy="4835832"/>
          </a:xfrm>
          <a:prstGeom prst="ellipse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0</Words>
  <Application>Microsoft Office PowerPoint</Application>
  <PresentationFormat>Bredbild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Simon Thor</dc:creator>
  <cp:lastModifiedBy>Simon Thor</cp:lastModifiedBy>
  <cp:revision>19</cp:revision>
  <dcterms:created xsi:type="dcterms:W3CDTF">2020-03-25T17:13:23Z</dcterms:created>
  <dcterms:modified xsi:type="dcterms:W3CDTF">2020-05-09T07:21:34Z</dcterms:modified>
</cp:coreProperties>
</file>