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3F22-91A7-488F-826C-4222F790AE0A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7C18-18CD-4D29-89EB-153EA97F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58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3F22-91A7-488F-826C-4222F790AE0A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7C18-18CD-4D29-89EB-153EA97F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88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3F22-91A7-488F-826C-4222F790AE0A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7C18-18CD-4D29-89EB-153EA97F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73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3F22-91A7-488F-826C-4222F790AE0A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7C18-18CD-4D29-89EB-153EA97F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68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3F22-91A7-488F-826C-4222F790AE0A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7C18-18CD-4D29-89EB-153EA97F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84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3F22-91A7-488F-826C-4222F790AE0A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7C18-18CD-4D29-89EB-153EA97F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2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3F22-91A7-488F-826C-4222F790AE0A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7C18-18CD-4D29-89EB-153EA97F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3F22-91A7-488F-826C-4222F790AE0A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7C18-18CD-4D29-89EB-153EA97F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94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3F22-91A7-488F-826C-4222F790AE0A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7C18-18CD-4D29-89EB-153EA97F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3F22-91A7-488F-826C-4222F790AE0A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7C18-18CD-4D29-89EB-153EA97F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34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3F22-91A7-488F-826C-4222F790AE0A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7C18-18CD-4D29-89EB-153EA97F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84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33F22-91A7-488F-826C-4222F790AE0A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47C18-18CD-4D29-89EB-153EA97F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03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91972" y="278978"/>
            <a:ext cx="792088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Birth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987824" y="1516142"/>
            <a:ext cx="792088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Stick</a:t>
            </a:r>
            <a:r>
              <a:rPr lang="en-GB" sz="1100" dirty="0" smtClean="0"/>
              <a:t> </a:t>
            </a:r>
            <a:r>
              <a:rPr lang="en-GB" sz="1100" dirty="0" smtClean="0">
                <a:solidFill>
                  <a:schemeClr val="tx1"/>
                </a:solidFill>
              </a:rPr>
              <a:t>to</a:t>
            </a:r>
            <a:r>
              <a:rPr lang="en-GB" sz="1100" dirty="0" smtClean="0"/>
              <a:t> </a:t>
            </a:r>
            <a:r>
              <a:rPr lang="en-GB" sz="1100" dirty="0" smtClean="0">
                <a:solidFill>
                  <a:schemeClr val="tx1"/>
                </a:solidFill>
              </a:rPr>
              <a:t>Parent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18072" y="2447177"/>
            <a:ext cx="792088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Play Ran-</a:t>
            </a:r>
            <a:r>
              <a:rPr lang="en-GB" sz="1100" dirty="0" err="1" smtClean="0">
                <a:solidFill>
                  <a:schemeClr val="tx1"/>
                </a:solidFill>
              </a:rPr>
              <a:t>dom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42513" y="4421052"/>
            <a:ext cx="792088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210160" y="4382235"/>
            <a:ext cx="792088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31965" y="2924944"/>
            <a:ext cx="792088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Copy Parent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868360" y="4382235"/>
            <a:ext cx="792088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99592" y="3907659"/>
            <a:ext cx="792088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>
                <a:solidFill>
                  <a:schemeClr val="tx1"/>
                </a:solidFill>
              </a:rPr>
              <a:t>Opp-ose</a:t>
            </a:r>
            <a:endParaRPr lang="en-GB" sz="1100" dirty="0" smtClean="0">
              <a:solidFill>
                <a:schemeClr val="tx1"/>
              </a:solidFill>
            </a:endParaRPr>
          </a:p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Parent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4" idx="4"/>
            <a:endCxn id="9" idx="1"/>
          </p:cNvCxnSpPr>
          <p:nvPr/>
        </p:nvCxnSpPr>
        <p:spPr>
          <a:xfrm>
            <a:off x="4288016" y="1071066"/>
            <a:ext cx="2246055" cy="14921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4"/>
            <a:endCxn id="7" idx="7"/>
          </p:cNvCxnSpPr>
          <p:nvPr/>
        </p:nvCxnSpPr>
        <p:spPr>
          <a:xfrm flipH="1">
            <a:off x="3663913" y="1071066"/>
            <a:ext cx="624103" cy="5610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826577" y="4382235"/>
            <a:ext cx="792088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9" idx="4"/>
            <a:endCxn id="11" idx="0"/>
          </p:cNvCxnSpPr>
          <p:nvPr/>
        </p:nvCxnSpPr>
        <p:spPr>
          <a:xfrm flipH="1">
            <a:off x="5838557" y="3239265"/>
            <a:ext cx="975559" cy="11817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4"/>
            <a:endCxn id="12" idx="0"/>
          </p:cNvCxnSpPr>
          <p:nvPr/>
        </p:nvCxnSpPr>
        <p:spPr>
          <a:xfrm>
            <a:off x="6814116" y="3239265"/>
            <a:ext cx="792088" cy="11429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4"/>
            <a:endCxn id="94" idx="5"/>
          </p:cNvCxnSpPr>
          <p:nvPr/>
        </p:nvCxnSpPr>
        <p:spPr>
          <a:xfrm>
            <a:off x="3383868" y="2308230"/>
            <a:ext cx="605373" cy="1779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0" idx="4"/>
            <a:endCxn id="16" idx="0"/>
          </p:cNvCxnSpPr>
          <p:nvPr/>
        </p:nvCxnSpPr>
        <p:spPr>
          <a:xfrm flipH="1">
            <a:off x="3264404" y="2898655"/>
            <a:ext cx="538368" cy="14835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0" idx="4"/>
            <a:endCxn id="24" idx="0"/>
          </p:cNvCxnSpPr>
          <p:nvPr/>
        </p:nvCxnSpPr>
        <p:spPr>
          <a:xfrm>
            <a:off x="3802772" y="2898655"/>
            <a:ext cx="419849" cy="14835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4" idx="7"/>
            <a:endCxn id="13" idx="0"/>
          </p:cNvCxnSpPr>
          <p:nvPr/>
        </p:nvCxnSpPr>
        <p:spPr>
          <a:xfrm>
            <a:off x="3989241" y="2453872"/>
            <a:ext cx="538768" cy="471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4"/>
            <a:endCxn id="80" idx="3"/>
          </p:cNvCxnSpPr>
          <p:nvPr/>
        </p:nvCxnSpPr>
        <p:spPr>
          <a:xfrm flipH="1">
            <a:off x="2055619" y="2308230"/>
            <a:ext cx="1328249" cy="6974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0" idx="3"/>
            <a:endCxn id="17" idx="0"/>
          </p:cNvCxnSpPr>
          <p:nvPr/>
        </p:nvCxnSpPr>
        <p:spPr>
          <a:xfrm flipH="1">
            <a:off x="1295636" y="3005642"/>
            <a:ext cx="759983" cy="9020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6" idx="0"/>
            <a:endCxn id="45" idx="0"/>
          </p:cNvCxnSpPr>
          <p:nvPr/>
        </p:nvCxnSpPr>
        <p:spPr>
          <a:xfrm flipH="1">
            <a:off x="1655676" y="3726102"/>
            <a:ext cx="393248" cy="16471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6" idx="4"/>
            <a:endCxn id="47" idx="0"/>
          </p:cNvCxnSpPr>
          <p:nvPr/>
        </p:nvCxnSpPr>
        <p:spPr>
          <a:xfrm>
            <a:off x="2048924" y="3771821"/>
            <a:ext cx="578860" cy="16013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259632" y="5373216"/>
            <a:ext cx="792088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31740" y="5373216"/>
            <a:ext cx="792088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98948" y="1113037"/>
            <a:ext cx="505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P=r</a:t>
            </a:r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5959290" y="3595297"/>
            <a:ext cx="734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P=x</a:t>
            </a:r>
            <a:endParaRPr lang="en-GB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5204493" y="1500943"/>
            <a:ext cx="734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P=1-r</a:t>
            </a:r>
            <a:endParaRPr lang="en-GB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7210160" y="3557666"/>
            <a:ext cx="734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P=1-x</a:t>
            </a:r>
            <a:endParaRPr lang="en-GB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660448" y="2132856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If </a:t>
            </a:r>
            <a:r>
              <a:rPr lang="el-GR" sz="1100" dirty="0" smtClean="0"/>
              <a:t>β</a:t>
            </a:r>
            <a:r>
              <a:rPr lang="en-GB" sz="1100" dirty="0"/>
              <a:t>≥</a:t>
            </a:r>
            <a:r>
              <a:rPr lang="en-GB" sz="1100" dirty="0" smtClean="0"/>
              <a:t>0</a:t>
            </a:r>
            <a:endParaRPr lang="en-GB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2338354" y="2328201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If </a:t>
            </a:r>
            <a:r>
              <a:rPr lang="el-GR" sz="1100" dirty="0" smtClean="0"/>
              <a:t>β</a:t>
            </a:r>
            <a:r>
              <a:rPr lang="en-GB" sz="1100" dirty="0"/>
              <a:t>&lt;</a:t>
            </a:r>
            <a:r>
              <a:rPr lang="en-GB" sz="1100" dirty="0" smtClean="0"/>
              <a:t>0</a:t>
            </a:r>
            <a:endParaRPr lang="en-GB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4247964" y="2492896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P=</a:t>
            </a:r>
            <a:r>
              <a:rPr lang="el-GR" sz="1100" dirty="0" smtClean="0"/>
              <a:t>β</a:t>
            </a:r>
            <a:endParaRPr lang="en-GB" sz="1100" dirty="0"/>
          </a:p>
        </p:txBody>
      </p:sp>
      <p:cxnSp>
        <p:nvCxnSpPr>
          <p:cNvPr id="58" name="Straight Arrow Connector 57"/>
          <p:cNvCxnSpPr>
            <a:stCxn id="94" idx="6"/>
            <a:endCxn id="90" idx="3"/>
          </p:cNvCxnSpPr>
          <p:nvPr/>
        </p:nvCxnSpPr>
        <p:spPr>
          <a:xfrm flipH="1">
            <a:off x="3786607" y="2470037"/>
            <a:ext cx="209329" cy="4219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88100" y="2513601"/>
            <a:ext cx="595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P=1-</a:t>
            </a:r>
            <a:r>
              <a:rPr lang="el-GR" sz="1100" dirty="0" smtClean="0"/>
              <a:t>β</a:t>
            </a:r>
            <a:endParaRPr lang="en-GB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3023828" y="3776854"/>
            <a:ext cx="428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P=x</a:t>
            </a:r>
            <a:endParaRPr lang="en-GB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4099528" y="3776854"/>
            <a:ext cx="562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P=1-x</a:t>
            </a:r>
            <a:endParaRPr lang="en-GB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1187624" y="323939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P= -</a:t>
            </a:r>
            <a:r>
              <a:rPr lang="el-GR" sz="1100" dirty="0" smtClean="0"/>
              <a:t>β</a:t>
            </a:r>
            <a:endParaRPr lang="en-GB" sz="1100" dirty="0"/>
          </a:p>
        </p:txBody>
      </p:sp>
      <p:cxnSp>
        <p:nvCxnSpPr>
          <p:cNvPr id="74" name="Straight Arrow Connector 73"/>
          <p:cNvCxnSpPr>
            <a:stCxn id="80" idx="3"/>
            <a:endCxn id="86" idx="4"/>
          </p:cNvCxnSpPr>
          <p:nvPr/>
        </p:nvCxnSpPr>
        <p:spPr>
          <a:xfrm flipH="1">
            <a:off x="2048924" y="3005642"/>
            <a:ext cx="6695" cy="7661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23728" y="3196261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P= </a:t>
            </a:r>
            <a:r>
              <a:rPr lang="el-GR" sz="1100" dirty="0" smtClean="0"/>
              <a:t>β</a:t>
            </a:r>
            <a:r>
              <a:rPr lang="en-GB" sz="1100" dirty="0" smtClean="0"/>
              <a:t>-1</a:t>
            </a:r>
            <a:endParaRPr lang="en-GB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1407216" y="4725144"/>
            <a:ext cx="428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P=x</a:t>
            </a:r>
            <a:endParaRPr lang="en-GB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2231740" y="4376565"/>
            <a:ext cx="562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P=1-x</a:t>
            </a:r>
            <a:endParaRPr lang="en-GB" sz="1100" dirty="0"/>
          </a:p>
        </p:txBody>
      </p:sp>
      <p:sp>
        <p:nvSpPr>
          <p:cNvPr id="80" name="Oval 79"/>
          <p:cNvSpPr/>
          <p:nvPr/>
        </p:nvSpPr>
        <p:spPr>
          <a:xfrm>
            <a:off x="2048924" y="29666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2026064" y="372610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3779912" y="285293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3950217" y="24471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29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Tudge</dc:creator>
  <cp:lastModifiedBy>Simon Tudge</cp:lastModifiedBy>
  <cp:revision>4</cp:revision>
  <dcterms:created xsi:type="dcterms:W3CDTF">2015-11-19T14:05:34Z</dcterms:created>
  <dcterms:modified xsi:type="dcterms:W3CDTF">2015-11-19T14:40:01Z</dcterms:modified>
</cp:coreProperties>
</file>