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AF113-BE0C-44FE-82A7-A7F21DBFB9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181719-2FC2-4D73-A14C-2026071FF953}">
      <dgm:prSet/>
      <dgm:spPr/>
      <dgm:t>
        <a:bodyPr/>
        <a:lstStyle/>
        <a:p>
          <a:pPr algn="l"/>
          <a:r>
            <a:rPr lang="es-CO" dirty="0"/>
            <a:t>Mejorar y demostrar mis conocimientos en HTML, CSS, plantillas de  Bootstrap y </a:t>
          </a:r>
          <a:r>
            <a:rPr lang="es-CO" dirty="0" err="1"/>
            <a:t>Javascript</a:t>
          </a:r>
          <a:r>
            <a:rPr lang="es-CO" dirty="0"/>
            <a:t>.</a:t>
          </a:r>
          <a:endParaRPr lang="en-US" dirty="0"/>
        </a:p>
      </dgm:t>
    </dgm:pt>
    <dgm:pt modelId="{E2E09CE0-416E-4E33-A090-83AD18007717}" type="parTrans" cxnId="{1BE1450C-8B2B-4378-8FE2-295A52E9340A}">
      <dgm:prSet/>
      <dgm:spPr/>
      <dgm:t>
        <a:bodyPr/>
        <a:lstStyle/>
        <a:p>
          <a:endParaRPr lang="en-US"/>
        </a:p>
      </dgm:t>
    </dgm:pt>
    <dgm:pt modelId="{30ADAB0A-1795-4FEA-ABEB-FCB38368A913}" type="sibTrans" cxnId="{1BE1450C-8B2B-4378-8FE2-295A52E9340A}">
      <dgm:prSet/>
      <dgm:spPr/>
      <dgm:t>
        <a:bodyPr/>
        <a:lstStyle/>
        <a:p>
          <a:endParaRPr lang="en-US"/>
        </a:p>
      </dgm:t>
    </dgm:pt>
    <dgm:pt modelId="{CE3097B8-8916-40FA-B648-A158F384CE57}">
      <dgm:prSet/>
      <dgm:spPr/>
      <dgm:t>
        <a:bodyPr/>
        <a:lstStyle/>
        <a:p>
          <a:r>
            <a:rPr lang="es-CO"/>
            <a:t>Crear una pagina que me permita compartir mi hoja de vida de manera interactiva y novedosa con posibles empleadores.</a:t>
          </a:r>
          <a:endParaRPr lang="en-US"/>
        </a:p>
      </dgm:t>
    </dgm:pt>
    <dgm:pt modelId="{E3AE3685-9DA2-431A-BDDB-EF611D9EC2FA}" type="parTrans" cxnId="{28300496-847B-47D5-8EC8-253AC7D0EDD1}">
      <dgm:prSet/>
      <dgm:spPr/>
      <dgm:t>
        <a:bodyPr/>
        <a:lstStyle/>
        <a:p>
          <a:endParaRPr lang="en-US"/>
        </a:p>
      </dgm:t>
    </dgm:pt>
    <dgm:pt modelId="{0FCE673F-266A-405F-A89E-4CF8F7C9FF28}" type="sibTrans" cxnId="{28300496-847B-47D5-8EC8-253AC7D0EDD1}">
      <dgm:prSet/>
      <dgm:spPr/>
      <dgm:t>
        <a:bodyPr/>
        <a:lstStyle/>
        <a:p>
          <a:endParaRPr lang="en-US"/>
        </a:p>
      </dgm:t>
    </dgm:pt>
    <dgm:pt modelId="{63B94FFA-2A67-4116-AF30-C435D78AB28F}" type="pres">
      <dgm:prSet presAssocID="{C6AAF113-BE0C-44FE-82A7-A7F21DBFB960}" presName="vert0" presStyleCnt="0">
        <dgm:presLayoutVars>
          <dgm:dir/>
          <dgm:animOne val="branch"/>
          <dgm:animLvl val="lvl"/>
        </dgm:presLayoutVars>
      </dgm:prSet>
      <dgm:spPr/>
    </dgm:pt>
    <dgm:pt modelId="{B3527A32-F2C7-49CB-BC80-6A8953E00173}" type="pres">
      <dgm:prSet presAssocID="{FD181719-2FC2-4D73-A14C-2026071FF953}" presName="thickLine" presStyleLbl="alignNode1" presStyleIdx="0" presStyleCnt="2"/>
      <dgm:spPr/>
    </dgm:pt>
    <dgm:pt modelId="{CA8BF588-96F1-47F2-B863-277555DF1475}" type="pres">
      <dgm:prSet presAssocID="{FD181719-2FC2-4D73-A14C-2026071FF953}" presName="horz1" presStyleCnt="0"/>
      <dgm:spPr/>
    </dgm:pt>
    <dgm:pt modelId="{220AA196-E49B-4E8B-A06F-6B1664AEAB6A}" type="pres">
      <dgm:prSet presAssocID="{FD181719-2FC2-4D73-A14C-2026071FF953}" presName="tx1" presStyleLbl="revTx" presStyleIdx="0" presStyleCnt="2"/>
      <dgm:spPr/>
    </dgm:pt>
    <dgm:pt modelId="{476DB4C3-3A07-46CE-ADE9-62469B0811FA}" type="pres">
      <dgm:prSet presAssocID="{FD181719-2FC2-4D73-A14C-2026071FF953}" presName="vert1" presStyleCnt="0"/>
      <dgm:spPr/>
    </dgm:pt>
    <dgm:pt modelId="{9540581D-9A04-45C9-9155-13C998287088}" type="pres">
      <dgm:prSet presAssocID="{CE3097B8-8916-40FA-B648-A158F384CE57}" presName="thickLine" presStyleLbl="alignNode1" presStyleIdx="1" presStyleCnt="2"/>
      <dgm:spPr/>
    </dgm:pt>
    <dgm:pt modelId="{91556564-9A26-4B7F-A74A-8AB0CA20F0E9}" type="pres">
      <dgm:prSet presAssocID="{CE3097B8-8916-40FA-B648-A158F384CE57}" presName="horz1" presStyleCnt="0"/>
      <dgm:spPr/>
    </dgm:pt>
    <dgm:pt modelId="{2E409267-FB7C-4AC1-BE7A-7D0C18FEF94B}" type="pres">
      <dgm:prSet presAssocID="{CE3097B8-8916-40FA-B648-A158F384CE57}" presName="tx1" presStyleLbl="revTx" presStyleIdx="1" presStyleCnt="2"/>
      <dgm:spPr/>
    </dgm:pt>
    <dgm:pt modelId="{138240E4-255E-4BCC-8538-806E16080274}" type="pres">
      <dgm:prSet presAssocID="{CE3097B8-8916-40FA-B648-A158F384CE57}" presName="vert1" presStyleCnt="0"/>
      <dgm:spPr/>
    </dgm:pt>
  </dgm:ptLst>
  <dgm:cxnLst>
    <dgm:cxn modelId="{1BE1450C-8B2B-4378-8FE2-295A52E9340A}" srcId="{C6AAF113-BE0C-44FE-82A7-A7F21DBFB960}" destId="{FD181719-2FC2-4D73-A14C-2026071FF953}" srcOrd="0" destOrd="0" parTransId="{E2E09CE0-416E-4E33-A090-83AD18007717}" sibTransId="{30ADAB0A-1795-4FEA-ABEB-FCB38368A913}"/>
    <dgm:cxn modelId="{8537DB25-CAA5-47F8-9295-8517E5585D2A}" type="presOf" srcId="{CE3097B8-8916-40FA-B648-A158F384CE57}" destId="{2E409267-FB7C-4AC1-BE7A-7D0C18FEF94B}" srcOrd="0" destOrd="0" presId="urn:microsoft.com/office/officeart/2008/layout/LinedList"/>
    <dgm:cxn modelId="{28300496-847B-47D5-8EC8-253AC7D0EDD1}" srcId="{C6AAF113-BE0C-44FE-82A7-A7F21DBFB960}" destId="{CE3097B8-8916-40FA-B648-A158F384CE57}" srcOrd="1" destOrd="0" parTransId="{E3AE3685-9DA2-431A-BDDB-EF611D9EC2FA}" sibTransId="{0FCE673F-266A-405F-A89E-4CF8F7C9FF28}"/>
    <dgm:cxn modelId="{20AF83C1-E58A-4A51-96D6-CE652ACBBD77}" type="presOf" srcId="{FD181719-2FC2-4D73-A14C-2026071FF953}" destId="{220AA196-E49B-4E8B-A06F-6B1664AEAB6A}" srcOrd="0" destOrd="0" presId="urn:microsoft.com/office/officeart/2008/layout/LinedList"/>
    <dgm:cxn modelId="{3ACFA3C1-62CB-4B86-8652-77DE2A3A2B04}" type="presOf" srcId="{C6AAF113-BE0C-44FE-82A7-A7F21DBFB960}" destId="{63B94FFA-2A67-4116-AF30-C435D78AB28F}" srcOrd="0" destOrd="0" presId="urn:microsoft.com/office/officeart/2008/layout/LinedList"/>
    <dgm:cxn modelId="{A6A3475D-4F6D-4A70-8B6F-D94AA65ED739}" type="presParOf" srcId="{63B94FFA-2A67-4116-AF30-C435D78AB28F}" destId="{B3527A32-F2C7-49CB-BC80-6A8953E00173}" srcOrd="0" destOrd="0" presId="urn:microsoft.com/office/officeart/2008/layout/LinedList"/>
    <dgm:cxn modelId="{748A88D4-A437-497B-BF1B-6F4A701DC5F3}" type="presParOf" srcId="{63B94FFA-2A67-4116-AF30-C435D78AB28F}" destId="{CA8BF588-96F1-47F2-B863-277555DF1475}" srcOrd="1" destOrd="0" presId="urn:microsoft.com/office/officeart/2008/layout/LinedList"/>
    <dgm:cxn modelId="{924E7E70-B163-48A8-9C43-1ED0AC9CADF9}" type="presParOf" srcId="{CA8BF588-96F1-47F2-B863-277555DF1475}" destId="{220AA196-E49B-4E8B-A06F-6B1664AEAB6A}" srcOrd="0" destOrd="0" presId="urn:microsoft.com/office/officeart/2008/layout/LinedList"/>
    <dgm:cxn modelId="{9DC5BA0A-8D60-4D39-86AF-BE374D30BDCA}" type="presParOf" srcId="{CA8BF588-96F1-47F2-B863-277555DF1475}" destId="{476DB4C3-3A07-46CE-ADE9-62469B0811FA}" srcOrd="1" destOrd="0" presId="urn:microsoft.com/office/officeart/2008/layout/LinedList"/>
    <dgm:cxn modelId="{78C46FB0-07A5-4E67-AF54-3EDEFEF8763B}" type="presParOf" srcId="{63B94FFA-2A67-4116-AF30-C435D78AB28F}" destId="{9540581D-9A04-45C9-9155-13C998287088}" srcOrd="2" destOrd="0" presId="urn:microsoft.com/office/officeart/2008/layout/LinedList"/>
    <dgm:cxn modelId="{825237BF-41A0-4696-9AEB-2918339BE3BD}" type="presParOf" srcId="{63B94FFA-2A67-4116-AF30-C435D78AB28F}" destId="{91556564-9A26-4B7F-A74A-8AB0CA20F0E9}" srcOrd="3" destOrd="0" presId="urn:microsoft.com/office/officeart/2008/layout/LinedList"/>
    <dgm:cxn modelId="{346F6196-6510-47AF-9749-5F55702735A9}" type="presParOf" srcId="{91556564-9A26-4B7F-A74A-8AB0CA20F0E9}" destId="{2E409267-FB7C-4AC1-BE7A-7D0C18FEF94B}" srcOrd="0" destOrd="0" presId="urn:microsoft.com/office/officeart/2008/layout/LinedList"/>
    <dgm:cxn modelId="{F1621864-5D02-4B48-B268-6BDF50C12BD8}" type="presParOf" srcId="{91556564-9A26-4B7F-A74A-8AB0CA20F0E9}" destId="{138240E4-255E-4BCC-8538-806E160802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0AED51-E2B8-4D93-9E43-5BBFC422F3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F6FB23-7984-4DB2-A986-FB1A65AB16CB}">
      <dgm:prSet/>
      <dgm:spPr/>
      <dgm:t>
        <a:bodyPr/>
        <a:lstStyle/>
        <a:p>
          <a:r>
            <a:rPr lang="es-CO"/>
            <a:t>HTML</a:t>
          </a:r>
          <a:endParaRPr lang="en-US"/>
        </a:p>
      </dgm:t>
    </dgm:pt>
    <dgm:pt modelId="{6F977595-4B12-42FA-8889-B973CB473613}" type="parTrans" cxnId="{8F73B963-4950-428F-BACE-9EB12A183C21}">
      <dgm:prSet/>
      <dgm:spPr/>
      <dgm:t>
        <a:bodyPr/>
        <a:lstStyle/>
        <a:p>
          <a:endParaRPr lang="en-US"/>
        </a:p>
      </dgm:t>
    </dgm:pt>
    <dgm:pt modelId="{1B2BCE72-3979-408E-ADCE-F03622823048}" type="sibTrans" cxnId="{8F73B963-4950-428F-BACE-9EB12A183C21}">
      <dgm:prSet/>
      <dgm:spPr/>
      <dgm:t>
        <a:bodyPr/>
        <a:lstStyle/>
        <a:p>
          <a:endParaRPr lang="en-US"/>
        </a:p>
      </dgm:t>
    </dgm:pt>
    <dgm:pt modelId="{B9C577BE-CBCA-453B-A96F-B8F098210207}">
      <dgm:prSet/>
      <dgm:spPr/>
      <dgm:t>
        <a:bodyPr/>
        <a:lstStyle/>
        <a:p>
          <a:r>
            <a:rPr lang="es-CO"/>
            <a:t>CSS</a:t>
          </a:r>
          <a:endParaRPr lang="en-US"/>
        </a:p>
      </dgm:t>
    </dgm:pt>
    <dgm:pt modelId="{03898014-711D-41DE-AB0E-A03FC5BCA1D4}" type="parTrans" cxnId="{386FFCFD-7A75-445E-96FD-40EC51B93A52}">
      <dgm:prSet/>
      <dgm:spPr/>
      <dgm:t>
        <a:bodyPr/>
        <a:lstStyle/>
        <a:p>
          <a:endParaRPr lang="en-US"/>
        </a:p>
      </dgm:t>
    </dgm:pt>
    <dgm:pt modelId="{1737BA5A-2A2D-4EC6-B6AC-68ACDFA7BE39}" type="sibTrans" cxnId="{386FFCFD-7A75-445E-96FD-40EC51B93A52}">
      <dgm:prSet/>
      <dgm:spPr/>
      <dgm:t>
        <a:bodyPr/>
        <a:lstStyle/>
        <a:p>
          <a:endParaRPr lang="en-US"/>
        </a:p>
      </dgm:t>
    </dgm:pt>
    <dgm:pt modelId="{2A380F5F-F292-4C2D-A113-94AD37B36A34}">
      <dgm:prSet/>
      <dgm:spPr/>
      <dgm:t>
        <a:bodyPr/>
        <a:lstStyle/>
        <a:p>
          <a:r>
            <a:rPr lang="es-CO"/>
            <a:t>Bootstrap</a:t>
          </a:r>
          <a:endParaRPr lang="en-US"/>
        </a:p>
      </dgm:t>
    </dgm:pt>
    <dgm:pt modelId="{559CC6AF-05E6-4FB7-9796-8AE13CB43E04}" type="parTrans" cxnId="{F6881FF1-F80B-4CB9-B3AD-B87609B91E6B}">
      <dgm:prSet/>
      <dgm:spPr/>
      <dgm:t>
        <a:bodyPr/>
        <a:lstStyle/>
        <a:p>
          <a:endParaRPr lang="en-US"/>
        </a:p>
      </dgm:t>
    </dgm:pt>
    <dgm:pt modelId="{6BB68ED6-2CC4-4EDC-802C-4052D1EE7F12}" type="sibTrans" cxnId="{F6881FF1-F80B-4CB9-B3AD-B87609B91E6B}">
      <dgm:prSet/>
      <dgm:spPr/>
      <dgm:t>
        <a:bodyPr/>
        <a:lstStyle/>
        <a:p>
          <a:endParaRPr lang="en-US"/>
        </a:p>
      </dgm:t>
    </dgm:pt>
    <dgm:pt modelId="{EC375840-D8D9-4289-A13E-540AFCD9D9C6}">
      <dgm:prSet/>
      <dgm:spPr/>
      <dgm:t>
        <a:bodyPr/>
        <a:lstStyle/>
        <a:p>
          <a:r>
            <a:rPr lang="es-CO"/>
            <a:t>Javascript</a:t>
          </a:r>
          <a:endParaRPr lang="en-US"/>
        </a:p>
      </dgm:t>
    </dgm:pt>
    <dgm:pt modelId="{61AD8658-1601-474A-8925-BBFE9C914796}" type="parTrans" cxnId="{AABC2404-9FC2-4791-9D15-7F38009ABFAE}">
      <dgm:prSet/>
      <dgm:spPr/>
      <dgm:t>
        <a:bodyPr/>
        <a:lstStyle/>
        <a:p>
          <a:endParaRPr lang="en-US"/>
        </a:p>
      </dgm:t>
    </dgm:pt>
    <dgm:pt modelId="{D5B4A0E1-C89C-4590-91B9-429B4D8451E8}" type="sibTrans" cxnId="{AABC2404-9FC2-4791-9D15-7F38009ABFAE}">
      <dgm:prSet/>
      <dgm:spPr/>
      <dgm:t>
        <a:bodyPr/>
        <a:lstStyle/>
        <a:p>
          <a:endParaRPr lang="en-US"/>
        </a:p>
      </dgm:t>
    </dgm:pt>
    <dgm:pt modelId="{C66D1799-D394-4931-850D-CA564556C4FC}" type="pres">
      <dgm:prSet presAssocID="{9A0AED51-E2B8-4D93-9E43-5BBFC422F3EA}" presName="linear" presStyleCnt="0">
        <dgm:presLayoutVars>
          <dgm:animLvl val="lvl"/>
          <dgm:resizeHandles val="exact"/>
        </dgm:presLayoutVars>
      </dgm:prSet>
      <dgm:spPr/>
    </dgm:pt>
    <dgm:pt modelId="{79C3D2FF-5994-4458-8CA7-05E3069DED7C}" type="pres">
      <dgm:prSet presAssocID="{0AF6FB23-7984-4DB2-A986-FB1A65AB16C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55EADB-A2C7-4B8D-ACBF-42B6F63AA18F}" type="pres">
      <dgm:prSet presAssocID="{1B2BCE72-3979-408E-ADCE-F03622823048}" presName="spacer" presStyleCnt="0"/>
      <dgm:spPr/>
    </dgm:pt>
    <dgm:pt modelId="{F3CD036C-119E-44AF-86D4-2B0112379894}" type="pres">
      <dgm:prSet presAssocID="{B9C577BE-CBCA-453B-A96F-B8F09821020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69AEFA-5134-4F66-AEAB-5B953420B4BB}" type="pres">
      <dgm:prSet presAssocID="{1737BA5A-2A2D-4EC6-B6AC-68ACDFA7BE39}" presName="spacer" presStyleCnt="0"/>
      <dgm:spPr/>
    </dgm:pt>
    <dgm:pt modelId="{1FA5E6B3-38B2-4529-9695-623F2F8C09F3}" type="pres">
      <dgm:prSet presAssocID="{2A380F5F-F292-4C2D-A113-94AD37B36A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AB80AF-A0FA-49E2-92AF-B5236029FCB8}" type="pres">
      <dgm:prSet presAssocID="{6BB68ED6-2CC4-4EDC-802C-4052D1EE7F12}" presName="spacer" presStyleCnt="0"/>
      <dgm:spPr/>
    </dgm:pt>
    <dgm:pt modelId="{BDFEF156-7A06-4974-9620-912911F1CB68}" type="pres">
      <dgm:prSet presAssocID="{EC375840-D8D9-4289-A13E-540AFCD9D9C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BC2404-9FC2-4791-9D15-7F38009ABFAE}" srcId="{9A0AED51-E2B8-4D93-9E43-5BBFC422F3EA}" destId="{EC375840-D8D9-4289-A13E-540AFCD9D9C6}" srcOrd="3" destOrd="0" parTransId="{61AD8658-1601-474A-8925-BBFE9C914796}" sibTransId="{D5B4A0E1-C89C-4590-91B9-429B4D8451E8}"/>
    <dgm:cxn modelId="{8F73B963-4950-428F-BACE-9EB12A183C21}" srcId="{9A0AED51-E2B8-4D93-9E43-5BBFC422F3EA}" destId="{0AF6FB23-7984-4DB2-A986-FB1A65AB16CB}" srcOrd="0" destOrd="0" parTransId="{6F977595-4B12-42FA-8889-B973CB473613}" sibTransId="{1B2BCE72-3979-408E-ADCE-F03622823048}"/>
    <dgm:cxn modelId="{5C83057E-315E-47F2-A660-DC6F25C12DCC}" type="presOf" srcId="{0AF6FB23-7984-4DB2-A986-FB1A65AB16CB}" destId="{79C3D2FF-5994-4458-8CA7-05E3069DED7C}" srcOrd="0" destOrd="0" presId="urn:microsoft.com/office/officeart/2005/8/layout/vList2"/>
    <dgm:cxn modelId="{A670EC81-A9AA-4EFB-906A-2325C1A97D15}" type="presOf" srcId="{9A0AED51-E2B8-4D93-9E43-5BBFC422F3EA}" destId="{C66D1799-D394-4931-850D-CA564556C4FC}" srcOrd="0" destOrd="0" presId="urn:microsoft.com/office/officeart/2005/8/layout/vList2"/>
    <dgm:cxn modelId="{777B2F9C-C807-4F9C-9384-C68815BECE32}" type="presOf" srcId="{2A380F5F-F292-4C2D-A113-94AD37B36A34}" destId="{1FA5E6B3-38B2-4529-9695-623F2F8C09F3}" srcOrd="0" destOrd="0" presId="urn:microsoft.com/office/officeart/2005/8/layout/vList2"/>
    <dgm:cxn modelId="{3CD74DB7-56D2-4A71-B646-E4EBCED6B371}" type="presOf" srcId="{EC375840-D8D9-4289-A13E-540AFCD9D9C6}" destId="{BDFEF156-7A06-4974-9620-912911F1CB68}" srcOrd="0" destOrd="0" presId="urn:microsoft.com/office/officeart/2005/8/layout/vList2"/>
    <dgm:cxn modelId="{AE03F4C7-9413-4AE3-9A97-AD51907FDEC7}" type="presOf" srcId="{B9C577BE-CBCA-453B-A96F-B8F098210207}" destId="{F3CD036C-119E-44AF-86D4-2B0112379894}" srcOrd="0" destOrd="0" presId="urn:microsoft.com/office/officeart/2005/8/layout/vList2"/>
    <dgm:cxn modelId="{F6881FF1-F80B-4CB9-B3AD-B87609B91E6B}" srcId="{9A0AED51-E2B8-4D93-9E43-5BBFC422F3EA}" destId="{2A380F5F-F292-4C2D-A113-94AD37B36A34}" srcOrd="2" destOrd="0" parTransId="{559CC6AF-05E6-4FB7-9796-8AE13CB43E04}" sibTransId="{6BB68ED6-2CC4-4EDC-802C-4052D1EE7F12}"/>
    <dgm:cxn modelId="{386FFCFD-7A75-445E-96FD-40EC51B93A52}" srcId="{9A0AED51-E2B8-4D93-9E43-5BBFC422F3EA}" destId="{B9C577BE-CBCA-453B-A96F-B8F098210207}" srcOrd="1" destOrd="0" parTransId="{03898014-711D-41DE-AB0E-A03FC5BCA1D4}" sibTransId="{1737BA5A-2A2D-4EC6-B6AC-68ACDFA7BE39}"/>
    <dgm:cxn modelId="{2F1035A3-FEF1-4651-9E6F-0E4CE98F39E5}" type="presParOf" srcId="{C66D1799-D394-4931-850D-CA564556C4FC}" destId="{79C3D2FF-5994-4458-8CA7-05E3069DED7C}" srcOrd="0" destOrd="0" presId="urn:microsoft.com/office/officeart/2005/8/layout/vList2"/>
    <dgm:cxn modelId="{4034B535-4902-4A69-973A-2300CF75C9D6}" type="presParOf" srcId="{C66D1799-D394-4931-850D-CA564556C4FC}" destId="{C055EADB-A2C7-4B8D-ACBF-42B6F63AA18F}" srcOrd="1" destOrd="0" presId="urn:microsoft.com/office/officeart/2005/8/layout/vList2"/>
    <dgm:cxn modelId="{E24D1F75-5679-4509-8BDD-601F486A29F2}" type="presParOf" srcId="{C66D1799-D394-4931-850D-CA564556C4FC}" destId="{F3CD036C-119E-44AF-86D4-2B0112379894}" srcOrd="2" destOrd="0" presId="urn:microsoft.com/office/officeart/2005/8/layout/vList2"/>
    <dgm:cxn modelId="{E798CB04-E952-4247-8B65-3EF16E83EE99}" type="presParOf" srcId="{C66D1799-D394-4931-850D-CA564556C4FC}" destId="{4E69AEFA-5134-4F66-AEAB-5B953420B4BB}" srcOrd="3" destOrd="0" presId="urn:microsoft.com/office/officeart/2005/8/layout/vList2"/>
    <dgm:cxn modelId="{0A3826C8-5159-4677-8753-A9892C934DBF}" type="presParOf" srcId="{C66D1799-D394-4931-850D-CA564556C4FC}" destId="{1FA5E6B3-38B2-4529-9695-623F2F8C09F3}" srcOrd="4" destOrd="0" presId="urn:microsoft.com/office/officeart/2005/8/layout/vList2"/>
    <dgm:cxn modelId="{E8C56371-E424-46D4-8CDD-A92E819A688B}" type="presParOf" srcId="{C66D1799-D394-4931-850D-CA564556C4FC}" destId="{A0AB80AF-A0FA-49E2-92AF-B5236029FCB8}" srcOrd="5" destOrd="0" presId="urn:microsoft.com/office/officeart/2005/8/layout/vList2"/>
    <dgm:cxn modelId="{BF07D749-92E3-4EC0-AEE6-D870201247EA}" type="presParOf" srcId="{C66D1799-D394-4931-850D-CA564556C4FC}" destId="{BDFEF156-7A06-4974-9620-912911F1CB6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27A32-F2C7-49CB-BC80-6A8953E0017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A196-E49B-4E8B-A06F-6B1664AEAB6A}">
      <dsp:nvSpPr>
        <dsp:cNvPr id="0" name=""/>
        <dsp:cNvSpPr/>
      </dsp:nvSpPr>
      <dsp:spPr>
        <a:xfrm>
          <a:off x="0" y="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Mejorar y demostrar mis conocimientos en HTML, CSS, plantillas de  Bootstrap y </a:t>
          </a:r>
          <a:r>
            <a:rPr lang="es-CO" sz="3500" kern="1200" dirty="0" err="1"/>
            <a:t>Javascript</a:t>
          </a:r>
          <a:r>
            <a:rPr lang="es-CO" sz="3500" kern="1200" dirty="0"/>
            <a:t>.</a:t>
          </a:r>
          <a:endParaRPr lang="en-US" sz="3500" kern="1200" dirty="0"/>
        </a:p>
      </dsp:txBody>
      <dsp:txXfrm>
        <a:off x="0" y="0"/>
        <a:ext cx="6492875" cy="2552700"/>
      </dsp:txXfrm>
    </dsp:sp>
    <dsp:sp modelId="{9540581D-9A04-45C9-9155-13C99828708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09267-FB7C-4AC1-BE7A-7D0C18FEF94B}">
      <dsp:nvSpPr>
        <dsp:cNvPr id="0" name=""/>
        <dsp:cNvSpPr/>
      </dsp:nvSpPr>
      <dsp:spPr>
        <a:xfrm>
          <a:off x="0" y="2552700"/>
          <a:ext cx="6492875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Crear una pagina que me permita compartir mi hoja de vida de manera interactiva y novedosa con posibles empleadores.</a:t>
          </a:r>
          <a:endParaRPr lang="en-US" sz="3500" kern="1200"/>
        </a:p>
      </dsp:txBody>
      <dsp:txXfrm>
        <a:off x="0" y="2552700"/>
        <a:ext cx="6492875" cy="255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3D2FF-5994-4458-8CA7-05E3069DED7C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/>
            <a:t>HTML</a:t>
          </a:r>
          <a:endParaRPr lang="en-US" sz="4800" kern="1200"/>
        </a:p>
      </dsp:txBody>
      <dsp:txXfrm>
        <a:off x="56201" y="98981"/>
        <a:ext cx="6380473" cy="1038877"/>
      </dsp:txXfrm>
    </dsp:sp>
    <dsp:sp modelId="{F3CD036C-119E-44AF-86D4-2B0112379894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/>
            <a:t>CSS</a:t>
          </a:r>
          <a:endParaRPr lang="en-US" sz="4800" kern="1200"/>
        </a:p>
      </dsp:txBody>
      <dsp:txXfrm>
        <a:off x="56201" y="1388501"/>
        <a:ext cx="6380473" cy="1038877"/>
      </dsp:txXfrm>
    </dsp:sp>
    <dsp:sp modelId="{1FA5E6B3-38B2-4529-9695-623F2F8C09F3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/>
            <a:t>Bootstrap</a:t>
          </a:r>
          <a:endParaRPr lang="en-US" sz="4800" kern="1200"/>
        </a:p>
      </dsp:txBody>
      <dsp:txXfrm>
        <a:off x="56201" y="2678021"/>
        <a:ext cx="6380473" cy="1038877"/>
      </dsp:txXfrm>
    </dsp:sp>
    <dsp:sp modelId="{BDFEF156-7A06-4974-9620-912911F1CB68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/>
            <a:t>Javascript</a:t>
          </a:r>
          <a:endParaRPr lang="en-US" sz="4800" kern="1200"/>
        </a:p>
      </dsp:txBody>
      <dsp:txXfrm>
        <a:off x="56201" y="3967541"/>
        <a:ext cx="6380473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CA5EC-DF03-44F0-8050-A905FE6AC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9B2322-E9ED-4F70-AA60-37DB5445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3E7D9-0887-4F19-AAE0-48463DDF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D5B03A-9363-47CE-B8C8-7D0E36EE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3963B-6D9B-4333-B9E2-8BAB6B33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989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E7FD9-4A53-4B9C-A7FE-FDD0CE7A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E1B311-ED08-4448-8D68-74369FD9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B1CA6-B5BB-40CD-94D1-3CC34C8F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B309D7-954D-40DC-8A4C-29B36C64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939174-545D-4074-9E3C-3202ACEB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502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3D8EAD-99CC-47FB-A53C-C079384E6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FB10A-43AD-447E-9DFA-02832601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D2E9CB-3C26-4580-9CDB-3ABCD683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003C0-9E41-458F-ABEE-648C1D47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BF3B4-CFBD-4DAA-9389-500F17F3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64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483FE-BFEE-4DF4-AA8D-B0750E43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BC2CE-D03F-4EDA-BCAA-FE7020FB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27AEB-1FDA-4695-A6C7-455EEC8E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E61AB-B503-485A-94E3-40118530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499BA9-C2E9-4078-B524-43F75DA9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7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FC869-6145-4E13-BC86-514A8B24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F8AC2-2891-46AD-9C21-420501C0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2798D-6D4D-4591-93F3-6029C9D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1055F-04FD-4310-A71D-A806DFC4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62666-E03B-48C7-99E5-FEDB48B6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322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55D8-283D-41E3-A048-A89E3837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933B5-03CA-484E-9573-A447A0583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BCA07-F478-47BA-A9BF-5FC48421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345B1-31DD-4C74-BED7-9763C5E6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8FAB4-EEED-4DB8-856A-D29968EB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4454BB-12C9-4D3E-84C2-A3044752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3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A906-1408-42E3-9EC6-2DCE5052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3A52B9-AB59-4E11-B0B5-BF8DBCFCC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77A75-76F2-4959-ADC1-150A298F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9403C9-93FB-4D5B-AE23-E3E595E7B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B9061A-3866-4468-A6EE-08F971625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A903A4-5F07-4DA2-ABBE-EA862FB2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454BC7-48E4-4296-A956-ECCED0D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1D8080-87E1-4380-8343-D02A7C72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598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BFFA8-41F8-46A1-8594-0D6B98B1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2ACD6E-CAFE-4FEA-992C-518C134F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EAA545-FA03-4EB4-8EB8-CABE73E6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266EC9-5C3D-4DFE-ACFC-D445AF5D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808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109233-92B5-488A-B3C5-B6645AEA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6946A75-8EF3-4D82-BA45-72D77166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C20A2E-BD63-4E4C-9814-22856C8E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744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ADE4E-D18C-4DCF-8416-4D770D8D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A2B0E-2F62-405B-BC4E-AC4CAC0DF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AE18C1-7901-4B30-ABC9-03D360E65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74DF0D-7A03-434B-9483-74720DD4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B9ACB-3CC3-4117-8B3F-AB3072F5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A8B5F-FC96-4BD1-AE2F-52ADD180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3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923A6-FF4C-482B-A43A-0D4F6F4E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9AC4F6-DE82-4B9D-99B5-950F5E288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90B381-8E02-464B-B805-6E0652EFF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237C77-5636-4A32-B20C-D22E8098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095F4F-77A0-4CD6-BA5C-2AD39F09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4A37D-11BD-4085-99B2-2BDF2B68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536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A127D-C9C7-44CC-ABA5-22951612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62B81-54D4-4EC9-8F80-D7F399EB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B95BA-9C49-47A1-8A6C-59F905680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2B1B-302E-488A-AA8F-E2C7BB474B28}" type="datetimeFigureOut">
              <a:rPr lang="es-CO" smtClean="0"/>
              <a:t>22/02/2022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0C5B0-6B39-49C6-B1A3-E1F507964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81810-6C69-48DC-8844-39F143CB2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96FCF-DC87-41B9-84E8-415AC4A9EA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4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CE7D5AF-4A41-4577-A6AE-666372F7C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4598D5-9779-4A34-AC00-2FCA69188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CO" sz="4000"/>
              <a:t>Curriculum Vitae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6F6871-E3ED-4153-8162-C3D3EA1A8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s-CO" sz="2000"/>
              <a:t>Simon Valencia Ochoa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07AA24B-58B0-49B5-A434-902995E1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Objetivo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6A693D-EA27-44CC-96BE-A59509D48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7656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34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DCAA792-81AC-4E17-A78C-5D393393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Tecnologías usadas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F2A7B78-9890-43C7-98BA-D9058B84A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058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84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640B84-7D6F-459D-8355-73F194B3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De que estoy orgulloso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07066-FAAC-4DDE-A4F4-F80AA61F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CO" sz="2400" dirty="0"/>
              <a:t>Me siento orgulloso de las modificaciones al CSS que realice, que me permitieron crear clases propias que se ajustaban mejor a mi visión de la pagina.</a:t>
            </a:r>
          </a:p>
        </p:txBody>
      </p:sp>
    </p:spTree>
    <p:extLst>
      <p:ext uri="{BB962C8B-B14F-4D97-AF65-F5344CB8AC3E}">
        <p14:creationId xmlns:p14="http://schemas.microsoft.com/office/powerpoint/2010/main" val="20461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9BF3EA-72B3-4AA2-97BA-7DCAD6E9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s-CO">
                <a:solidFill>
                  <a:schemeClr val="bg1"/>
                </a:solidFill>
              </a:rPr>
              <a:t>Que fue lo más complicado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64692-AC94-4F84-803A-6003AA2A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CO" sz="2400" dirty="0"/>
              <a:t>Lo mas complicado fue crear clases nuevas de CSS que puedan interactuar correctamente con las que ya existían. Algunas cosas que están implementadas no existían, y modificar las clases existentes resultaba en mas errores que crear nuevas según la necesidad.</a:t>
            </a:r>
          </a:p>
        </p:txBody>
      </p:sp>
    </p:spTree>
    <p:extLst>
      <p:ext uri="{BB962C8B-B14F-4D97-AF65-F5344CB8AC3E}">
        <p14:creationId xmlns:p14="http://schemas.microsoft.com/office/powerpoint/2010/main" val="3737210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FDFB6A-84C4-4D42-81D4-4B94003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Validación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0EB180E1-2928-4B58-9220-610013B44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586869"/>
            <a:ext cx="11496821" cy="36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2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129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Curriculum Vitae</vt:lpstr>
      <vt:lpstr>Objetivo</vt:lpstr>
      <vt:lpstr>Tecnologías usadas</vt:lpstr>
      <vt:lpstr>De que estoy orgulloso</vt:lpstr>
      <vt:lpstr>Que fue lo más complicado</vt:lpstr>
      <vt:lpstr>Validación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Vitae</dc:title>
  <dc:creator>Simon Valencia</dc:creator>
  <cp:lastModifiedBy>Simon Valencia</cp:lastModifiedBy>
  <cp:revision>1</cp:revision>
  <dcterms:created xsi:type="dcterms:W3CDTF">2022-02-22T13:37:15Z</dcterms:created>
  <dcterms:modified xsi:type="dcterms:W3CDTF">2022-02-22T14:47:40Z</dcterms:modified>
</cp:coreProperties>
</file>