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2D8C-A48F-420B-92AA-F8D13C7FE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F8D3B-4112-42D2-A5A4-99816AE0F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D70E-60EA-4FC6-A70E-D1EF33A0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A661-4A3A-4E0E-8F86-0A5C9BC1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C458-E5A6-4BA5-8FE3-2BB5D05B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ED93-F166-40F9-A3A3-C78CC363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7AEF9-5C0E-4B3A-BFEC-94C4DB48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5798-8B46-437A-8313-3C60AEAD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7DD-916F-46AB-9994-A98CAEBE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7777-3972-4D9D-A37A-D7FA4931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7A4F8-3685-4366-A01F-AACC4A04D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060BC-79E3-4218-913E-4F9AF3AFD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B558-225E-440D-B37F-BF2A6B69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E599-D9F7-4A8D-A75B-9FB9D6FD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89B1-3FC5-470A-8082-EBA270A1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B3F-D958-4E20-84D8-7B53A918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8D7F-C8E3-4C9C-9D1E-F28A0011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7B3D-F4DD-47C7-8530-3DE5CB0A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2473-B7E6-43B9-AB1C-35AA5922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C233-355C-4857-B872-3867C0CF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E40-BC9E-4AAD-9D2E-5CD6439A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890D-AC18-4108-8C8F-051524F0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99258-46A6-44A2-BB47-87C7E232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4AE-EA6E-47EF-8B80-A6E77B35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6082-D5C6-4AAF-A1BE-D2BF948F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10F7-C02C-4F79-96B5-D2AA64E0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1B7-EF88-4A79-988C-AAC4897D5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20B8C-616D-461A-9B8B-190A789FC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EF5A9-00F6-472D-A189-6B52F1C0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3C3D-3ADC-4CA0-91E1-888EC6CB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4239-59DA-4ED6-9597-4F3283DA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FA5B-B29F-4292-B61C-2A338664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0F3E-D15D-46CA-BB8E-9938DD67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46A9B-DBBA-43C2-8137-18F60FF1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102E3-444B-4438-A32A-9EC8F3DF1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313C5-9E97-49B3-A4BE-6262668C0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FDA28-F1AE-4DED-928D-22266143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10D5B-7595-4A37-8C59-63C75EE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2D853-99D7-44F0-AB39-9AD46AE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DBEB-91EB-4B3D-9A38-CDB69368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7A680-8F6A-4AAE-8E42-0D197577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8C8CC-16D5-46F7-88B1-12199085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86684-9A6E-4C8E-BFAC-843C9100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1C9D2-72ED-4947-A675-04DB8014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A6583-E559-46D4-B601-73EA058E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FBB8E-B39D-4D63-9C5C-B8A9584C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76C0-E32F-4D57-ABFB-18B0C666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1CF3-C004-4647-9FB5-3AA00F83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38BDC-2D21-4243-AE0C-0D777C76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0F75-35E7-4790-9286-52275BAF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9516D-3B5C-4651-BE29-7C8E7886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B3A8-97D9-4960-93B3-FC095E0D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1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A977-C0E6-4DFC-806D-4A577892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5FAFB-A4F6-4C61-9F7A-0E9326A82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BEE03-B078-419D-9161-8EF6288CC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37503-4A35-46B0-BF81-F4E0B367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2FCB-F9A6-431B-BDD7-F07CF15D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379D6-827B-4A20-BB11-07B12F2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6EAE7-FCE8-460C-89EC-E5A9838A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259C-165B-4D05-9C6E-194AF56A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8D72-E8EA-43D5-B0EA-84E170ED2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AB2D-14C9-43F4-B2D4-BED24571B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5310-15C1-4F65-80EA-9EAE43E34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F5AC7-DD8A-4B35-8847-BFDDB55AAFBF}"/>
              </a:ext>
            </a:extLst>
          </p:cNvPr>
          <p:cNvSpPr txBox="1"/>
          <p:nvPr/>
        </p:nvSpPr>
        <p:spPr>
          <a:xfrm>
            <a:off x="2474752" y="1535185"/>
            <a:ext cx="7533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React/MongoDB </a:t>
            </a:r>
          </a:p>
          <a:p>
            <a:r>
              <a:rPr lang="en-US" sz="6000" dirty="0"/>
              <a:t>Full Stack </a:t>
            </a:r>
          </a:p>
          <a:p>
            <a:r>
              <a:rPr lang="en-US" sz="6000" dirty="0"/>
              <a:t>Project Starter Notes</a:t>
            </a:r>
          </a:p>
        </p:txBody>
      </p:sp>
    </p:spTree>
    <p:extLst>
      <p:ext uri="{BB962C8B-B14F-4D97-AF65-F5344CB8AC3E}">
        <p14:creationId xmlns:p14="http://schemas.microsoft.com/office/powerpoint/2010/main" val="261097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D96C86-EBAB-42AA-8D79-A98C0575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5" y="976996"/>
            <a:ext cx="2162477" cy="323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1F8AF-96C6-4F74-8D23-88C5D8AC0A4F}"/>
              </a:ext>
            </a:extLst>
          </p:cNvPr>
          <p:cNvSpPr txBox="1"/>
          <p:nvPr/>
        </p:nvSpPr>
        <p:spPr>
          <a:xfrm>
            <a:off x="2633533" y="954277"/>
            <a:ext cx="30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Create overall project folder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30AAF-119A-4F4F-8938-3042AC952BBA}"/>
              </a:ext>
            </a:extLst>
          </p:cNvPr>
          <p:cNvSpPr txBox="1"/>
          <p:nvPr/>
        </p:nvSpPr>
        <p:spPr>
          <a:xfrm>
            <a:off x="4820566" y="1699385"/>
            <a:ext cx="5582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Inside your project folder run the following commands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npx</a:t>
            </a:r>
            <a:r>
              <a:rPr lang="en-US" dirty="0">
                <a:sym typeface="Wingdings" panose="05000000000000000000" pitchFamily="2" charset="2"/>
              </a:rPr>
              <a:t> create-react-app client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init</a:t>
            </a:r>
            <a:r>
              <a:rPr lang="en-US" dirty="0">
                <a:sym typeface="Wingdings" panose="05000000000000000000" pitchFamily="2" charset="2"/>
              </a:rPr>
              <a:t> -y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AA9BE-0FB5-4BA0-AD8C-8DBA33DB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5" y="1985704"/>
            <a:ext cx="3768135" cy="623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351000-87E9-4846-9E93-BDB869B6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49" y="3146711"/>
            <a:ext cx="3016693" cy="564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C47BFA-BD06-4CC4-8976-58A4D4197AB3}"/>
              </a:ext>
            </a:extLst>
          </p:cNvPr>
          <p:cNvSpPr txBox="1"/>
          <p:nvPr/>
        </p:nvSpPr>
        <p:spPr>
          <a:xfrm>
            <a:off x="476744" y="1680404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create/initialize front end project 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39DB4-5E84-4A8C-86BB-60E80F6AD070}"/>
              </a:ext>
            </a:extLst>
          </p:cNvPr>
          <p:cNvSpPr txBox="1"/>
          <p:nvPr/>
        </p:nvSpPr>
        <p:spPr>
          <a:xfrm>
            <a:off x="510428" y="2786375"/>
            <a:ext cx="190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backend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97BC0-E707-40AF-B402-442E80ACCF9E}"/>
              </a:ext>
            </a:extLst>
          </p:cNvPr>
          <p:cNvSpPr txBox="1"/>
          <p:nvPr/>
        </p:nvSpPr>
        <p:spPr>
          <a:xfrm>
            <a:off x="3942000" y="119490"/>
            <a:ext cx="3561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Folder 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7961DA-3613-420D-94F5-00159989789E}"/>
              </a:ext>
            </a:extLst>
          </p:cNvPr>
          <p:cNvSpPr txBox="1"/>
          <p:nvPr/>
        </p:nvSpPr>
        <p:spPr>
          <a:xfrm>
            <a:off x="7503296" y="3334352"/>
            <a:ext cx="4409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Also create the following folders: with the corresponding files inside.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config   mongoose.config.js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controllers </a:t>
            </a:r>
            <a:r>
              <a:rPr lang="en-US" dirty="0">
                <a:sym typeface="Wingdings" panose="05000000000000000000" pitchFamily="2" charset="2"/>
              </a:rPr>
              <a:t> project.controller.js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models </a:t>
            </a:r>
            <a:r>
              <a:rPr lang="en-US" dirty="0">
                <a:sym typeface="Wingdings" panose="05000000000000000000" pitchFamily="2" charset="2"/>
              </a:rPr>
              <a:t> project.model.js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routes </a:t>
            </a:r>
            <a:r>
              <a:rPr lang="en-US" dirty="0">
                <a:sym typeface="Wingdings" panose="05000000000000000000" pitchFamily="2" charset="2"/>
              </a:rPr>
              <a:t> project.routes.js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server </a:t>
            </a:r>
            <a:r>
              <a:rPr lang="en-US" dirty="0">
                <a:sym typeface="Wingdings" panose="05000000000000000000" pitchFamily="2" charset="2"/>
              </a:rPr>
              <a:t> server.js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F3040C-BDD6-49D1-B510-AF0CDD576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216" y="2838389"/>
            <a:ext cx="2143424" cy="362000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53FDBF-0107-4DAD-A180-604117537EF5}"/>
              </a:ext>
            </a:extLst>
          </p:cNvPr>
          <p:cNvCxnSpPr>
            <a:cxnSpLocks/>
          </p:cNvCxnSpPr>
          <p:nvPr/>
        </p:nvCxnSpPr>
        <p:spPr>
          <a:xfrm>
            <a:off x="3566042" y="3711288"/>
            <a:ext cx="1599605" cy="2450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4A7289-B69C-43E6-ACDB-8329FF26CCDB}"/>
              </a:ext>
            </a:extLst>
          </p:cNvPr>
          <p:cNvCxnSpPr>
            <a:cxnSpLocks/>
          </p:cNvCxnSpPr>
          <p:nvPr/>
        </p:nvCxnSpPr>
        <p:spPr>
          <a:xfrm>
            <a:off x="4249008" y="2566781"/>
            <a:ext cx="1168057" cy="354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26973DF-61DB-4BAD-B837-4442D75F3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015" y="2323679"/>
            <a:ext cx="1948993" cy="2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7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41A0A-81E6-48A1-81F5-E7FB4D7714B1}"/>
              </a:ext>
            </a:extLst>
          </p:cNvPr>
          <p:cNvSpPr txBox="1"/>
          <p:nvPr/>
        </p:nvSpPr>
        <p:spPr>
          <a:xfrm>
            <a:off x="3942000" y="119490"/>
            <a:ext cx="45036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Folder Structure</a:t>
            </a:r>
          </a:p>
          <a:p>
            <a:r>
              <a:rPr lang="en-US" sz="4000" dirty="0"/>
              <a:t>Here’s a cleaner look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F7CCC-1923-4288-89DD-A4FC412D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3" y="1363168"/>
            <a:ext cx="2152950" cy="3801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22E0B-B776-47B4-B025-CAF76CEA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07" y="1422180"/>
            <a:ext cx="7149790" cy="300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33728-0B63-4A37-9660-0D9CB2EA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907" y="1857821"/>
            <a:ext cx="5705551" cy="366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08E367-DF4D-42E5-8449-FE10D5587A0F}"/>
              </a:ext>
            </a:extLst>
          </p:cNvPr>
          <p:cNvSpPr txBox="1"/>
          <p:nvPr/>
        </p:nvSpPr>
        <p:spPr>
          <a:xfrm>
            <a:off x="7699761" y="4127619"/>
            <a:ext cx="400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in client -&gt; </a:t>
            </a:r>
            <a:r>
              <a:rPr lang="en-US" dirty="0" err="1"/>
              <a:t>src</a:t>
            </a:r>
            <a:r>
              <a:rPr lang="en-US" dirty="0"/>
              <a:t> -&gt; create views folder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9401B5-4B63-4810-B599-6ED138360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477" y="4496951"/>
            <a:ext cx="1434439" cy="20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B939-BC59-4497-B9CB-CD53798B1FAF}"/>
              </a:ext>
            </a:extLst>
          </p:cNvPr>
          <p:cNvSpPr txBox="1"/>
          <p:nvPr/>
        </p:nvSpPr>
        <p:spPr>
          <a:xfrm>
            <a:off x="2856684" y="170765"/>
            <a:ext cx="6017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 dependencies</a:t>
            </a:r>
          </a:p>
          <a:p>
            <a:r>
              <a:rPr lang="en-US" sz="2800" dirty="0"/>
              <a:t>(make sure you’re in the correct folders)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6C346-7027-415F-99D0-72B5828E2A63}"/>
              </a:ext>
            </a:extLst>
          </p:cNvPr>
          <p:cNvSpPr txBox="1"/>
          <p:nvPr/>
        </p:nvSpPr>
        <p:spPr>
          <a:xfrm>
            <a:off x="666572" y="1674975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MAIN project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A1F27-2021-4AF9-8B3B-615E578E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5" y="2044308"/>
            <a:ext cx="6316364" cy="252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E1952-7A7B-441C-9E42-DC8026701DEF}"/>
              </a:ext>
            </a:extLst>
          </p:cNvPr>
          <p:cNvSpPr txBox="1"/>
          <p:nvPr/>
        </p:nvSpPr>
        <p:spPr>
          <a:xfrm>
            <a:off x="744850" y="2594411"/>
            <a:ext cx="20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 into client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E87CE3-7048-4261-B37A-DDDCA2EB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4" y="3025009"/>
            <a:ext cx="5743507" cy="33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1C4E6-4AF1-4AD8-B9A0-D08EF7E214DB}"/>
              </a:ext>
            </a:extLst>
          </p:cNvPr>
          <p:cNvSpPr txBox="1"/>
          <p:nvPr/>
        </p:nvSpPr>
        <p:spPr>
          <a:xfrm>
            <a:off x="776645" y="3638023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using bootstrap you also need to into:</a:t>
            </a:r>
          </a:p>
          <a:p>
            <a:r>
              <a:rPr lang="en-US" dirty="0"/>
              <a:t>Client -&gt; </a:t>
            </a:r>
            <a:r>
              <a:rPr lang="en-US" dirty="0" err="1"/>
              <a:t>src</a:t>
            </a:r>
            <a:r>
              <a:rPr lang="en-US" dirty="0"/>
              <a:t> -&gt; index.js and add this line to the top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"bootstrap/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/bootstrap.css"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368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75998-EA9A-413D-94B8-23C62D7E7556}"/>
              </a:ext>
            </a:extLst>
          </p:cNvPr>
          <p:cNvSpPr txBox="1"/>
          <p:nvPr/>
        </p:nvSpPr>
        <p:spPr>
          <a:xfrm>
            <a:off x="5092117" y="838899"/>
            <a:ext cx="22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server and react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3529E-5C24-42D6-AF36-B1664AD9FBD0}"/>
              </a:ext>
            </a:extLst>
          </p:cNvPr>
          <p:cNvSpPr txBox="1"/>
          <p:nvPr/>
        </p:nvSpPr>
        <p:spPr>
          <a:xfrm>
            <a:off x="687897" y="1393630"/>
            <a:ext cx="274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Easiest way is split 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2FECE-F855-4866-B083-5CF0DA61458A}"/>
              </a:ext>
            </a:extLst>
          </p:cNvPr>
          <p:cNvSpPr txBox="1"/>
          <p:nvPr/>
        </p:nvSpPr>
        <p:spPr>
          <a:xfrm>
            <a:off x="478172" y="4067956"/>
            <a:ext cx="4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side cd into front end folder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EFC05-B99D-4055-9A44-768AA4AE8ACE}"/>
              </a:ext>
            </a:extLst>
          </p:cNvPr>
          <p:cNvSpPr txBox="1"/>
          <p:nvPr/>
        </p:nvSpPr>
        <p:spPr>
          <a:xfrm>
            <a:off x="6196169" y="4067956"/>
            <a:ext cx="473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side cd into server folder with server.js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5AB7B-BABE-4C87-B142-6E4F28016F22}"/>
              </a:ext>
            </a:extLst>
          </p:cNvPr>
          <p:cNvSpPr txBox="1"/>
          <p:nvPr/>
        </p:nvSpPr>
        <p:spPr>
          <a:xfrm>
            <a:off x="478172" y="4383139"/>
            <a:ext cx="109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EE386-DD8F-4E31-998F-26C44328E380}"/>
              </a:ext>
            </a:extLst>
          </p:cNvPr>
          <p:cNvSpPr txBox="1"/>
          <p:nvPr/>
        </p:nvSpPr>
        <p:spPr>
          <a:xfrm>
            <a:off x="6196169" y="4437288"/>
            <a:ext cx="19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nodemon</a:t>
            </a:r>
            <a:r>
              <a:rPr lang="en-US" dirty="0"/>
              <a:t> server.js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3666BE-D1F4-45C4-82D2-18FDA1FF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4" y="1782240"/>
            <a:ext cx="2457793" cy="54300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FA9784-0F5D-413B-9AA9-5C568220D4F7}"/>
              </a:ext>
            </a:extLst>
          </p:cNvPr>
          <p:cNvCxnSpPr>
            <a:cxnSpLocks/>
          </p:cNvCxnSpPr>
          <p:nvPr/>
        </p:nvCxnSpPr>
        <p:spPr>
          <a:xfrm flipH="1" flipV="1">
            <a:off x="2969703" y="2106803"/>
            <a:ext cx="629174" cy="272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D14B5DA-8B89-460C-BD47-93F39629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2" y="4807776"/>
            <a:ext cx="10553351" cy="4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8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Hayakawa</dc:creator>
  <cp:lastModifiedBy>Kyle Hayakawa</cp:lastModifiedBy>
  <cp:revision>5</cp:revision>
  <dcterms:created xsi:type="dcterms:W3CDTF">2021-05-18T01:05:58Z</dcterms:created>
  <dcterms:modified xsi:type="dcterms:W3CDTF">2021-05-18T20:37:44Z</dcterms:modified>
</cp:coreProperties>
</file>