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7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94626"/>
  </p:normalViewPr>
  <p:slideViewPr>
    <p:cSldViewPr snapToGrid="0" showGuides="1">
      <p:cViewPr varScale="1">
        <p:scale>
          <a:sx n="121" d="100"/>
          <a:sy n="121" d="100"/>
        </p:scale>
        <p:origin x="896" y="168"/>
      </p:cViewPr>
      <p:guideLst>
        <p:guide orient="horz" pos="3838"/>
        <p:guide pos="7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C7CD-CFB3-243F-CCB4-6F53066A3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7392F-A024-53A9-B2C6-6B0EDE67E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02E71-CF90-6AB6-FD79-685747EC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F7A0-3AD7-F143-B3AF-8944305EDDA3}" type="datetimeFigureOut">
              <a:rPr lang="en-CH" smtClean="0"/>
              <a:t>16.10.23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535BB-D7AD-0694-5236-C6FD19ED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9EF2C-62DE-E811-F14D-207D5F15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3C-B15B-8045-9CBB-4DA44E1461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55693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D935-D3B1-E074-0CBE-E71DBA07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9EF76-A5C3-3055-74DF-72369B302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C9F44-D975-F3CE-C35A-95118329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F7A0-3AD7-F143-B3AF-8944305EDDA3}" type="datetimeFigureOut">
              <a:rPr lang="en-CH" smtClean="0"/>
              <a:t>16.10.23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0A816-2F0B-3DF3-DBC6-872C2ABA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DC00D-FCE3-9D56-B9A9-67F9E58E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3C-B15B-8045-9CBB-4DA44E1461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776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B6720-2C9C-702F-8FAB-15780BB9E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94603-FBBB-F801-380E-F75147AF4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340BA-700A-5376-EE73-DB48C5B4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F7A0-3AD7-F143-B3AF-8944305EDDA3}" type="datetimeFigureOut">
              <a:rPr lang="en-CH" smtClean="0"/>
              <a:t>16.10.23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3DA43-B367-0034-6117-227C18B8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DF0F1-F1CA-1EF2-E3CE-0C471DD6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3C-B15B-8045-9CBB-4DA44E1461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6349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60CD-E397-56FE-BD41-BAC026F7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62C43-0F13-4D26-B4F0-BAAA858D0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71215-D1BA-26C7-AFFD-7B23D7D5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F7A0-3AD7-F143-B3AF-8944305EDDA3}" type="datetimeFigureOut">
              <a:rPr lang="en-CH" smtClean="0"/>
              <a:t>16.10.23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F418-9EC5-6DE7-1B0C-DEFB4522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F0E50-46CE-69A0-C61D-03F83F61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3C-B15B-8045-9CBB-4DA44E1461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63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1942-B375-C212-AC72-BC92F7D8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09F82-9761-7CE6-ABF7-08B40E014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0EB72-ADB2-02FA-305F-C871C7AA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F7A0-3AD7-F143-B3AF-8944305EDDA3}" type="datetimeFigureOut">
              <a:rPr lang="en-CH" smtClean="0"/>
              <a:t>16.10.23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59216-1DB9-C035-2AE2-54F708CF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059DA-48AE-6C1D-6118-CF84288D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3C-B15B-8045-9CBB-4DA44E1461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861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AD7E-AD3F-EA3C-156B-C3CA2206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7158-8695-D8BD-FE0C-A2549D908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1920B-73BE-469E-C1C0-71E07EEDD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3DADB-88FC-5B52-30FD-6811E6EE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F7A0-3AD7-F143-B3AF-8944305EDDA3}" type="datetimeFigureOut">
              <a:rPr lang="en-CH" smtClean="0"/>
              <a:t>16.10.23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3FFBC-FBF5-C335-5232-971E4C62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D901D-B436-DB7C-76F8-ED66382A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3C-B15B-8045-9CBB-4DA44E1461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4976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0219-775E-23C0-97E1-E9D7C6D0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052AA-AAAD-86BE-BD7C-2765CE048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D1C59-EDE9-25FE-7DAB-C51BCADEE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9721-97D8-F5FD-44F7-610D7F88C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37115-9BC3-2EDF-8EE6-9C45665B3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3DBB8-88B7-A50D-C1BF-E45378A2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F7A0-3AD7-F143-B3AF-8944305EDDA3}" type="datetimeFigureOut">
              <a:rPr lang="en-CH" smtClean="0"/>
              <a:t>16.10.23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A580B-8DE2-E9F2-22A5-A7D17603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3CBB3-0F3F-A494-B80E-293877C7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3C-B15B-8045-9CBB-4DA44E1461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5128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870B-D591-3ECA-C86D-10ADA307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EF05E-80B9-2B44-8A95-6DE76907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F7A0-3AD7-F143-B3AF-8944305EDDA3}" type="datetimeFigureOut">
              <a:rPr lang="en-CH" smtClean="0"/>
              <a:t>16.10.23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6413E-1FFF-1FE3-3356-263BD69E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A3EFF-F837-800B-B9D0-E71E7484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3C-B15B-8045-9CBB-4DA44E1461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453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9CCA3-D760-3B97-6BB5-5421BC4F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F7A0-3AD7-F143-B3AF-8944305EDDA3}" type="datetimeFigureOut">
              <a:rPr lang="en-CH" smtClean="0"/>
              <a:t>16.10.23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88D15-7B89-45EF-F2A5-68B169FD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7CAA7-1AE4-E280-5D33-C6054966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3C-B15B-8045-9CBB-4DA44E1461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81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AC14-5541-8643-D3C0-447E210E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D617-F483-A884-CABB-1C4F6B6E6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A8B45-C485-1D94-0871-B223F315B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22417-2222-CDBA-0A18-C868C2B6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F7A0-3AD7-F143-B3AF-8944305EDDA3}" type="datetimeFigureOut">
              <a:rPr lang="en-CH" smtClean="0"/>
              <a:t>16.10.23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9DB30-AEDC-B96E-8B3D-4B5B4FE9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CC643-FC0F-2256-E568-4E8A20B3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3C-B15B-8045-9CBB-4DA44E1461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051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FFC4-922B-7609-862C-65E27448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686A5-54BC-877A-CBBA-865284089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963FA-7766-85A9-3BBB-5B2F77D17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9D8CA-7AE1-3C08-3253-4AF50C66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F7A0-3AD7-F143-B3AF-8944305EDDA3}" type="datetimeFigureOut">
              <a:rPr lang="en-CH" smtClean="0"/>
              <a:t>16.10.23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CD212-5903-5E9C-25C3-895CBC31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5FDA-46C5-30F1-DB5D-FBC94B4A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903C-B15B-8045-9CBB-4DA44E1461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5483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B80A0-0E12-FD54-5F9A-A52F35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66B19-764F-FFB1-691C-625DC56D5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CC3D6-A6B6-900A-7AB2-83D91FACA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3F7A0-3AD7-F143-B3AF-8944305EDDA3}" type="datetimeFigureOut">
              <a:rPr lang="en-CH" smtClean="0"/>
              <a:t>16.10.23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FE545-5541-36E2-B559-B335305E4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D7928-F771-2016-04BB-A762BC6D9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8903C-B15B-8045-9CBB-4DA44E1461E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396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6EE7-ACAB-8C0D-D47F-56E460643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Meeting Simon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A5D46-C726-20F5-6539-7F75FF77A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2023-09-21</a:t>
            </a:r>
          </a:p>
        </p:txBody>
      </p:sp>
    </p:spTree>
    <p:extLst>
      <p:ext uri="{BB962C8B-B14F-4D97-AF65-F5344CB8AC3E}">
        <p14:creationId xmlns:p14="http://schemas.microsoft.com/office/powerpoint/2010/main" val="38050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E1EA86-B982-EF53-2E97-5FB5671E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904" y="4368"/>
            <a:ext cx="9316192" cy="685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0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6CF049-C9D5-24EF-C11F-6541F4BFC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58" y="1288243"/>
            <a:ext cx="11205683" cy="42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4F1705-9FF5-71B9-3F39-CBFF5B7CA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36" y="483669"/>
            <a:ext cx="9966325" cy="5661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946912-4F3E-4DB1-6647-1557F965F52E}"/>
              </a:ext>
            </a:extLst>
          </p:cNvPr>
          <p:cNvSpPr txBox="1"/>
          <p:nvPr/>
        </p:nvSpPr>
        <p:spPr>
          <a:xfrm>
            <a:off x="2318657" y="1197428"/>
            <a:ext cx="25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8C93E-A8F6-7D2F-8F7F-F555EF048FAE}"/>
              </a:ext>
            </a:extLst>
          </p:cNvPr>
          <p:cNvSpPr txBox="1"/>
          <p:nvPr/>
        </p:nvSpPr>
        <p:spPr>
          <a:xfrm>
            <a:off x="2345869" y="3714864"/>
            <a:ext cx="25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1196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18AB70-8529-9E45-5786-B32EB49E7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37" y="698500"/>
            <a:ext cx="9966325" cy="5461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F3AEBA-9F6A-2E87-1BC5-9B2B98E222AD}"/>
              </a:ext>
            </a:extLst>
          </p:cNvPr>
          <p:cNvSpPr txBox="1"/>
          <p:nvPr/>
        </p:nvSpPr>
        <p:spPr>
          <a:xfrm>
            <a:off x="2318657" y="1197428"/>
            <a:ext cx="25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318EFC-3ACA-ED9C-08BE-34D449886A93}"/>
              </a:ext>
            </a:extLst>
          </p:cNvPr>
          <p:cNvSpPr txBox="1"/>
          <p:nvPr/>
        </p:nvSpPr>
        <p:spPr>
          <a:xfrm>
            <a:off x="2378527" y="3678464"/>
            <a:ext cx="25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256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C1EEE4-28AC-AFE5-66FF-BA9B28FE0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5170"/>
            <a:ext cx="7772400" cy="6727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AEE4AD-E7C3-F357-AA1A-1C18DC276F9C}"/>
              </a:ext>
            </a:extLst>
          </p:cNvPr>
          <p:cNvSpPr txBox="1"/>
          <p:nvPr/>
        </p:nvSpPr>
        <p:spPr>
          <a:xfrm>
            <a:off x="0" y="65170"/>
            <a:ext cx="148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Combinations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8473A6-B9E5-4A5A-130E-B2917B87F289}"/>
              </a:ext>
            </a:extLst>
          </p:cNvPr>
          <p:cNvSpPr txBox="1"/>
          <p:nvPr/>
        </p:nvSpPr>
        <p:spPr>
          <a:xfrm>
            <a:off x="3048000" y="65170"/>
            <a:ext cx="25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9F857-9637-7484-6779-81CD6BB7DA31}"/>
              </a:ext>
            </a:extLst>
          </p:cNvPr>
          <p:cNvSpPr txBox="1"/>
          <p:nvPr/>
        </p:nvSpPr>
        <p:spPr>
          <a:xfrm>
            <a:off x="3058885" y="1795999"/>
            <a:ext cx="25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89851-7E42-9A08-4D2A-7D8DDEB46A19}"/>
              </a:ext>
            </a:extLst>
          </p:cNvPr>
          <p:cNvSpPr txBox="1"/>
          <p:nvPr/>
        </p:nvSpPr>
        <p:spPr>
          <a:xfrm>
            <a:off x="3045237" y="3429000"/>
            <a:ext cx="25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ABC23D-853E-F7A1-1729-C25267817E20}"/>
              </a:ext>
            </a:extLst>
          </p:cNvPr>
          <p:cNvSpPr txBox="1"/>
          <p:nvPr/>
        </p:nvSpPr>
        <p:spPr>
          <a:xfrm>
            <a:off x="3047999" y="5110915"/>
            <a:ext cx="25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4713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C2BCFA-CB22-2E31-0860-BB1B01F37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590550"/>
            <a:ext cx="7162800" cy="6267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C3C904-F2AD-6EDF-CA5E-E5D4410300EB}"/>
              </a:ext>
            </a:extLst>
          </p:cNvPr>
          <p:cNvSpPr txBox="1"/>
          <p:nvPr/>
        </p:nvSpPr>
        <p:spPr>
          <a:xfrm>
            <a:off x="279400" y="3016349"/>
            <a:ext cx="215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r>
              <a:rPr lang="en-CH" dirty="0"/>
              <a:t>xpansion width, a proxy for growth rate?</a:t>
            </a:r>
          </a:p>
        </p:txBody>
      </p:sp>
    </p:spTree>
    <p:extLst>
      <p:ext uri="{BB962C8B-B14F-4D97-AF65-F5344CB8AC3E}">
        <p14:creationId xmlns:p14="http://schemas.microsoft.com/office/powerpoint/2010/main" val="354799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22</Words>
  <Application>Microsoft Macintosh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Meeting Simon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Simon</dc:title>
  <dc:creator>Estelle Pignon</dc:creator>
  <cp:lastModifiedBy>Simon van Vliet</cp:lastModifiedBy>
  <cp:revision>4</cp:revision>
  <cp:lastPrinted>2023-09-21T11:39:51Z</cp:lastPrinted>
  <dcterms:created xsi:type="dcterms:W3CDTF">2023-09-21T10:09:33Z</dcterms:created>
  <dcterms:modified xsi:type="dcterms:W3CDTF">2023-10-16T16:41:16Z</dcterms:modified>
</cp:coreProperties>
</file>