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1681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Определение меандра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600200"/>
            <a:ext cx="11771630" cy="4526280"/>
          </a:xfrm>
        </p:spPr>
        <p:txBody>
          <a:bodyPr/>
          <a:p>
            <a:pPr marL="0" indent="0"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река могла бы задавать другую перестановку . Но далеко не любая перестановка чисел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(мостов) может быть реализована таким образом. Например, не придумать реку,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проходящую через мосты в порядке 2,1,3,4,5. Будем называть перестановку меандром,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0795" y="476059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200"/>
              <a:t>Решение первой задачи</a:t>
            </a:r>
            <a:endParaRPr lang="x-none" alt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Проведя исследование, я заметил, что меандр должен соответствовать двум условиям: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1) Начинаться с нечетного моста</a:t>
            </a:r>
            <a:endParaRPr lang="x-none" altLang="en-US" sz="2400"/>
          </a:p>
          <a:p>
            <a:r>
              <a:rPr lang="x-none" altLang="en-US" sz="2400"/>
              <a:t>2) Дальше четные и нечетные мосты должны чередоваться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То есть четность позиции (если считать с 1) должна соответствовать четности номера моста.</a:t>
            </a:r>
            <a:endParaRPr lang="x-none" altLang="en-US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4017645"/>
            <a:ext cx="7563485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прищли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(М):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М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r>
              <a:rPr lang="x-none" altLang="en-US"/>
              <a:t>]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242550" y="20542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03715" y="20815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580755" y="20758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40980" y="205359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268732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076690" y="213804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200"/>
              <a:t>Решение второй задачи</a:t>
            </a:r>
            <a:endParaRPr lang="x-none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200"/>
              <a:t>Решение второй задачи</a:t>
            </a:r>
            <a:endParaRPr lang="x-none" alt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данного алгоритма O(n!). </a:t>
            </a:r>
            <a:endParaRPr lang="x-none" altLang="en-US" sz="2000"/>
          </a:p>
          <a:p>
            <a:r>
              <a:rPr lang="x-none" altLang="en-US" sz="2000"/>
              <a:t>Чтобы немного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0350" y="4912995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облегченной проверкой проверяем на пересечения.</a:t>
            </a:r>
            <a:endParaRPr lang="x-none" altLang="en-US" sz="2000"/>
          </a:p>
          <a:p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Используемые технологии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Application>Kingsoft Office WPP</Application>
  <PresentationFormat>Widescreen</PresentationFormat>
  <Paragraphs>130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</vt:lpstr>
      <vt:lpstr>Решение второй задачи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31</cp:revision>
  <dcterms:created xsi:type="dcterms:W3CDTF">2017-06-14T02:38:57Z</dcterms:created>
  <dcterms:modified xsi:type="dcterms:W3CDTF">2017-06-14T02:38:57Z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