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7" r:id="rId5"/>
    <p:sldId id="268" r:id="rId6"/>
    <p:sldId id="277" r:id="rId7"/>
    <p:sldId id="280" r:id="rId8"/>
    <p:sldId id="260" r:id="rId9"/>
    <p:sldId id="27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Альтернативный экзамен по дискретной математике. "Меандры"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385" y="4348798"/>
            <a:ext cx="9144000" cy="1655762"/>
          </a:xfrm>
        </p:spPr>
        <p:txBody>
          <a:bodyPr/>
          <a:p>
            <a:r>
              <a:rPr lang="x-none" altLang="en-US"/>
              <a:t>Выполнил: Варивода С. А.</a:t>
            </a:r>
            <a:endParaRPr lang="x-none" altLang="en-US"/>
          </a:p>
          <a:p>
            <a:r>
              <a:rPr lang="x-none" altLang="en-US"/>
              <a:t>Преподаватель: Поздняков С. Н.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1925" y="3851910"/>
            <a:ext cx="909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Постановка задач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16810"/>
            <a:ext cx="10972800" cy="2710815"/>
          </a:xfrm>
        </p:spPr>
        <p:txBody>
          <a:bodyPr/>
          <a:p>
            <a:r>
              <a:rPr lang="en-US"/>
              <a:t>Первая задача: дана перестановка - определить, задаёт ли она меандр.</a:t>
            </a:r>
            <a:endParaRPr lang="en-US"/>
          </a:p>
          <a:p>
            <a:r>
              <a:rPr lang="en-US"/>
              <a:t>Вторая задача: сгенерировать все меандры для n пересечений.</a:t>
            </a:r>
            <a:endParaRPr 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3"/>
            <a:ext cx="10972800" cy="1143000"/>
          </a:xfrm>
        </p:spPr>
        <p:txBody>
          <a:bodyPr/>
          <a:p>
            <a:r>
              <a:rPr lang="x-none" altLang="en-US" sz="3600"/>
              <a:t>Определение меандра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017905"/>
            <a:ext cx="11771630" cy="487616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1800"/>
              <a:t>Задача, которую мы будем анализировать, формулируется так: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Шоссе, идущее с запада на восток, пересекает несколько раз реку, текущую с юго-запада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на восток. Занумеруем мосты в порядке их следования вдоль шоссе (с запада на восток).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Проплывая под мостами вниз по реке, мы будем встречать их, вообще говоря, в другом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порядке. Например, 3,4,5,2,1. Таким образом, эта река определяет перестановку. Другая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река могла бы задавать другую перестановку 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Но далеко не любая перестановка чисел (мостов) может быть реализована таким образом. Например, не придумать реку, проходящую через мосты в порядке 2,1,3,4,5.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Будем называть перестановку меандром, если ее можно задать с помощью подходящей реки.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305" y="4810125"/>
            <a:ext cx="431292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" y="224155"/>
            <a:ext cx="12153900" cy="642620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465455" y="1017270"/>
            <a:ext cx="1130935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Проведя исследование, я заметил, что меандр должен соответствовать двум условиям: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1) Начинаться с нечетного моста</a:t>
            </a:r>
            <a:endParaRPr lang="x-none" altLang="en-US" sz="2400"/>
          </a:p>
          <a:p>
            <a:r>
              <a:rPr lang="x-none" altLang="en-US" sz="2400"/>
              <a:t>2) Дальше четные и нечетные мосты должны чередоваться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То есть четность позиции (если считать с 1) должна соответствовать четности номера моста.</a:t>
            </a:r>
            <a:endParaRPr lang="x-none" altLang="en-US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325" y="4017645"/>
            <a:ext cx="7563485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82600" y="1138555"/>
            <a:ext cx="11042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Но оговоренных выше условий недостаточно, поэтому я предлагаю следующий алгоритм проверки меандра.</a:t>
            </a:r>
            <a:endParaRPr lang="x-none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01320" y="2287270"/>
            <a:ext cx="1144016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1) Создадим переменную-флаг, которая отмечает "снизу" или "сверху" мы пришли к i-ому элементу.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2) Создадим два массива, верхних и нижних ограниченных отрезков.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3) На каждой итерации записываем в соответствующий массив "заблокированный отрезок"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4) Смотрим, попадает ли элемент в "заблокированный отрезок".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5) Если попадает, то проверяем предыдущий элемент, и если он не в отрезке, то это пересечение.</a:t>
            </a:r>
            <a:endParaRPr lang="x-none" altLang="en-US" sz="2000"/>
          </a:p>
          <a:p>
            <a:endParaRPr lang="x-none" altLang="en-US" sz="2000"/>
          </a:p>
          <a:p>
            <a:endParaRPr lang="x-none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51130" y="938530"/>
            <a:ext cx="93275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Рассмотрим пример.</a:t>
            </a:r>
            <a:endParaRPr lang="x-none" altLang="en-US" b="1"/>
          </a:p>
          <a:p>
            <a:endParaRPr lang="x-none" altLang="en-US" b="1"/>
          </a:p>
          <a:p>
            <a:r>
              <a:rPr lang="x-none" altLang="en-US"/>
              <a:t>Перестановка: 3 4 2 1</a:t>
            </a:r>
            <a:endParaRPr lang="x-none" altLang="en-US"/>
          </a:p>
          <a:p>
            <a:r>
              <a:rPr lang="x-none" altLang="en-US"/>
              <a:t>Левая граница: 1</a:t>
            </a:r>
            <a:endParaRPr lang="x-none" altLang="en-US"/>
          </a:p>
          <a:p>
            <a:r>
              <a:rPr lang="x-none" altLang="en-US"/>
              <a:t>Флаг: снизу</a:t>
            </a:r>
            <a:endParaRPr lang="x-none" altLang="en-US"/>
          </a:p>
          <a:p>
            <a:r>
              <a:rPr lang="x-none" altLang="en-US"/>
              <a:t>Массив нижних отрезков (Н): пустой</a:t>
            </a:r>
            <a:endParaRPr lang="x-none" altLang="en-US"/>
          </a:p>
          <a:p>
            <a:r>
              <a:rPr lang="x-none" altLang="en-US"/>
              <a:t>Массив верхних отрезков (В): пустой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Идем в цикле по перестановке.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Т.к. массивы пустые записываем в Н (т.к. флаг снизу) [1, 3], </a:t>
            </a:r>
            <a:endParaRPr lang="x-none" altLang="en-US"/>
          </a:p>
          <a:p>
            <a:r>
              <a:rPr lang="x-none" altLang="en-US"/>
              <a:t>меняем флаг на "вверху" и левую границу на 3.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4 не попадает в отрезки, поэтому просто добавляем в В [3,4], </a:t>
            </a:r>
            <a:endParaRPr lang="x-none" altLang="en-US"/>
          </a:p>
          <a:p>
            <a:r>
              <a:rPr lang="x-none" altLang="en-US">
                <a:sym typeface="+mn-ea"/>
              </a:rPr>
              <a:t>меняем флаг на "снизу" и левую границу на 4.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К 2 мы пришли снизу и попадаем в отрезок содержащийся в Н - [1,3]. </a:t>
            </a:r>
            <a:endParaRPr lang="x-none" altLang="en-US"/>
          </a:p>
          <a:p>
            <a:r>
              <a:rPr lang="x-none" altLang="en-US"/>
              <a:t>Значит смотрим на предыдущий элемент. 4 вне этого отрезка. 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/>
              <a:t>Это не меандр.</a:t>
            </a:r>
            <a:endParaRPr lang="x-none" altLang="en-US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7228205" y="192087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44485" y="18211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82355" y="18161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19285" y="181102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6215" y="18059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342880" y="202120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70390" y="201485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679815" y="202628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956550" y="202057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61300" y="3001010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9760" y="1487805"/>
            <a:ext cx="8997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37905" y="2437130"/>
            <a:ext cx="1788160" cy="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177020" y="220408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526270" y="1471295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53040" y="1465580"/>
            <a:ext cx="6350" cy="95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66065" y="805180"/>
            <a:ext cx="11425555" cy="585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Воспользуемся стандартным алгоритмом генерации лексикографических перестановок без повторений.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Дана исходная последовательность чисел. Для получения каждой следующей перестановки необходимо выполнить следующие шаги: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Необходимо просмотреть текущую перестановку справа налево и при этом следить за тем, чтобы каждый следующий элемент перестановки (элемент с большим номером) был не более чем предыдущий (элемент с меньшим номером).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Как только данное соотношение будет нарушено необходимо остановиться и отметить текущее число (позиция 1).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Снова просмотреть пройденный путь справа налево пока не дойдем до первого числа, которое больше чем отмеченное на предыдущем шаге.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4) Поменять местами два полученных элемента.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5) Теперь в части массива, которая размещена справа от позиции 1 надо отсортировать все числа в порядке возрастания. Поскольку до этого они все были уже записаны в порядке убывания необходимо эту часть подпоследовательность просто перевернуть.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871220"/>
            <a:ext cx="11425555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Сложность данного алгоритма O(n!). </a:t>
            </a:r>
            <a:endParaRPr lang="x-none" altLang="en-US" sz="2000"/>
          </a:p>
          <a:p>
            <a:r>
              <a:rPr lang="x-none" altLang="en-US" sz="2000"/>
              <a:t>Чтобы немного ускорить его я разделил перестановку на 2 массива четных и нечетных чисел.</a:t>
            </a:r>
            <a:endParaRPr lang="x-none" altLang="en-US" sz="2000"/>
          </a:p>
          <a:p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260215" y="2219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853940" y="2212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5459730" y="220789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6053455" y="221805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Rectangle 11"/>
          <p:cNvSpPr/>
          <p:nvPr/>
        </p:nvSpPr>
        <p:spPr>
          <a:xfrm>
            <a:off x="6646545" y="221234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3" name="Straight Arrow Connector 12"/>
          <p:cNvCxnSpPr>
            <a:stCxn id="8" idx="2"/>
            <a:endCxn id="17" idx="0"/>
          </p:cNvCxnSpPr>
          <p:nvPr/>
        </p:nvCxnSpPr>
        <p:spPr>
          <a:xfrm flipH="1">
            <a:off x="3874135" y="2779395"/>
            <a:ext cx="127952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0"/>
          </p:cNvCxnSpPr>
          <p:nvPr/>
        </p:nvCxnSpPr>
        <p:spPr>
          <a:xfrm>
            <a:off x="6353175" y="2784475"/>
            <a:ext cx="10928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71725" y="3362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2981325" y="3355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7" name="Rectangle 16"/>
          <p:cNvSpPr/>
          <p:nvPr/>
        </p:nvSpPr>
        <p:spPr>
          <a:xfrm>
            <a:off x="3574415" y="336677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8" name="Rectangle 17"/>
          <p:cNvSpPr/>
          <p:nvPr/>
        </p:nvSpPr>
        <p:spPr>
          <a:xfrm>
            <a:off x="7146290" y="333883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755890" y="334899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60350" y="4912995"/>
            <a:ext cx="11425555" cy="158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И в двойном цикле мы делаем перестановки отдельно для каждого массива.</a:t>
            </a:r>
            <a:endParaRPr lang="x-none" altLang="en-US" sz="2000"/>
          </a:p>
          <a:p>
            <a:r>
              <a:rPr lang="x-none" altLang="en-US" sz="2000"/>
              <a:t>После чего собираем обратно в один массив и проверяем на пересечения. </a:t>
            </a:r>
            <a:endParaRPr lang="x-none" altLang="en-US" sz="2000"/>
          </a:p>
          <a:p>
            <a:r>
              <a:rPr lang="x-none" altLang="en-US" sz="2000"/>
              <a:t>Данный алгоритм будет генерировать сразу перестановки с чередующейся четностью элементов.</a:t>
            </a:r>
            <a:endParaRPr lang="x-none" altLang="en-US" sz="2000"/>
          </a:p>
          <a:p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Используемые технологии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В качестве основного языка программирования выбран Java.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Выбор был сделан опираясь на главное преимущество этого языка - мультиплатформенность.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535" y="2826385"/>
            <a:ext cx="3934460" cy="3934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3826</Words>
  <Application>Kingsoft Office WPP</Application>
  <PresentationFormat>Widescreen</PresentationFormat>
  <Paragraphs>136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 Design</vt:lpstr>
      <vt:lpstr>Альтернативный экзамен по дискретной математике. "Меандры"</vt:lpstr>
      <vt:lpstr>Постановка задач</vt:lpstr>
      <vt:lpstr>Определение меандра</vt:lpstr>
      <vt:lpstr>Решение первой задачи</vt:lpstr>
      <vt:lpstr>Решение первой задачи</vt:lpstr>
      <vt:lpstr>Решение первой задачи</vt:lpstr>
      <vt:lpstr>Решение второй задачи</vt:lpstr>
      <vt:lpstr>Решение второй задачи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 по дискретной математике. "Меандры"</dc:title>
  <dc:creator>simon</dc:creator>
  <cp:lastModifiedBy>simon</cp:lastModifiedBy>
  <cp:revision>35</cp:revision>
  <dcterms:created xsi:type="dcterms:W3CDTF">2017-06-14T14:41:48Z</dcterms:created>
  <dcterms:modified xsi:type="dcterms:W3CDTF">2017-06-14T14:41:48Z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