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8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84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69455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меандры,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Сгенерировав новую перестановку, проверяем ее алгоритмом проверки описанным выше.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1-го алгоритма O(n!). </a:t>
            </a:r>
            <a:endParaRPr lang="x-none" altLang="en-US" sz="2000"/>
          </a:p>
          <a:p>
            <a:r>
              <a:rPr lang="x-none" altLang="en-US" sz="2000"/>
              <a:t>Чтобы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Сравнительные результаты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Сами результаты генераций можно найти в репозитории.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4445</Words>
  <Application>Kingsoft Office WPP</Application>
  <PresentationFormat>Widescreen</PresentationFormat>
  <Paragraphs>227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</vt:lpstr>
      <vt:lpstr>Решение второй задачи</vt:lpstr>
      <vt:lpstr>PowerPoint 演示文稿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43</cp:revision>
  <dcterms:created xsi:type="dcterms:W3CDTF">2017-06-14T17:44:35Z</dcterms:created>
  <dcterms:modified xsi:type="dcterms:W3CDTF">2017-06-14T17:44:35Z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