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6A260-9242-4891-87E4-83BEF446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412606"/>
          </a:xfrm>
        </p:spPr>
        <p:txBody>
          <a:bodyPr/>
          <a:lstStyle/>
          <a:p>
            <a:r>
              <a:rPr lang="cs-CZ" dirty="0"/>
              <a:t>Animovaná Pohádka</a:t>
            </a:r>
            <a:br>
              <a:rPr lang="cs-CZ" dirty="0"/>
            </a:br>
            <a:r>
              <a:rPr lang="cs-CZ" dirty="0"/>
              <a:t>O Červené Karkulce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19E3347-9E12-422E-9FB6-94E0C52613BD}"/>
              </a:ext>
            </a:extLst>
          </p:cNvPr>
          <p:cNvSpPr txBox="1"/>
          <p:nvPr/>
        </p:nvSpPr>
        <p:spPr>
          <a:xfrm>
            <a:off x="9892145" y="6223867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Šimon Vystrčil</a:t>
            </a:r>
          </a:p>
        </p:txBody>
      </p:sp>
    </p:spTree>
    <p:extLst>
      <p:ext uri="{BB962C8B-B14F-4D97-AF65-F5344CB8AC3E}">
        <p14:creationId xmlns:p14="http://schemas.microsoft.com/office/powerpoint/2010/main" val="361670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60E3A-EF45-587D-A4A1-A40A5AEE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</a:t>
            </a:r>
            <a:r>
              <a:rPr lang="cs-CZ" dirty="0"/>
              <a:t>zpracované postavy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3E2E65-A3A3-CF52-EB44-4C267D55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677" y="0"/>
            <a:ext cx="709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D4056A-D5C7-9DC8-172B-FB45C8F1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Detailní předměty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7B33A284-A05E-37E3-CDA0-B9AA5D4C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589" y="1209675"/>
            <a:ext cx="730321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6A73F-CAB2-C8B0-2545-D2E96789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třeba udělat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5BF413-EF85-82A2-D73E-C84B72BA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Obličeje postavám</a:t>
            </a:r>
          </a:p>
          <a:p>
            <a:r>
              <a:rPr lang="cs-CZ" dirty="0" err="1"/>
              <a:t>Naanimovat</a:t>
            </a:r>
            <a:r>
              <a:rPr lang="cs-CZ" dirty="0"/>
              <a:t> různé stavy pohybu postav</a:t>
            </a:r>
          </a:p>
          <a:p>
            <a:r>
              <a:rPr lang="cs-CZ" dirty="0"/>
              <a:t>Vymyslet vhodný způsob dabingu</a:t>
            </a:r>
          </a:p>
        </p:txBody>
      </p:sp>
    </p:spTree>
    <p:extLst>
      <p:ext uri="{BB962C8B-B14F-4D97-AF65-F5344CB8AC3E}">
        <p14:creationId xmlns:p14="http://schemas.microsoft.com/office/powerpoint/2010/main" val="59021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2E2B-DCAE-E3A2-0B01-69323AF88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8A29E-613C-737B-7EFD-FF686C6F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2412606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91B499E-B32F-8977-3FE2-936BFCBBF8D9}"/>
              </a:ext>
            </a:extLst>
          </p:cNvPr>
          <p:cNvSpPr txBox="1"/>
          <p:nvPr/>
        </p:nvSpPr>
        <p:spPr>
          <a:xfrm>
            <a:off x="9892145" y="6223867"/>
            <a:ext cx="200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Šimon Vystrčil</a:t>
            </a:r>
          </a:p>
        </p:txBody>
      </p:sp>
    </p:spTree>
    <p:extLst>
      <p:ext uri="{BB962C8B-B14F-4D97-AF65-F5344CB8AC3E}">
        <p14:creationId xmlns:p14="http://schemas.microsoft.com/office/powerpoint/2010/main" val="39409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80EF24-EB8F-3074-27EC-69C88BAE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Červená Karkulka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FB71C0-3C27-3F0B-92E1-32423CB1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Autor: 	Šimon Vystrčil</a:t>
            </a:r>
          </a:p>
          <a:p>
            <a:r>
              <a:rPr lang="cs-CZ" dirty="0"/>
              <a:t>Vedoucí: 	Mgr. Karel Jindra </a:t>
            </a:r>
          </a:p>
          <a:p>
            <a:r>
              <a:rPr lang="cs-CZ" dirty="0"/>
              <a:t>Oponent: 	Mgr. Igor </a:t>
            </a:r>
            <a:r>
              <a:rPr lang="cs-CZ" dirty="0" err="1"/>
              <a:t>Osoha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83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6B69C0-CDFE-485B-B83D-0A7E4902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E3B845-F375-46CB-B009-C812D4AB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2D animace, která je delší než 3 minuty</a:t>
            </a:r>
          </a:p>
          <a:p>
            <a:r>
              <a:rPr lang="cs-CZ" dirty="0"/>
              <a:t>Animace i grafika bude vlastní</a:t>
            </a:r>
          </a:p>
          <a:p>
            <a:r>
              <a:rPr lang="cs-CZ" dirty="0"/>
              <a:t>Animace bude vhodně ozvučena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03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5498F-EC91-4520-B69E-B926DFE9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74C2835-AC63-4992-A5A2-6E821E5F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Naanimovat</a:t>
            </a:r>
            <a:r>
              <a:rPr lang="cs-CZ" dirty="0"/>
              <a:t> klasickou pohádku</a:t>
            </a:r>
          </a:p>
          <a:p>
            <a:r>
              <a:rPr lang="cs-CZ" dirty="0"/>
              <a:t>Přiblížit příběh mladším dětem, které ho neznají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0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5B5E4F-5783-28D5-C98B-4342D56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Pro koho je projekt určen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1E546F-6103-F0F0-B42E-E48A109B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české publikum</a:t>
            </a:r>
          </a:p>
          <a:p>
            <a:r>
              <a:rPr lang="cs-CZ" dirty="0"/>
              <a:t>Především pro mladší děti</a:t>
            </a:r>
          </a:p>
          <a:p>
            <a:r>
              <a:rPr lang="cs-CZ" dirty="0"/>
              <a:t>Pro ty co pohádku neznají, nebo si ji chtějí připomenout</a:t>
            </a:r>
          </a:p>
        </p:txBody>
      </p:sp>
    </p:spTree>
    <p:extLst>
      <p:ext uri="{BB962C8B-B14F-4D97-AF65-F5344CB8AC3E}">
        <p14:creationId xmlns:p14="http://schemas.microsoft.com/office/powerpoint/2010/main" val="391805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097D9C-03D3-4552-9686-BE812D57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DEC6F7-2D50-4464-B7A6-DC29407F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Adobe </a:t>
            </a:r>
            <a:r>
              <a:rPr lang="cs-CZ" dirty="0" err="1"/>
              <a:t>Illustrator</a:t>
            </a:r>
            <a:endParaRPr lang="cs-CZ" dirty="0"/>
          </a:p>
          <a:p>
            <a:r>
              <a:rPr lang="cs-CZ" dirty="0"/>
              <a:t>Adobe </a:t>
            </a:r>
            <a:r>
              <a:rPr lang="cs-CZ" dirty="0" err="1"/>
              <a:t>Animate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42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51E5C-74A2-4306-B35B-88044DE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vyřešeno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EAB347E-EC23-44CF-B1BE-6EB31A45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Postava vlka</a:t>
            </a:r>
          </a:p>
          <a:p>
            <a:r>
              <a:rPr lang="cs-CZ" dirty="0"/>
              <a:t>Obrysy postav kromě obličejů</a:t>
            </a:r>
          </a:p>
          <a:p>
            <a:r>
              <a:rPr lang="cs-CZ" dirty="0"/>
              <a:t>Karkulčin dům</a:t>
            </a:r>
          </a:p>
          <a:p>
            <a:r>
              <a:rPr lang="cs-CZ" dirty="0"/>
              <a:t>Detailní předměty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488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8EEA92-7BC1-B0AD-B701-E962A765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Vlk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7F314DE-244A-E495-645E-9A404184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46" y="0"/>
            <a:ext cx="3742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20784-9CF5-2524-EC98-FF2F3B76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Dům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79002E6-D6E0-5937-A756-A2776F95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998" y="-38293"/>
            <a:ext cx="7565002" cy="69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704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78</TotalTime>
  <Words>132</Words>
  <Application>Microsoft Office PowerPoint</Application>
  <PresentationFormat>Širokoúhlá obrazovka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Calibri Light</vt:lpstr>
      <vt:lpstr>Rockwell</vt:lpstr>
      <vt:lpstr>Wingdings</vt:lpstr>
      <vt:lpstr>Atlas</vt:lpstr>
      <vt:lpstr>Animovaná Pohádka O Červené Karkulce</vt:lpstr>
      <vt:lpstr>Červená Karkulka</vt:lpstr>
      <vt:lpstr>Zadání práce</vt:lpstr>
      <vt:lpstr>Cíl práce</vt:lpstr>
      <vt:lpstr> Pro koho je projekt určen</vt:lpstr>
      <vt:lpstr>Použité nástroje</vt:lpstr>
      <vt:lpstr>Co je vyřešeno</vt:lpstr>
      <vt:lpstr>Vlk</vt:lpstr>
      <vt:lpstr>Dům</vt:lpstr>
      <vt:lpstr>Rozpracované postavy</vt:lpstr>
      <vt:lpstr>Detailní předměty</vt:lpstr>
      <vt:lpstr>Co je třeba udělat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Animovaná Pohádka O Červené Karkulce</dc:title>
  <dc:creator>Šimon Vystrčil</dc:creator>
  <cp:lastModifiedBy>Šimon</cp:lastModifiedBy>
  <cp:revision>5</cp:revision>
  <dcterms:created xsi:type="dcterms:W3CDTF">2025-01-23T09:49:01Z</dcterms:created>
  <dcterms:modified xsi:type="dcterms:W3CDTF">2025-01-29T20:58:28Z</dcterms:modified>
</cp:coreProperties>
</file>