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F8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Google Skills Launch: WGU's Strategic Response in AI Education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383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i="1">
                <a:solidFill>
                  <a:srgbClr val="6495ED"/>
                </a:solidFill>
              </a:defRPr>
            </a:pPr>
            <a:r>
              <a:t>Turning Google's Skills Feeder into WGU's Degree Pipeline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Presenter: Jason Levin, VP, WGU Labs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Date: Q4 2025 Board Meeting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95ED"/>
                </a:solidFill>
              </a:defRPr>
            </a:pPr>
            <a:r>
              <a:t>Confidential | WGU Labs | Contact: Jason Levin (jlevin@wgu.edu)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F87"/>
          </a:solidFill>
        </p:spPr>
        <p:txBody>
          <a:bodyPr wrap="none" anchor="t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Timeline &amp; 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0000"/>
                </a:solidFill>
              </a:defRPr>
            </a:pPr>
            <a:r>
              <a:t>NEXT STEPS: Approve &amp; Accelerate</a:t>
            </a: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500" b="1">
                <a:solidFill>
                  <a:srgbClr val="000000"/>
                </a:solidFill>
              </a:defRPr>
            </a:pPr>
            <a:r>
              <a:t>Q4 2025: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Complete certificate audit and credit mapping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Survey 5,000 students on AI confidence and needs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Apply for Google Accelerator (free tools for 50K+ students)</a:t>
            </a: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500" b="1">
                <a:solidFill>
                  <a:srgbClr val="000000"/>
                </a:solidFill>
              </a:defRPr>
            </a:pPr>
            <a:r>
              <a:t>Q1-Q2 2026: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Launch 'Google Bridge' pilot with 10,000 students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Deploy AI-powered onboarding and assessment tools</a:t>
            </a: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500" b="1">
                <a:solidFill>
                  <a:srgbClr val="000000"/>
                </a:solidFill>
              </a:defRPr>
            </a:pPr>
            <a:r>
              <a:t>Q3 2026 &amp; Beyond: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Scale program based on pilot results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Co-develop AI-CBL integration with Google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Publish outcomes and position WGU as AI-degree leader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1188720"/>
          </a:xfrm>
          <a:prstGeom prst="rect">
            <a:avLst/>
          </a:prstGeom>
          <a:solidFill>
            <a:srgbClr val="6495ED"/>
          </a:solidFill>
          <a:ln w="25400">
            <a:solidFill>
              <a:srgbClr val="002855"/>
            </a:solidFill>
          </a:ln>
        </p:spPr>
        <p:txBody>
          <a:bodyPr wrap="square" lIns="182880" rIns="182880" tIns="91440" bIns="91440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BOARD ASK: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Approve $2M pilot funding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Position WGU as the AI-degree leader in higher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00" i="1">
                <a:solidFill>
                  <a:srgbClr val="002855"/>
                </a:solidFill>
              </a:defRPr>
            </a:pPr>
            <a:r>
              <a:t>From feeder to force multiplier – let's own AI education equity. "This aligns with our mission: Affordable outcomes for all."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Confidential | WGU Labs | Contact: Jason Levin (jlevin@wgu.edu)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F87"/>
          </a:solidFill>
        </p:spPr>
        <p:txBody>
          <a:bodyPr wrap="none" anchor="t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Google Skills: A Unified AI Learning Juggernaut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Launched: October 21-22, 2025 (official rollout)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Scale: ~3,000 courses/labs/credentials from Google Cloud, DeepMind, Grow with Google, Education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Focus: AI/tech skills; free/low-cost ($0-$49/month); hands-on labs (Gemini-powered)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Impact: 26M+ completions annually; ties to 150+ employer consortium (Deloitte, Walmart)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Market: Google's bet on AI workforce prep, projecting $112B market by 2034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User Breakdown: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- 60% beginners (exploration focus)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- 40% degree-seekers (OUR TARGET)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Confidential | WGU Labs | Contact: Jason Levin (jlevin@wgu.edu)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100" i="1">
                <a:solidFill>
                  <a:srgbClr val="002855"/>
                </a:solidFill>
              </a:defRPr>
            </a:pPr>
            <a:r>
              <a:t>Note: Google's entry-level certs feed our degree programs – we close the loop.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F87"/>
          </a:solidFill>
        </p:spPr>
        <p:txBody>
          <a:bodyPr wrap="none" anchor="t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Google = Skills Starter; WGU = Degree Closer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Google's Focus: Micro-credentials (3-6 months, entry roles $50K-$60K)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Track Record: 1M+ global graduates since 2018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User Breakdown: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- 60% beginners (no degree needed)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- 40% seek formal credentials – OUR TARGET MARKET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Outcomes: 75% report job/promotion/raise within 6 months (entry-level roles)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The Opportunity: 8.4M seek certificates/associates annually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→ Google's funnel = 20-30% WGU opportunity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KEY INSIGHT: They accelerate entry; we build careers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Confidential | WGU Labs | Contact: Jason Levin (jlevin@wgu.edu)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F87"/>
          </a:solidFill>
        </p:spPr>
        <p:txBody>
          <a:bodyPr wrap="none" anchor="t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Seamless Google-to-WGU Pathways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ACE Credit Recommendations: Up to 15 credits total per Google certificate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Google Certificate to WGU Credit Mappings: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IT Support Certificate → 12 credits (waives BS IT prerequisites)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  Savings: 1 term ($3,755)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Data Analytics Certificate → 12 credits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  Savings: 1 term ($3,755)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Project Management Certificate → 9-12 credits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  Savings: $2,800+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Transfer Acceptance: 75% acceptance rate at schools like WGU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Impact: Stackable certificates shave 20-30% off WGU time-to-degree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Technology: Credly badges make transfers instant – no more silos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Confidential | WGU Labs | Contact: Jason Levin (jlevin@wgu.edu)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F87"/>
          </a:solidFill>
        </p:spPr>
        <p:txBody>
          <a:bodyPr wrap="none" anchor="t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Why WGU Wins the Long Game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WGU Degrees: 120-180 credits; embed 10+ certifications (e.g., CISSP, AWS)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→ Prepares for mid-level roles ($80K+)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Student Outcomes: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+$22K average salary increase (2 years post-graduation)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97% of graduates recommend WGU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87% employed full-time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Tuition Value: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$3,755-$4,125 per 6-month term (unlimited courses)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Average $8,010/year vs. $12,660 national average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The WGU Advantage: Google starts careers; WGU scales them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→ 380,000+ alumni in leadership positions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Our competency-based learning + certifications = unbeatable hybrid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Confidential | WGU Labs | Contact: Jason Levin (jlevin@wgu.edu)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F87"/>
          </a:solidFill>
        </p:spPr>
        <p:txBody>
          <a:bodyPr wrap="none" anchor="t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"Google Bridge" Pilot: Our Play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CORE STRATEGY: Co-Branded Transfer Pipeline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→ Free Google cert trials for WGU prospects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→ Auto-ACE credit transfer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→ AI-powered onboarding (Gemini + Aera)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Pilot Target: 10,000 IT/Healthcare students; Q1-Q2 2026 launch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Key Features: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Gamified learning paths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Direct employer consortium access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Ethics training (UNESCO-aligned)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WGU Labs AI Playground for assessments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Expected Results: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20% faster degree completions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15% conversion rate from trial to enrollment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Leverage: Google Accelerator for free tools (50K+ student capacity)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Confidential | WGU Labs | Contact: Jason Levin (jlevin@wgu.edu)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100" i="1">
                <a:solidFill>
                  <a:srgbClr val="002855"/>
                </a:solidFill>
              </a:defRPr>
            </a:pPr>
            <a:r>
              <a:t>Note: Low-risk approach: 7-day Google trials + WGU term 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F87"/>
          </a:solidFill>
        </p:spPr>
        <p:txBody>
          <a:bodyPr wrap="none" anchor="t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Pilot ROI: $67.6M Revenue, $2M Cost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600" b="1">
                <a:solidFill>
                  <a:srgbClr val="000000"/>
                </a:solidFill>
              </a:defRPr>
            </a:pPr>
            <a:r>
              <a:t>CONSERVATIVE PROJECTIONS: High-Impact, Low-Risk</a:t>
            </a: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t>New Students: 9,000/year (15% of Google's 60K U.S. funnel)</a:t>
            </a: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600" b="1">
                <a:solidFill>
                  <a:srgbClr val="000000"/>
                </a:solidFill>
              </a:defRPr>
            </a:pPr>
            <a:r>
              <a:t>Revenue Calculation: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9,000 students × $7,510 avg tuition = $67.6M (Year 1)</a:t>
            </a: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t>Cost: $2M (Google Accelerator + marketing + pilot operations)</a:t>
            </a: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t>Net ROI: 33:1 return on investment</a:t>
            </a: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t>Additional Benefits: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+20% retention improvement via AI tools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62% exam score boost from adaptive learning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$10K salary premium for graduates</a:t>
            </a:r>
          </a:p>
          <a:p>
            <a:pPr lvl="1">
              <a:spcAft>
                <a:spcPts val="600"/>
              </a:spcAft>
              <a:defRPr sz="1300">
                <a:solidFill>
                  <a:srgbClr val="000000"/>
                </a:solidFill>
              </a:defRPr>
            </a:pPr>
            <a:r>
              <a:t>  • 90%+ job placement rate</a:t>
            </a: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t>Funding: Gates Foundation + WGU Labs; scales to $20M+ annual uplift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Confidential | WGU Labs | Contact: Jason Levin (jlevin@wgu.edu)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F87"/>
          </a:solidFill>
        </p:spPr>
        <p:txBody>
          <a:bodyPr wrap="none" anchor="t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WGU's AI Edge: From Pilot to Pioneer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Q4 2025: Foundation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Audit certificate mappings across all Google Skills programs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Survey 5,000 students (AI confidence benchmark: 41% national avg)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2026: Implementation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Deploy Gemini for personalized assessments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Implement Aera for retention (70% grading time savings)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Launch multi-agent AI tutoring system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Expected Impact: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86% of students already use AI tools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62% average score gains via adaptive learning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  • 25% reduction in equity gaps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Ethics Framework: UNESCO guidelines for human-centered AI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Market Position: Lead the $112B AI education market by 2034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</a:t>
            </a:r>
          </a:p>
          <a:p>
            <a:pPr>
              <a:spcAft>
                <a:spcPts val="800"/>
              </a:spcAft>
              <a:defRPr sz="1400">
                <a:solidFill>
                  <a:srgbClr val="000000"/>
                </a:solidFill>
              </a:defRPr>
            </a:pPr>
            <a:r>
              <a:t>• Proven Results: WGU Labs hackathons validate multi-agent AI effectiveness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Confidential | WGU Labs | Contact: Jason Levin (jlevin@wgu.edu)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F87"/>
          </a:solidFill>
        </p:spPr>
        <p:txBody>
          <a:bodyPr wrap="none" anchor="t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Risks &amp; Mitigations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  <a:defRPr sz="2000" b="1">
                <a:solidFill>
                  <a:srgbClr val="DC143C"/>
                </a:solidFill>
              </a:defRPr>
            </a:pPr>
            <a:r>
              <a:t>RISKS</a:t>
            </a: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  <a:r>
              <a:t>• Pipeline Erosion: 20-30% funnel loss if no bridge program</a:t>
            </a: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  <a:r>
              <a:t>• AI Cheating/Ethics: 66% of students use AI; integrity concerns</a:t>
            </a: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  <a:r>
              <a:t>• Equity Gaps: Digital divide affects underserved populations (WGU serves 74%)</a:t>
            </a: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  <a:r>
              <a:t>• Pricing Pressure: Google's $49/month creates cost competition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37160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  <a:defRPr sz="2000" b="1">
                <a:solidFill>
                  <a:srgbClr val="228B22"/>
                </a:solidFill>
              </a:defRPr>
            </a:pPr>
            <a:r>
              <a:t>MITIGATIONS</a:t>
            </a: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  <a:r>
              <a:t>• Auto-transfer system + free trials = 15% conversion rate</a:t>
            </a: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  <a:r>
              <a:t>• UNESCO-aligned AI ethics training + proctoring systems</a:t>
            </a: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  <a:r>
              <a:t>• AI-powered support closes gaps by 25%; nonprofit mission focus</a:t>
            </a: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</a:p>
          <a:p>
            <a:pPr>
              <a:spcAft>
                <a:spcPts val="600"/>
              </a:spcAft>
              <a:defRPr sz="1200">
                <a:solidFill>
                  <a:srgbClr val="000000"/>
                </a:solidFill>
              </a:defRPr>
            </a:pPr>
            <a:r>
              <a:t>• ROI value proposition: $22K salary lift vs. entry-level certs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669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02855"/>
                </a:solidFill>
              </a:defRPr>
            </a:pPr>
            <a:r>
              <a:t>KEY MESSAGE: Proactive = Advantage; Reactive =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808080"/>
                </a:solidFill>
              </a:defRPr>
            </a:pPr>
            <a:r>
              <a:t>Confidential | WGU Labs | Contact: Jason Levin (jlevin@wgu.edu)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