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2" r:id="rId2"/>
    <p:sldMasterId id="2147483664" r:id="rId3"/>
    <p:sldMasterId id="2147483666" r:id="rId4"/>
  </p:sldMasterIdLst>
  <p:notesMasterIdLst>
    <p:notesMasterId r:id="rId22"/>
  </p:notesMasterIdLst>
  <p:sldIdLst>
    <p:sldId id="256" r:id="rId5"/>
    <p:sldId id="489" r:id="rId6"/>
    <p:sldId id="490" r:id="rId7"/>
    <p:sldId id="491" r:id="rId8"/>
    <p:sldId id="492" r:id="rId9"/>
    <p:sldId id="493" r:id="rId10"/>
    <p:sldId id="495" r:id="rId11"/>
    <p:sldId id="496" r:id="rId12"/>
    <p:sldId id="598" r:id="rId13"/>
    <p:sldId id="504" r:id="rId14"/>
    <p:sldId id="505" r:id="rId15"/>
    <p:sldId id="515" r:id="rId16"/>
    <p:sldId id="507" r:id="rId17"/>
    <p:sldId id="599" r:id="rId18"/>
    <p:sldId id="600" r:id="rId19"/>
    <p:sldId id="601" r:id="rId20"/>
    <p:sldId id="369" r:id="rId21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FF"/>
    <a:srgbClr val="CCFFCC"/>
    <a:srgbClr val="000000"/>
    <a:srgbClr val="CCFFFF"/>
    <a:srgbClr val="D5FFFF"/>
    <a:srgbClr val="009900"/>
    <a:srgbClr val="66FF66"/>
    <a:srgbClr val="96969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C96F61-B2DC-C64C-86A2-1DD4D90A4F16}" v="36" dt="2021-11-01T09:40:39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48" autoAdjust="0"/>
    <p:restoredTop sz="86054" autoAdjust="0"/>
  </p:normalViewPr>
  <p:slideViewPr>
    <p:cSldViewPr showGuides="1">
      <p:cViewPr varScale="1">
        <p:scale>
          <a:sx n="103" d="100"/>
          <a:sy n="103" d="100"/>
        </p:scale>
        <p:origin x="176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钦波 孙" userId="b1fc6dd5df15ac9a" providerId="LiveId" clId="{54BD05AE-3C71-4C1D-8DAC-901511C54AAC}"/>
    <pc:docChg chg="undo custSel addSld delSld modSld delMainMaster">
      <pc:chgData name="钦波 孙" userId="b1fc6dd5df15ac9a" providerId="LiveId" clId="{54BD05AE-3C71-4C1D-8DAC-901511C54AAC}" dt="2021-10-31T20:01:02.324" v="26"/>
      <pc:docMkLst>
        <pc:docMk/>
      </pc:docMkLst>
      <pc:sldChg chg="add">
        <pc:chgData name="钦波 孙" userId="b1fc6dd5df15ac9a" providerId="LiveId" clId="{54BD05AE-3C71-4C1D-8DAC-901511C54AAC}" dt="2021-10-31T20:01:02.324" v="26"/>
        <pc:sldMkLst>
          <pc:docMk/>
          <pc:sldMk cId="0" sldId="256"/>
        </pc:sldMkLst>
      </pc:sldChg>
      <pc:sldChg chg="del">
        <pc:chgData name="钦波 孙" userId="b1fc6dd5df15ac9a" providerId="LiveId" clId="{54BD05AE-3C71-4C1D-8DAC-901511C54AAC}" dt="2021-10-31T19:57:45.771" v="0" actId="47"/>
        <pc:sldMkLst>
          <pc:docMk/>
          <pc:sldMk cId="0" sldId="481"/>
        </pc:sldMkLst>
      </pc:sldChg>
      <pc:sldChg chg="del">
        <pc:chgData name="钦波 孙" userId="b1fc6dd5df15ac9a" providerId="LiveId" clId="{54BD05AE-3C71-4C1D-8DAC-901511C54AAC}" dt="2021-10-31T19:57:46.885" v="3" actId="47"/>
        <pc:sldMkLst>
          <pc:docMk/>
          <pc:sldMk cId="0" sldId="482"/>
        </pc:sldMkLst>
      </pc:sldChg>
      <pc:sldChg chg="del">
        <pc:chgData name="钦波 孙" userId="b1fc6dd5df15ac9a" providerId="LiveId" clId="{54BD05AE-3C71-4C1D-8DAC-901511C54AAC}" dt="2021-10-31T19:57:47.747" v="5" actId="47"/>
        <pc:sldMkLst>
          <pc:docMk/>
          <pc:sldMk cId="0" sldId="483"/>
        </pc:sldMkLst>
      </pc:sldChg>
      <pc:sldChg chg="del">
        <pc:chgData name="钦波 孙" userId="b1fc6dd5df15ac9a" providerId="LiveId" clId="{54BD05AE-3C71-4C1D-8DAC-901511C54AAC}" dt="2021-10-31T19:57:49.113" v="8" actId="47"/>
        <pc:sldMkLst>
          <pc:docMk/>
          <pc:sldMk cId="2335823" sldId="487"/>
        </pc:sldMkLst>
      </pc:sldChg>
      <pc:sldChg chg="del">
        <pc:chgData name="钦波 孙" userId="b1fc6dd5df15ac9a" providerId="LiveId" clId="{54BD05AE-3C71-4C1D-8DAC-901511C54AAC}" dt="2021-10-31T19:57:49.842" v="10" actId="47"/>
        <pc:sldMkLst>
          <pc:docMk/>
          <pc:sldMk cId="3360621529" sldId="488"/>
        </pc:sldMkLst>
      </pc:sldChg>
      <pc:sldChg chg="add del">
        <pc:chgData name="钦波 孙" userId="b1fc6dd5df15ac9a" providerId="LiveId" clId="{54BD05AE-3C71-4C1D-8DAC-901511C54AAC}" dt="2021-10-31T19:58:13.333" v="25" actId="47"/>
        <pc:sldMkLst>
          <pc:docMk/>
          <pc:sldMk cId="3942565533" sldId="497"/>
        </pc:sldMkLst>
      </pc:sldChg>
      <pc:sldChg chg="del">
        <pc:chgData name="钦波 孙" userId="b1fc6dd5df15ac9a" providerId="LiveId" clId="{54BD05AE-3C71-4C1D-8DAC-901511C54AAC}" dt="2021-10-31T19:57:52.066" v="15" actId="47"/>
        <pc:sldMkLst>
          <pc:docMk/>
          <pc:sldMk cId="0" sldId="499"/>
        </pc:sldMkLst>
      </pc:sldChg>
      <pc:sldChg chg="del">
        <pc:chgData name="钦波 孙" userId="b1fc6dd5df15ac9a" providerId="LiveId" clId="{54BD05AE-3C71-4C1D-8DAC-901511C54AAC}" dt="2021-10-31T19:57:52.711" v="16" actId="47"/>
        <pc:sldMkLst>
          <pc:docMk/>
          <pc:sldMk cId="0" sldId="500"/>
        </pc:sldMkLst>
      </pc:sldChg>
      <pc:sldChg chg="del">
        <pc:chgData name="钦波 孙" userId="b1fc6dd5df15ac9a" providerId="LiveId" clId="{54BD05AE-3C71-4C1D-8DAC-901511C54AAC}" dt="2021-10-31T19:57:53.823" v="17" actId="47"/>
        <pc:sldMkLst>
          <pc:docMk/>
          <pc:sldMk cId="0" sldId="501"/>
        </pc:sldMkLst>
      </pc:sldChg>
      <pc:sldChg chg="del">
        <pc:chgData name="钦波 孙" userId="b1fc6dd5df15ac9a" providerId="LiveId" clId="{54BD05AE-3C71-4C1D-8DAC-901511C54AAC}" dt="2021-10-31T19:58:00.918" v="18" actId="47"/>
        <pc:sldMkLst>
          <pc:docMk/>
          <pc:sldMk cId="0" sldId="508"/>
        </pc:sldMkLst>
      </pc:sldChg>
      <pc:sldChg chg="del">
        <pc:chgData name="钦波 孙" userId="b1fc6dd5df15ac9a" providerId="LiveId" clId="{54BD05AE-3C71-4C1D-8DAC-901511C54AAC}" dt="2021-10-31T19:57:50.138" v="11" actId="47"/>
        <pc:sldMkLst>
          <pc:docMk/>
          <pc:sldMk cId="3375890995" sldId="513"/>
        </pc:sldMkLst>
      </pc:sldChg>
      <pc:sldChg chg="del">
        <pc:chgData name="钦波 孙" userId="b1fc6dd5df15ac9a" providerId="LiveId" clId="{54BD05AE-3C71-4C1D-8DAC-901511C54AAC}" dt="2021-10-31T19:57:50.375" v="12" actId="47"/>
        <pc:sldMkLst>
          <pc:docMk/>
          <pc:sldMk cId="3070673051" sldId="514"/>
        </pc:sldMkLst>
      </pc:sldChg>
      <pc:sldChg chg="del">
        <pc:chgData name="钦波 孙" userId="b1fc6dd5df15ac9a" providerId="LiveId" clId="{54BD05AE-3C71-4C1D-8DAC-901511C54AAC}" dt="2021-10-31T19:57:48.778" v="7" actId="47"/>
        <pc:sldMkLst>
          <pc:docMk/>
          <pc:sldMk cId="2458334386" sldId="516"/>
        </pc:sldMkLst>
      </pc:sldChg>
      <pc:sldChg chg="del">
        <pc:chgData name="钦波 孙" userId="b1fc6dd5df15ac9a" providerId="LiveId" clId="{54BD05AE-3C71-4C1D-8DAC-901511C54AAC}" dt="2021-10-31T19:57:48.319" v="6" actId="47"/>
        <pc:sldMkLst>
          <pc:docMk/>
          <pc:sldMk cId="2840581522" sldId="518"/>
        </pc:sldMkLst>
      </pc:sldChg>
      <pc:sldChg chg="del">
        <pc:chgData name="钦波 孙" userId="b1fc6dd5df15ac9a" providerId="LiveId" clId="{54BD05AE-3C71-4C1D-8DAC-901511C54AAC}" dt="2021-10-31T19:57:51.436" v="14" actId="47"/>
        <pc:sldMkLst>
          <pc:docMk/>
          <pc:sldMk cId="316373816" sldId="521"/>
        </pc:sldMkLst>
      </pc:sldChg>
      <pc:sldChg chg="del">
        <pc:chgData name="钦波 孙" userId="b1fc6dd5df15ac9a" providerId="LiveId" clId="{54BD05AE-3C71-4C1D-8DAC-901511C54AAC}" dt="2021-10-31T19:58:03.785" v="22" actId="47"/>
        <pc:sldMkLst>
          <pc:docMk/>
          <pc:sldMk cId="748590756" sldId="524"/>
        </pc:sldMkLst>
      </pc:sldChg>
      <pc:sldChg chg="del">
        <pc:chgData name="钦波 孙" userId="b1fc6dd5df15ac9a" providerId="LiveId" clId="{54BD05AE-3C71-4C1D-8DAC-901511C54AAC}" dt="2021-10-31T19:57:46.188" v="1" actId="47"/>
        <pc:sldMkLst>
          <pc:docMk/>
          <pc:sldMk cId="1103670418" sldId="525"/>
        </pc:sldMkLst>
      </pc:sldChg>
      <pc:sldChg chg="del">
        <pc:chgData name="钦波 孙" userId="b1fc6dd5df15ac9a" providerId="LiveId" clId="{54BD05AE-3C71-4C1D-8DAC-901511C54AAC}" dt="2021-10-31T19:57:46.546" v="2" actId="47"/>
        <pc:sldMkLst>
          <pc:docMk/>
          <pc:sldMk cId="0" sldId="527"/>
        </pc:sldMkLst>
      </pc:sldChg>
      <pc:sldChg chg="del">
        <pc:chgData name="钦波 孙" userId="b1fc6dd5df15ac9a" providerId="LiveId" clId="{54BD05AE-3C71-4C1D-8DAC-901511C54AAC}" dt="2021-10-31T19:57:47.248" v="4" actId="47"/>
        <pc:sldMkLst>
          <pc:docMk/>
          <pc:sldMk cId="3945805703" sldId="528"/>
        </pc:sldMkLst>
      </pc:sldChg>
      <pc:sldChg chg="del">
        <pc:chgData name="钦波 孙" userId="b1fc6dd5df15ac9a" providerId="LiveId" clId="{54BD05AE-3C71-4C1D-8DAC-901511C54AAC}" dt="2021-10-31T19:58:02.597" v="21" actId="47"/>
        <pc:sldMkLst>
          <pc:docMk/>
          <pc:sldMk cId="2925956071" sldId="599"/>
        </pc:sldMkLst>
      </pc:sldChg>
      <pc:sldChg chg="del">
        <pc:chgData name="钦波 孙" userId="b1fc6dd5df15ac9a" providerId="LiveId" clId="{54BD05AE-3C71-4C1D-8DAC-901511C54AAC}" dt="2021-10-31T19:58:01.438" v="19" actId="47"/>
        <pc:sldMkLst>
          <pc:docMk/>
          <pc:sldMk cId="1094525584" sldId="600"/>
        </pc:sldMkLst>
      </pc:sldChg>
      <pc:sldChg chg="del">
        <pc:chgData name="钦波 孙" userId="b1fc6dd5df15ac9a" providerId="LiveId" clId="{54BD05AE-3C71-4C1D-8DAC-901511C54AAC}" dt="2021-10-31T19:57:51.113" v="13" actId="47"/>
        <pc:sldMkLst>
          <pc:docMk/>
          <pc:sldMk cId="2408241396" sldId="601"/>
        </pc:sldMkLst>
      </pc:sldChg>
      <pc:sldChg chg="del">
        <pc:chgData name="钦波 孙" userId="b1fc6dd5df15ac9a" providerId="LiveId" clId="{54BD05AE-3C71-4C1D-8DAC-901511C54AAC}" dt="2021-10-31T19:58:02.040" v="20" actId="47"/>
        <pc:sldMkLst>
          <pc:docMk/>
          <pc:sldMk cId="1005989425" sldId="602"/>
        </pc:sldMkLst>
      </pc:sldChg>
      <pc:sldChg chg="del">
        <pc:chgData name="钦波 孙" userId="b1fc6dd5df15ac9a" providerId="LiveId" clId="{54BD05AE-3C71-4C1D-8DAC-901511C54AAC}" dt="2021-10-31T19:57:49.461" v="9" actId="47"/>
        <pc:sldMkLst>
          <pc:docMk/>
          <pc:sldMk cId="0" sldId="603"/>
        </pc:sldMkLst>
      </pc:sldChg>
      <pc:sldMasterChg chg="del delSldLayout">
        <pc:chgData name="钦波 孙" userId="b1fc6dd5df15ac9a" providerId="LiveId" clId="{54BD05AE-3C71-4C1D-8DAC-901511C54AAC}" dt="2021-10-31T19:57:45.771" v="0" actId="47"/>
        <pc:sldMasterMkLst>
          <pc:docMk/>
          <pc:sldMasterMk cId="0" sldId="2147483660"/>
        </pc:sldMasterMkLst>
        <pc:sldLayoutChg chg="del">
          <pc:chgData name="钦波 孙" userId="b1fc6dd5df15ac9a" providerId="LiveId" clId="{54BD05AE-3C71-4C1D-8DAC-901511C54AAC}" dt="2021-10-31T19:57:45.771" v="0" actId="47"/>
          <pc:sldLayoutMkLst>
            <pc:docMk/>
            <pc:sldMasterMk cId="0" sldId="2147483660"/>
            <pc:sldLayoutMk cId="0" sldId="2147483661"/>
          </pc:sldLayoutMkLst>
        </pc:sldLayoutChg>
      </pc:sldMasterChg>
      <pc:sldMasterChg chg="del delSldLayout">
        <pc:chgData name="钦波 孙" userId="b1fc6dd5df15ac9a" providerId="LiveId" clId="{54BD05AE-3C71-4C1D-8DAC-901511C54AAC}" dt="2021-10-31T19:57:53.823" v="17" actId="47"/>
        <pc:sldMasterMkLst>
          <pc:docMk/>
          <pc:sldMasterMk cId="0" sldId="2147483664"/>
        </pc:sldMasterMkLst>
        <pc:sldLayoutChg chg="del">
          <pc:chgData name="钦波 孙" userId="b1fc6dd5df15ac9a" providerId="LiveId" clId="{54BD05AE-3C71-4C1D-8DAC-901511C54AAC}" dt="2021-10-31T19:57:53.823" v="17" actId="47"/>
          <pc:sldLayoutMkLst>
            <pc:docMk/>
            <pc:sldMasterMk cId="0" sldId="2147483664"/>
            <pc:sldLayoutMk cId="0" sldId="2147483665"/>
          </pc:sldLayoutMkLst>
        </pc:sldLayoutChg>
      </pc:sldMasterChg>
    </pc:docChg>
  </pc:docChgLst>
  <pc:docChgLst>
    <pc:chgData name="钦波 孙" userId="b1fc6dd5df15ac9a" providerId="LiveId" clId="{B9C96F61-B2DC-C64C-86A2-1DD4D90A4F16}"/>
    <pc:docChg chg="undo custSel addSld delSld modSld modMainMaster">
      <pc:chgData name="钦波 孙" userId="b1fc6dd5df15ac9a" providerId="LiveId" clId="{B9C96F61-B2DC-C64C-86A2-1DD4D90A4F16}" dt="2021-11-01T09:41:36" v="354" actId="478"/>
      <pc:docMkLst>
        <pc:docMk/>
      </pc:docMkLst>
      <pc:sldChg chg="modSp mod setBg">
        <pc:chgData name="钦波 孙" userId="b1fc6dd5df15ac9a" providerId="LiveId" clId="{B9C96F61-B2DC-C64C-86A2-1DD4D90A4F16}" dt="2021-11-01T09:40:39.560" v="334"/>
        <pc:sldMkLst>
          <pc:docMk/>
          <pc:sldMk cId="0" sldId="256"/>
        </pc:sldMkLst>
        <pc:spChg chg="mod">
          <ac:chgData name="钦波 孙" userId="b1fc6dd5df15ac9a" providerId="LiveId" clId="{B9C96F61-B2DC-C64C-86A2-1DD4D90A4F16}" dt="2021-11-01T08:41:23.584" v="318" actId="1076"/>
          <ac:spMkLst>
            <pc:docMk/>
            <pc:sldMk cId="0" sldId="256"/>
            <ac:spMk id="3" creationId="{00000000-0000-0000-0000-000000000000}"/>
          </ac:spMkLst>
        </pc:spChg>
      </pc:sldChg>
      <pc:sldChg chg="delSp mod">
        <pc:chgData name="钦波 孙" userId="b1fc6dd5df15ac9a" providerId="LiveId" clId="{B9C96F61-B2DC-C64C-86A2-1DD4D90A4F16}" dt="2021-11-01T09:40:50.012" v="336" actId="478"/>
        <pc:sldMkLst>
          <pc:docMk/>
          <pc:sldMk cId="1826368080" sldId="490"/>
        </pc:sldMkLst>
        <pc:spChg chg="del">
          <ac:chgData name="钦波 孙" userId="b1fc6dd5df15ac9a" providerId="LiveId" clId="{B9C96F61-B2DC-C64C-86A2-1DD4D90A4F16}" dt="2021-11-01T09:40:48.037" v="335" actId="478"/>
          <ac:spMkLst>
            <pc:docMk/>
            <pc:sldMk cId="1826368080" sldId="490"/>
            <ac:spMk id="920580" creationId="{00000000-0000-0000-0000-000000000000}"/>
          </ac:spMkLst>
        </pc:spChg>
        <pc:spChg chg="del">
          <ac:chgData name="钦波 孙" userId="b1fc6dd5df15ac9a" providerId="LiveId" clId="{B9C96F61-B2DC-C64C-86A2-1DD4D90A4F16}" dt="2021-11-01T09:40:50.012" v="336" actId="478"/>
          <ac:spMkLst>
            <pc:docMk/>
            <pc:sldMk cId="1826368080" sldId="490"/>
            <ac:spMk id="920581" creationId="{00000000-0000-0000-0000-000000000000}"/>
          </ac:spMkLst>
        </pc:spChg>
      </pc:sldChg>
      <pc:sldChg chg="addSp delSp modSp mod">
        <pc:chgData name="钦波 孙" userId="b1fc6dd5df15ac9a" providerId="LiveId" clId="{B9C96F61-B2DC-C64C-86A2-1DD4D90A4F16}" dt="2021-11-01T09:40:54.542" v="339" actId="478"/>
        <pc:sldMkLst>
          <pc:docMk/>
          <pc:sldMk cId="3964076339" sldId="491"/>
        </pc:sldMkLst>
        <pc:spChg chg="add mod">
          <ac:chgData name="钦波 孙" userId="b1fc6dd5df15ac9a" providerId="LiveId" clId="{B9C96F61-B2DC-C64C-86A2-1DD4D90A4F16}" dt="2021-11-01T07:27:00.207" v="158" actId="1076"/>
          <ac:spMkLst>
            <pc:docMk/>
            <pc:sldMk cId="3964076339" sldId="491"/>
            <ac:spMk id="3" creationId="{2B9C9CE2-9F6F-004A-BE99-ED203938D5A3}"/>
          </ac:spMkLst>
        </pc:spChg>
        <pc:spChg chg="mod">
          <ac:chgData name="钦波 孙" userId="b1fc6dd5df15ac9a" providerId="LiveId" clId="{B9C96F61-B2DC-C64C-86A2-1DD4D90A4F16}" dt="2021-11-01T07:25:35.908" v="144" actId="20577"/>
          <ac:spMkLst>
            <pc:docMk/>
            <pc:sldMk cId="3964076339" sldId="491"/>
            <ac:spMk id="922630" creationId="{00000000-0000-0000-0000-000000000000}"/>
          </ac:spMkLst>
        </pc:spChg>
        <pc:spChg chg="del mod">
          <ac:chgData name="钦波 孙" userId="b1fc6dd5df15ac9a" providerId="LiveId" clId="{B9C96F61-B2DC-C64C-86A2-1DD4D90A4F16}" dt="2021-11-01T09:40:53.004" v="338" actId="478"/>
          <ac:spMkLst>
            <pc:docMk/>
            <pc:sldMk cId="3964076339" sldId="491"/>
            <ac:spMk id="922631" creationId="{00000000-0000-0000-0000-000000000000}"/>
          </ac:spMkLst>
        </pc:spChg>
        <pc:spChg chg="del">
          <ac:chgData name="钦波 孙" userId="b1fc6dd5df15ac9a" providerId="LiveId" clId="{B9C96F61-B2DC-C64C-86A2-1DD4D90A4F16}" dt="2021-11-01T09:40:54.542" v="339" actId="478"/>
          <ac:spMkLst>
            <pc:docMk/>
            <pc:sldMk cId="3964076339" sldId="491"/>
            <ac:spMk id="922632" creationId="{00000000-0000-0000-0000-000000000000}"/>
          </ac:spMkLst>
        </pc:spChg>
      </pc:sldChg>
      <pc:sldChg chg="delSp modSp mod">
        <pc:chgData name="钦波 孙" userId="b1fc6dd5df15ac9a" providerId="LiveId" clId="{B9C96F61-B2DC-C64C-86A2-1DD4D90A4F16}" dt="2021-11-01T09:40:58.512" v="342" actId="478"/>
        <pc:sldMkLst>
          <pc:docMk/>
          <pc:sldMk cId="506316721" sldId="492"/>
        </pc:sldMkLst>
        <pc:spChg chg="mod">
          <ac:chgData name="钦波 孙" userId="b1fc6dd5df15ac9a" providerId="LiveId" clId="{B9C96F61-B2DC-C64C-86A2-1DD4D90A4F16}" dt="2021-11-01T08:44:15.760" v="324" actId="20577"/>
          <ac:spMkLst>
            <pc:docMk/>
            <pc:sldMk cId="506316721" sldId="492"/>
            <ac:spMk id="920579" creationId="{00000000-0000-0000-0000-000000000000}"/>
          </ac:spMkLst>
        </pc:spChg>
        <pc:spChg chg="del mod">
          <ac:chgData name="钦波 孙" userId="b1fc6dd5df15ac9a" providerId="LiveId" clId="{B9C96F61-B2DC-C64C-86A2-1DD4D90A4F16}" dt="2021-11-01T09:40:57.002" v="341" actId="478"/>
          <ac:spMkLst>
            <pc:docMk/>
            <pc:sldMk cId="506316721" sldId="492"/>
            <ac:spMk id="920580" creationId="{00000000-0000-0000-0000-000000000000}"/>
          </ac:spMkLst>
        </pc:spChg>
        <pc:spChg chg="del">
          <ac:chgData name="钦波 孙" userId="b1fc6dd5df15ac9a" providerId="LiveId" clId="{B9C96F61-B2DC-C64C-86A2-1DD4D90A4F16}" dt="2021-11-01T09:40:58.512" v="342" actId="478"/>
          <ac:spMkLst>
            <pc:docMk/>
            <pc:sldMk cId="506316721" sldId="492"/>
            <ac:spMk id="920581" creationId="{00000000-0000-0000-0000-000000000000}"/>
          </ac:spMkLst>
        </pc:spChg>
        <pc:spChg chg="mod">
          <ac:chgData name="钦波 孙" userId="b1fc6dd5df15ac9a" providerId="LiveId" clId="{B9C96F61-B2DC-C64C-86A2-1DD4D90A4F16}" dt="2021-11-01T07:31:42.326" v="233" actId="404"/>
          <ac:spMkLst>
            <pc:docMk/>
            <pc:sldMk cId="506316721" sldId="492"/>
            <ac:spMk id="920582" creationId="{00000000-0000-0000-0000-000000000000}"/>
          </ac:spMkLst>
        </pc:spChg>
      </pc:sldChg>
      <pc:sldChg chg="delSp modSp mod modAnim modNotesTx">
        <pc:chgData name="钦波 孙" userId="b1fc6dd5df15ac9a" providerId="LiveId" clId="{B9C96F61-B2DC-C64C-86A2-1DD4D90A4F16}" dt="2021-11-01T09:41:02.771" v="344" actId="478"/>
        <pc:sldMkLst>
          <pc:docMk/>
          <pc:sldMk cId="3147852295" sldId="493"/>
        </pc:sldMkLst>
        <pc:spChg chg="mod">
          <ac:chgData name="钦波 孙" userId="b1fc6dd5df15ac9a" providerId="LiveId" clId="{B9C96F61-B2DC-C64C-86A2-1DD4D90A4F16}" dt="2021-11-01T07:35:06.752" v="274" actId="1036"/>
          <ac:spMkLst>
            <pc:docMk/>
            <pc:sldMk cId="3147852295" sldId="493"/>
            <ac:spMk id="924675" creationId="{00000000-0000-0000-0000-000000000000}"/>
          </ac:spMkLst>
        </pc:spChg>
        <pc:spChg chg="del">
          <ac:chgData name="钦波 孙" userId="b1fc6dd5df15ac9a" providerId="LiveId" clId="{B9C96F61-B2DC-C64C-86A2-1DD4D90A4F16}" dt="2021-11-01T09:41:01.573" v="343" actId="478"/>
          <ac:spMkLst>
            <pc:docMk/>
            <pc:sldMk cId="3147852295" sldId="493"/>
            <ac:spMk id="924676" creationId="{00000000-0000-0000-0000-000000000000}"/>
          </ac:spMkLst>
        </pc:spChg>
        <pc:spChg chg="del">
          <ac:chgData name="钦波 孙" userId="b1fc6dd5df15ac9a" providerId="LiveId" clId="{B9C96F61-B2DC-C64C-86A2-1DD4D90A4F16}" dt="2021-11-01T09:41:02.771" v="344" actId="478"/>
          <ac:spMkLst>
            <pc:docMk/>
            <pc:sldMk cId="3147852295" sldId="493"/>
            <ac:spMk id="924677" creationId="{00000000-0000-0000-0000-000000000000}"/>
          </ac:spMkLst>
        </pc:spChg>
        <pc:picChg chg="del">
          <ac:chgData name="钦波 孙" userId="b1fc6dd5df15ac9a" providerId="LiveId" clId="{B9C96F61-B2DC-C64C-86A2-1DD4D90A4F16}" dt="2021-11-01T07:16:05.570" v="0" actId="478"/>
          <ac:picMkLst>
            <pc:docMk/>
            <pc:sldMk cId="3147852295" sldId="493"/>
            <ac:picMk id="8" creationId="{8C7708BE-C843-44AC-B3BF-55EF21D4566B}"/>
          </ac:picMkLst>
        </pc:picChg>
      </pc:sldChg>
      <pc:sldChg chg="modSp del mod">
        <pc:chgData name="钦波 孙" userId="b1fc6dd5df15ac9a" providerId="LiveId" clId="{B9C96F61-B2DC-C64C-86A2-1DD4D90A4F16}" dt="2021-11-01T07:34:51.077" v="269" actId="2696"/>
        <pc:sldMkLst>
          <pc:docMk/>
          <pc:sldMk cId="1247786109" sldId="494"/>
        </pc:sldMkLst>
        <pc:spChg chg="mod">
          <ac:chgData name="钦波 孙" userId="b1fc6dd5df15ac9a" providerId="LiveId" clId="{B9C96F61-B2DC-C64C-86A2-1DD4D90A4F16}" dt="2021-11-01T07:34:09.968" v="254" actId="21"/>
          <ac:spMkLst>
            <pc:docMk/>
            <pc:sldMk cId="1247786109" sldId="494"/>
            <ac:spMk id="928774" creationId="{00000000-0000-0000-0000-000000000000}"/>
          </ac:spMkLst>
        </pc:spChg>
      </pc:sldChg>
      <pc:sldChg chg="delSp mod">
        <pc:chgData name="钦波 孙" userId="b1fc6dd5df15ac9a" providerId="LiveId" clId="{B9C96F61-B2DC-C64C-86A2-1DD4D90A4F16}" dt="2021-11-01T09:41:06.341" v="346" actId="478"/>
        <pc:sldMkLst>
          <pc:docMk/>
          <pc:sldMk cId="2603302549" sldId="495"/>
        </pc:sldMkLst>
        <pc:spChg chg="del">
          <ac:chgData name="钦波 孙" userId="b1fc6dd5df15ac9a" providerId="LiveId" clId="{B9C96F61-B2DC-C64C-86A2-1DD4D90A4F16}" dt="2021-11-01T09:41:05.250" v="345" actId="478"/>
          <ac:spMkLst>
            <pc:docMk/>
            <pc:sldMk cId="2603302549" sldId="495"/>
            <ac:spMk id="928775" creationId="{00000000-0000-0000-0000-000000000000}"/>
          </ac:spMkLst>
        </pc:spChg>
        <pc:spChg chg="del">
          <ac:chgData name="钦波 孙" userId="b1fc6dd5df15ac9a" providerId="LiveId" clId="{B9C96F61-B2DC-C64C-86A2-1DD4D90A4F16}" dt="2021-11-01T09:41:06.341" v="346" actId="478"/>
          <ac:spMkLst>
            <pc:docMk/>
            <pc:sldMk cId="2603302549" sldId="495"/>
            <ac:spMk id="928776" creationId="{00000000-0000-0000-0000-000000000000}"/>
          </ac:spMkLst>
        </pc:spChg>
      </pc:sldChg>
      <pc:sldChg chg="delSp mod">
        <pc:chgData name="钦波 孙" userId="b1fc6dd5df15ac9a" providerId="LiveId" clId="{B9C96F61-B2DC-C64C-86A2-1DD4D90A4F16}" dt="2021-11-01T09:41:11.069" v="348" actId="478"/>
        <pc:sldMkLst>
          <pc:docMk/>
          <pc:sldMk cId="2000421601" sldId="496"/>
        </pc:sldMkLst>
        <pc:spChg chg="del">
          <ac:chgData name="钦波 孙" userId="b1fc6dd5df15ac9a" providerId="LiveId" clId="{B9C96F61-B2DC-C64C-86A2-1DD4D90A4F16}" dt="2021-11-01T09:41:09.420" v="347" actId="478"/>
          <ac:spMkLst>
            <pc:docMk/>
            <pc:sldMk cId="2000421601" sldId="496"/>
            <ac:spMk id="928775" creationId="{00000000-0000-0000-0000-000000000000}"/>
          </ac:spMkLst>
        </pc:spChg>
        <pc:spChg chg="del">
          <ac:chgData name="钦波 孙" userId="b1fc6dd5df15ac9a" providerId="LiveId" clId="{B9C96F61-B2DC-C64C-86A2-1DD4D90A4F16}" dt="2021-11-01T09:41:11.069" v="348" actId="478"/>
          <ac:spMkLst>
            <pc:docMk/>
            <pc:sldMk cId="2000421601" sldId="496"/>
            <ac:spMk id="928776" creationId="{00000000-0000-0000-0000-000000000000}"/>
          </ac:spMkLst>
        </pc:spChg>
      </pc:sldChg>
      <pc:sldChg chg="modSp mod">
        <pc:chgData name="钦波 孙" userId="b1fc6dd5df15ac9a" providerId="LiveId" clId="{B9C96F61-B2DC-C64C-86A2-1DD4D90A4F16}" dt="2021-11-01T08:58:09.502" v="331" actId="2710"/>
        <pc:sldMkLst>
          <pc:docMk/>
          <pc:sldMk cId="0" sldId="504"/>
        </pc:sldMkLst>
        <pc:spChg chg="mod">
          <ac:chgData name="钦波 孙" userId="b1fc6dd5df15ac9a" providerId="LiveId" clId="{B9C96F61-B2DC-C64C-86A2-1DD4D90A4F16}" dt="2021-11-01T08:58:09.502" v="331" actId="2710"/>
          <ac:spMkLst>
            <pc:docMk/>
            <pc:sldMk cId="0" sldId="504"/>
            <ac:spMk id="1035267" creationId="{00000000-0000-0000-0000-000000000000}"/>
          </ac:spMkLst>
        </pc:spChg>
      </pc:sldChg>
      <pc:sldChg chg="delSp mod modAnim">
        <pc:chgData name="钦波 孙" userId="b1fc6dd5df15ac9a" providerId="LiveId" clId="{B9C96F61-B2DC-C64C-86A2-1DD4D90A4F16}" dt="2021-11-01T09:41:16.141" v="349" actId="478"/>
        <pc:sldMkLst>
          <pc:docMk/>
          <pc:sldMk cId="0" sldId="507"/>
        </pc:sldMkLst>
        <pc:spChg chg="del">
          <ac:chgData name="钦波 孙" userId="b1fc6dd5df15ac9a" providerId="LiveId" clId="{B9C96F61-B2DC-C64C-86A2-1DD4D90A4F16}" dt="2021-11-01T09:41:16.141" v="349" actId="478"/>
          <ac:spMkLst>
            <pc:docMk/>
            <pc:sldMk cId="0" sldId="507"/>
            <ac:spMk id="1041412" creationId="{00000000-0000-0000-0000-000000000000}"/>
          </ac:spMkLst>
        </pc:spChg>
        <pc:picChg chg="del">
          <ac:chgData name="钦波 孙" userId="b1fc6dd5df15ac9a" providerId="LiveId" clId="{B9C96F61-B2DC-C64C-86A2-1DD4D90A4F16}" dt="2021-11-01T07:16:31.713" v="1" actId="478"/>
          <ac:picMkLst>
            <pc:docMk/>
            <pc:sldMk cId="0" sldId="507"/>
            <ac:picMk id="11" creationId="{7F10FFAB-8AF9-472E-B629-FD80ED4EADBF}"/>
          </ac:picMkLst>
        </pc:picChg>
      </pc:sldChg>
      <pc:sldChg chg="del mod modShow">
        <pc:chgData name="钦波 孙" userId="b1fc6dd5df15ac9a" providerId="LiveId" clId="{B9C96F61-B2DC-C64C-86A2-1DD4D90A4F16}" dt="2021-11-01T08:20:22.022" v="317" actId="2696"/>
        <pc:sldMkLst>
          <pc:docMk/>
          <pc:sldMk cId="740594156" sldId="511"/>
        </pc:sldMkLst>
      </pc:sldChg>
      <pc:sldChg chg="modSp del mod modAnim">
        <pc:chgData name="钦波 孙" userId="b1fc6dd5df15ac9a" providerId="LiveId" clId="{B9C96F61-B2DC-C64C-86A2-1DD4D90A4F16}" dt="2021-11-01T08:16:57.838" v="305" actId="2696"/>
        <pc:sldMkLst>
          <pc:docMk/>
          <pc:sldMk cId="3754601441" sldId="512"/>
        </pc:sldMkLst>
        <pc:spChg chg="mod">
          <ac:chgData name="钦波 孙" userId="b1fc6dd5df15ac9a" providerId="LiveId" clId="{B9C96F61-B2DC-C64C-86A2-1DD4D90A4F16}" dt="2021-11-01T08:16:08.211" v="299" actId="21"/>
          <ac:spMkLst>
            <pc:docMk/>
            <pc:sldMk cId="3754601441" sldId="512"/>
            <ac:spMk id="1035267" creationId="{00000000-0000-0000-0000-000000000000}"/>
          </ac:spMkLst>
        </pc:spChg>
      </pc:sldChg>
      <pc:sldChg chg="modSp mod modAnim">
        <pc:chgData name="钦波 孙" userId="b1fc6dd5df15ac9a" providerId="LiveId" clId="{B9C96F61-B2DC-C64C-86A2-1DD4D90A4F16}" dt="2021-11-01T08:54:49.116" v="325"/>
        <pc:sldMkLst>
          <pc:docMk/>
          <pc:sldMk cId="0" sldId="598"/>
        </pc:sldMkLst>
        <pc:spChg chg="mod">
          <ac:chgData name="钦波 孙" userId="b1fc6dd5df15ac9a" providerId="LiveId" clId="{B9C96F61-B2DC-C64C-86A2-1DD4D90A4F16}" dt="2021-11-01T08:17:46.309" v="314" actId="1076"/>
          <ac:spMkLst>
            <pc:docMk/>
            <pc:sldMk cId="0" sldId="598"/>
            <ac:spMk id="4" creationId="{00000000-0000-0000-0000-000000000000}"/>
          </ac:spMkLst>
        </pc:spChg>
        <pc:spChg chg="mod">
          <ac:chgData name="钦波 孙" userId="b1fc6dd5df15ac9a" providerId="LiveId" clId="{B9C96F61-B2DC-C64C-86A2-1DD4D90A4F16}" dt="2021-11-01T08:17:46.309" v="314" actId="1076"/>
          <ac:spMkLst>
            <pc:docMk/>
            <pc:sldMk cId="0" sldId="598"/>
            <ac:spMk id="7" creationId="{6B1377CA-668B-41E1-8100-EC323A16CAF3}"/>
          </ac:spMkLst>
        </pc:spChg>
        <pc:spChg chg="mod">
          <ac:chgData name="钦波 孙" userId="b1fc6dd5df15ac9a" providerId="LiveId" clId="{B9C96F61-B2DC-C64C-86A2-1DD4D90A4F16}" dt="2021-11-01T08:17:51.139" v="315" actId="1076"/>
          <ac:spMkLst>
            <pc:docMk/>
            <pc:sldMk cId="0" sldId="598"/>
            <ac:spMk id="8" creationId="{6B1377CA-668B-41E1-8100-EC323A16CAF3}"/>
          </ac:spMkLst>
        </pc:spChg>
        <pc:spChg chg="mod">
          <ac:chgData name="钦波 孙" userId="b1fc6dd5df15ac9a" providerId="LiveId" clId="{B9C96F61-B2DC-C64C-86A2-1DD4D90A4F16}" dt="2021-11-01T08:17:46.309" v="314" actId="1076"/>
          <ac:spMkLst>
            <pc:docMk/>
            <pc:sldMk cId="0" sldId="598"/>
            <ac:spMk id="9" creationId="{6B1377CA-668B-41E1-8100-EC323A16CAF3}"/>
          </ac:spMkLst>
        </pc:spChg>
        <pc:spChg chg="mod">
          <ac:chgData name="钦波 孙" userId="b1fc6dd5df15ac9a" providerId="LiveId" clId="{B9C96F61-B2DC-C64C-86A2-1DD4D90A4F16}" dt="2021-11-01T08:17:51.139" v="315" actId="1076"/>
          <ac:spMkLst>
            <pc:docMk/>
            <pc:sldMk cId="0" sldId="598"/>
            <ac:spMk id="10" creationId="{00000000-0000-0000-0000-000000000000}"/>
          </ac:spMkLst>
        </pc:spChg>
        <pc:spChg chg="mod">
          <ac:chgData name="钦波 孙" userId="b1fc6dd5df15ac9a" providerId="LiveId" clId="{B9C96F61-B2DC-C64C-86A2-1DD4D90A4F16}" dt="2021-11-01T08:17:57.497" v="316" actId="33524"/>
          <ac:spMkLst>
            <pc:docMk/>
            <pc:sldMk cId="0" sldId="598"/>
            <ac:spMk id="809987" creationId="{00000000-0000-0000-0000-000000000000}"/>
          </ac:spMkLst>
        </pc:spChg>
      </pc:sldChg>
      <pc:sldChg chg="addSp delSp modSp new mod delAnim modAnim">
        <pc:chgData name="钦波 孙" userId="b1fc6dd5df15ac9a" providerId="LiveId" clId="{B9C96F61-B2DC-C64C-86A2-1DD4D90A4F16}" dt="2021-11-01T09:41:24.055" v="352" actId="478"/>
        <pc:sldMkLst>
          <pc:docMk/>
          <pc:sldMk cId="2932840429" sldId="599"/>
        </pc:sldMkLst>
        <pc:spChg chg="del">
          <ac:chgData name="钦波 孙" userId="b1fc6dd5df15ac9a" providerId="LiveId" clId="{B9C96F61-B2DC-C64C-86A2-1DD4D90A4F16}" dt="2021-11-01T07:17:23.059" v="3" actId="478"/>
          <ac:spMkLst>
            <pc:docMk/>
            <pc:sldMk cId="2932840429" sldId="599"/>
            <ac:spMk id="2" creationId="{91B41536-29FF-2049-8A98-667CB6F95EA3}"/>
          </ac:spMkLst>
        </pc:spChg>
        <pc:spChg chg="del">
          <ac:chgData name="钦波 孙" userId="b1fc6dd5df15ac9a" providerId="LiveId" clId="{B9C96F61-B2DC-C64C-86A2-1DD4D90A4F16}" dt="2021-11-01T07:17:23.059" v="3" actId="478"/>
          <ac:spMkLst>
            <pc:docMk/>
            <pc:sldMk cId="2932840429" sldId="599"/>
            <ac:spMk id="3" creationId="{06A89A78-7B4F-ED4C-BB86-BB8EF687F8D5}"/>
          </ac:spMkLst>
        </pc:spChg>
        <pc:spChg chg="add del mod">
          <ac:chgData name="钦波 孙" userId="b1fc6dd5df15ac9a" providerId="LiveId" clId="{B9C96F61-B2DC-C64C-86A2-1DD4D90A4F16}" dt="2021-11-01T07:18:56.834" v="50" actId="478"/>
          <ac:spMkLst>
            <pc:docMk/>
            <pc:sldMk cId="2932840429" sldId="599"/>
            <ac:spMk id="4" creationId="{0449FC33-4BA6-EC4A-AA3C-0AE4CDFAB790}"/>
          </ac:spMkLst>
        </pc:spChg>
        <pc:spChg chg="add del mod">
          <ac:chgData name="钦波 孙" userId="b1fc6dd5df15ac9a" providerId="LiveId" clId="{B9C96F61-B2DC-C64C-86A2-1DD4D90A4F16}" dt="2021-11-01T07:19:02.500" v="52" actId="478"/>
          <ac:spMkLst>
            <pc:docMk/>
            <pc:sldMk cId="2932840429" sldId="599"/>
            <ac:spMk id="5" creationId="{D8A35836-EC03-0545-BF93-8E5A50A1CD50}"/>
          </ac:spMkLst>
        </pc:spChg>
        <pc:spChg chg="add del mod">
          <ac:chgData name="钦波 孙" userId="b1fc6dd5df15ac9a" providerId="LiveId" clId="{B9C96F61-B2DC-C64C-86A2-1DD4D90A4F16}" dt="2021-11-01T09:41:24.055" v="352" actId="478"/>
          <ac:spMkLst>
            <pc:docMk/>
            <pc:sldMk cId="2932840429" sldId="599"/>
            <ac:spMk id="6" creationId="{C1B42D0B-B17B-F14A-AE70-35EE40AB0B2A}"/>
          </ac:spMkLst>
        </pc:spChg>
        <pc:spChg chg="add del mod">
          <ac:chgData name="钦波 孙" userId="b1fc6dd5df15ac9a" providerId="LiveId" clId="{B9C96F61-B2DC-C64C-86A2-1DD4D90A4F16}" dt="2021-11-01T09:41:20.796" v="351" actId="478"/>
          <ac:spMkLst>
            <pc:docMk/>
            <pc:sldMk cId="2932840429" sldId="599"/>
            <ac:spMk id="7" creationId="{76D3305E-E4D6-8C46-89D1-3AA415E9768A}"/>
          </ac:spMkLst>
        </pc:spChg>
        <pc:spChg chg="add del mod">
          <ac:chgData name="钦波 孙" userId="b1fc6dd5df15ac9a" providerId="LiveId" clId="{B9C96F61-B2DC-C64C-86A2-1DD4D90A4F16}" dt="2021-11-01T07:18:59.296" v="51" actId="478"/>
          <ac:spMkLst>
            <pc:docMk/>
            <pc:sldMk cId="2932840429" sldId="599"/>
            <ac:spMk id="8" creationId="{F57B6A95-9994-E442-B326-1AE864C6D0AF}"/>
          </ac:spMkLst>
        </pc:spChg>
        <pc:spChg chg="mod">
          <ac:chgData name="钦波 孙" userId="b1fc6dd5df15ac9a" providerId="LiveId" clId="{B9C96F61-B2DC-C64C-86A2-1DD4D90A4F16}" dt="2021-11-01T07:17:31.772" v="4"/>
          <ac:spMkLst>
            <pc:docMk/>
            <pc:sldMk cId="2932840429" sldId="599"/>
            <ac:spMk id="10" creationId="{F9D2F930-CC82-F447-9999-D30DFD074FE6}"/>
          </ac:spMkLst>
        </pc:spChg>
        <pc:spChg chg="mod">
          <ac:chgData name="钦波 孙" userId="b1fc6dd5df15ac9a" providerId="LiveId" clId="{B9C96F61-B2DC-C64C-86A2-1DD4D90A4F16}" dt="2021-11-01T07:17:31.772" v="4"/>
          <ac:spMkLst>
            <pc:docMk/>
            <pc:sldMk cId="2932840429" sldId="599"/>
            <ac:spMk id="11" creationId="{C8BD70C2-08D8-6E4B-961B-1CA15FA88185}"/>
          </ac:spMkLst>
        </pc:spChg>
        <pc:spChg chg="add del mod">
          <ac:chgData name="钦波 孙" userId="b1fc6dd5df15ac9a" providerId="LiveId" clId="{B9C96F61-B2DC-C64C-86A2-1DD4D90A4F16}" dt="2021-11-01T07:19:10.742" v="55" actId="478"/>
          <ac:spMkLst>
            <pc:docMk/>
            <pc:sldMk cId="2932840429" sldId="599"/>
            <ac:spMk id="12" creationId="{DA00A5E0-6D41-E549-93B8-0177150260EB}"/>
          </ac:spMkLst>
        </pc:spChg>
        <pc:grpChg chg="add del mod">
          <ac:chgData name="钦波 孙" userId="b1fc6dd5df15ac9a" providerId="LiveId" clId="{B9C96F61-B2DC-C64C-86A2-1DD4D90A4F16}" dt="2021-11-01T07:19:12.135" v="56" actId="478"/>
          <ac:grpSpMkLst>
            <pc:docMk/>
            <pc:sldMk cId="2932840429" sldId="599"/>
            <ac:grpSpMk id="9" creationId="{E62930A0-06C0-ED4B-B406-FFE16FAF055E}"/>
          </ac:grpSpMkLst>
        </pc:grpChg>
        <pc:picChg chg="add mod">
          <ac:chgData name="钦波 孙" userId="b1fc6dd5df15ac9a" providerId="LiveId" clId="{B9C96F61-B2DC-C64C-86A2-1DD4D90A4F16}" dt="2021-11-01T07:19:09.019" v="54" actId="1076"/>
          <ac:picMkLst>
            <pc:docMk/>
            <pc:sldMk cId="2932840429" sldId="599"/>
            <ac:picMk id="14" creationId="{A42B9F2B-27D1-2441-959E-652B633B7539}"/>
          </ac:picMkLst>
        </pc:picChg>
      </pc:sldChg>
      <pc:sldChg chg="addSp delSp modSp add mod">
        <pc:chgData name="钦波 孙" userId="b1fc6dd5df15ac9a" providerId="LiveId" clId="{B9C96F61-B2DC-C64C-86A2-1DD4D90A4F16}" dt="2021-11-01T09:41:30.818" v="353" actId="478"/>
        <pc:sldMkLst>
          <pc:docMk/>
          <pc:sldMk cId="1753151241" sldId="600"/>
        </pc:sldMkLst>
        <pc:spChg chg="del">
          <ac:chgData name="钦波 孙" userId="b1fc6dd5df15ac9a" providerId="LiveId" clId="{B9C96F61-B2DC-C64C-86A2-1DD4D90A4F16}" dt="2021-11-01T09:41:30.818" v="353" actId="478"/>
          <ac:spMkLst>
            <pc:docMk/>
            <pc:sldMk cId="1753151241" sldId="600"/>
            <ac:spMk id="6" creationId="{C1B42D0B-B17B-F14A-AE70-35EE40AB0B2A}"/>
          </ac:spMkLst>
        </pc:spChg>
        <pc:picChg chg="add del mod">
          <ac:chgData name="钦波 孙" userId="b1fc6dd5df15ac9a" providerId="LiveId" clId="{B9C96F61-B2DC-C64C-86A2-1DD4D90A4F16}" dt="2021-11-01T07:20:08.993" v="61" actId="478"/>
          <ac:picMkLst>
            <pc:docMk/>
            <pc:sldMk cId="1753151241" sldId="600"/>
            <ac:picMk id="3" creationId="{61156708-0B60-294A-A222-2C99BDE8CCC5}"/>
          </ac:picMkLst>
        </pc:picChg>
        <pc:picChg chg="add mod modCrop">
          <ac:chgData name="钦波 孙" userId="b1fc6dd5df15ac9a" providerId="LiveId" clId="{B9C96F61-B2DC-C64C-86A2-1DD4D90A4F16}" dt="2021-11-01T07:21:41.471" v="75" actId="1076"/>
          <ac:picMkLst>
            <pc:docMk/>
            <pc:sldMk cId="1753151241" sldId="600"/>
            <ac:picMk id="5" creationId="{4D987840-D640-F641-9FDD-1DCB2791DAC1}"/>
          </ac:picMkLst>
        </pc:picChg>
        <pc:picChg chg="del">
          <ac:chgData name="钦波 孙" userId="b1fc6dd5df15ac9a" providerId="LiveId" clId="{B9C96F61-B2DC-C64C-86A2-1DD4D90A4F16}" dt="2021-11-01T07:20:06.188" v="60" actId="478"/>
          <ac:picMkLst>
            <pc:docMk/>
            <pc:sldMk cId="1753151241" sldId="600"/>
            <ac:picMk id="14" creationId="{A42B9F2B-27D1-2441-959E-652B633B7539}"/>
          </ac:picMkLst>
        </pc:picChg>
      </pc:sldChg>
      <pc:sldChg chg="addSp delSp modSp add mod">
        <pc:chgData name="钦波 孙" userId="b1fc6dd5df15ac9a" providerId="LiveId" clId="{B9C96F61-B2DC-C64C-86A2-1DD4D90A4F16}" dt="2021-11-01T09:41:36" v="354" actId="478"/>
        <pc:sldMkLst>
          <pc:docMk/>
          <pc:sldMk cId="1645069763" sldId="601"/>
        </pc:sldMkLst>
        <pc:spChg chg="del">
          <ac:chgData name="钦波 孙" userId="b1fc6dd5df15ac9a" providerId="LiveId" clId="{B9C96F61-B2DC-C64C-86A2-1DD4D90A4F16}" dt="2021-11-01T09:41:36" v="354" actId="478"/>
          <ac:spMkLst>
            <pc:docMk/>
            <pc:sldMk cId="1645069763" sldId="601"/>
            <ac:spMk id="6" creationId="{C1B42D0B-B17B-F14A-AE70-35EE40AB0B2A}"/>
          </ac:spMkLst>
        </pc:spChg>
        <pc:picChg chg="add mod modCrop">
          <ac:chgData name="钦波 孙" userId="b1fc6dd5df15ac9a" providerId="LiveId" clId="{B9C96F61-B2DC-C64C-86A2-1DD4D90A4F16}" dt="2021-11-01T07:21:58.857" v="79" actId="1076"/>
          <ac:picMkLst>
            <pc:docMk/>
            <pc:sldMk cId="1645069763" sldId="601"/>
            <ac:picMk id="3" creationId="{95931FDC-DC67-D84D-BEFA-3E293280E3B2}"/>
          </ac:picMkLst>
        </pc:picChg>
        <pc:picChg chg="del">
          <ac:chgData name="钦波 孙" userId="b1fc6dd5df15ac9a" providerId="LiveId" clId="{B9C96F61-B2DC-C64C-86A2-1DD4D90A4F16}" dt="2021-11-01T07:21:05.854" v="68" actId="478"/>
          <ac:picMkLst>
            <pc:docMk/>
            <pc:sldMk cId="1645069763" sldId="601"/>
            <ac:picMk id="5" creationId="{4D987840-D640-F641-9FDD-1DCB2791DAC1}"/>
          </ac:picMkLst>
        </pc:picChg>
      </pc:sldChg>
      <pc:sldMasterChg chg="setBg modSldLayout">
        <pc:chgData name="钦波 孙" userId="b1fc6dd5df15ac9a" providerId="LiveId" clId="{B9C96F61-B2DC-C64C-86A2-1DD4D90A4F16}" dt="2021-11-01T09:40:39.560" v="334"/>
        <pc:sldMasterMkLst>
          <pc:docMk/>
          <pc:sldMasterMk cId="0" sldId="2147483648"/>
        </pc:sldMasterMkLst>
        <pc:sldLayoutChg chg="setBg">
          <pc:chgData name="钦波 孙" userId="b1fc6dd5df15ac9a" providerId="LiveId" clId="{B9C96F61-B2DC-C64C-86A2-1DD4D90A4F16}" dt="2021-11-01T09:40:39.560" v="334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钦波 孙" userId="b1fc6dd5df15ac9a" providerId="LiveId" clId="{B9C96F61-B2DC-C64C-86A2-1DD4D90A4F16}" dt="2021-11-01T09:40:39.560" v="334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钦波 孙" userId="b1fc6dd5df15ac9a" providerId="LiveId" clId="{B9C96F61-B2DC-C64C-86A2-1DD4D90A4F16}" dt="2021-11-01T09:40:39.560" v="334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钦波 孙" userId="b1fc6dd5df15ac9a" providerId="LiveId" clId="{B9C96F61-B2DC-C64C-86A2-1DD4D90A4F16}" dt="2021-11-01T09:40:39.560" v="334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钦波 孙" userId="b1fc6dd5df15ac9a" providerId="LiveId" clId="{B9C96F61-B2DC-C64C-86A2-1DD4D90A4F16}" dt="2021-11-01T09:40:39.560" v="334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钦波 孙" userId="b1fc6dd5df15ac9a" providerId="LiveId" clId="{B9C96F61-B2DC-C64C-86A2-1DD4D90A4F16}" dt="2021-11-01T09:40:39.560" v="334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钦波 孙" userId="b1fc6dd5df15ac9a" providerId="LiveId" clId="{B9C96F61-B2DC-C64C-86A2-1DD4D90A4F16}" dt="2021-11-01T09:40:39.560" v="334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钦波 孙" userId="b1fc6dd5df15ac9a" providerId="LiveId" clId="{B9C96F61-B2DC-C64C-86A2-1DD4D90A4F16}" dt="2021-11-01T09:40:39.560" v="334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钦波 孙" userId="b1fc6dd5df15ac9a" providerId="LiveId" clId="{B9C96F61-B2DC-C64C-86A2-1DD4D90A4F16}" dt="2021-11-01T09:40:39.560" v="334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钦波 孙" userId="b1fc6dd5df15ac9a" providerId="LiveId" clId="{B9C96F61-B2DC-C64C-86A2-1DD4D90A4F16}" dt="2021-11-01T09:40:39.560" v="334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钦波 孙" userId="b1fc6dd5df15ac9a" providerId="LiveId" clId="{B9C96F61-B2DC-C64C-86A2-1DD4D90A4F16}" dt="2021-11-01T09:40:39.560" v="334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setBg modSldLayout">
        <pc:chgData name="钦波 孙" userId="b1fc6dd5df15ac9a" providerId="LiveId" clId="{B9C96F61-B2DC-C64C-86A2-1DD4D90A4F16}" dt="2021-11-01T09:40:39.560" v="334"/>
        <pc:sldMasterMkLst>
          <pc:docMk/>
          <pc:sldMasterMk cId="0" sldId="2147483662"/>
        </pc:sldMasterMkLst>
        <pc:sldLayoutChg chg="setBg">
          <pc:chgData name="钦波 孙" userId="b1fc6dd5df15ac9a" providerId="LiveId" clId="{B9C96F61-B2DC-C64C-86A2-1DD4D90A4F16}" dt="2021-11-01T09:40:39.560" v="334"/>
          <pc:sldLayoutMkLst>
            <pc:docMk/>
            <pc:sldMasterMk cId="0" sldId="2147483662"/>
            <pc:sldLayoutMk cId="0" sldId="2147483663"/>
          </pc:sldLayoutMkLst>
        </pc:sldLayoutChg>
        <pc:sldLayoutChg chg="setBg">
          <pc:chgData name="钦波 孙" userId="b1fc6dd5df15ac9a" providerId="LiveId" clId="{B9C96F61-B2DC-C64C-86A2-1DD4D90A4F16}" dt="2021-11-01T09:40:39.560" v="334"/>
          <pc:sldLayoutMkLst>
            <pc:docMk/>
            <pc:sldMasterMk cId="0" sldId="2147483662"/>
            <pc:sldLayoutMk cId="45782651" sldId="2147483678"/>
          </pc:sldLayoutMkLst>
        </pc:sldLayoutChg>
      </pc:sldMasterChg>
      <pc:sldMasterChg chg="setBg modSldLayout">
        <pc:chgData name="钦波 孙" userId="b1fc6dd5df15ac9a" providerId="LiveId" clId="{B9C96F61-B2DC-C64C-86A2-1DD4D90A4F16}" dt="2021-11-01T09:40:39.560" v="334"/>
        <pc:sldMasterMkLst>
          <pc:docMk/>
          <pc:sldMasterMk cId="0" sldId="2147483664"/>
        </pc:sldMasterMkLst>
        <pc:sldLayoutChg chg="setBg">
          <pc:chgData name="钦波 孙" userId="b1fc6dd5df15ac9a" providerId="LiveId" clId="{B9C96F61-B2DC-C64C-86A2-1DD4D90A4F16}" dt="2021-11-01T09:40:39.560" v="334"/>
          <pc:sldLayoutMkLst>
            <pc:docMk/>
            <pc:sldMasterMk cId="0" sldId="2147483664"/>
            <pc:sldLayoutMk cId="0" sldId="2147483665"/>
          </pc:sldLayoutMkLst>
        </pc:sldLayoutChg>
      </pc:sldMasterChg>
      <pc:sldMasterChg chg="setBg modSldLayout">
        <pc:chgData name="钦波 孙" userId="b1fc6dd5df15ac9a" providerId="LiveId" clId="{B9C96F61-B2DC-C64C-86A2-1DD4D90A4F16}" dt="2021-11-01T09:40:39.560" v="334"/>
        <pc:sldMasterMkLst>
          <pc:docMk/>
          <pc:sldMasterMk cId="3395602825" sldId="2147483666"/>
        </pc:sldMasterMkLst>
        <pc:sldLayoutChg chg="setBg">
          <pc:chgData name="钦波 孙" userId="b1fc6dd5df15ac9a" providerId="LiveId" clId="{B9C96F61-B2DC-C64C-86A2-1DD4D90A4F16}" dt="2021-11-01T09:40:39.560" v="334"/>
          <pc:sldLayoutMkLst>
            <pc:docMk/>
            <pc:sldMasterMk cId="3395602825" sldId="2147483666"/>
            <pc:sldLayoutMk cId="2858299343" sldId="2147483667"/>
          </pc:sldLayoutMkLst>
        </pc:sldLayoutChg>
        <pc:sldLayoutChg chg="setBg">
          <pc:chgData name="钦波 孙" userId="b1fc6dd5df15ac9a" providerId="LiveId" clId="{B9C96F61-B2DC-C64C-86A2-1DD4D90A4F16}" dt="2021-11-01T09:40:39.560" v="334"/>
          <pc:sldLayoutMkLst>
            <pc:docMk/>
            <pc:sldMasterMk cId="3395602825" sldId="2147483666"/>
            <pc:sldLayoutMk cId="3265571930" sldId="2147483668"/>
          </pc:sldLayoutMkLst>
        </pc:sldLayoutChg>
        <pc:sldLayoutChg chg="setBg">
          <pc:chgData name="钦波 孙" userId="b1fc6dd5df15ac9a" providerId="LiveId" clId="{B9C96F61-B2DC-C64C-86A2-1DD4D90A4F16}" dt="2021-11-01T09:40:39.560" v="334"/>
          <pc:sldLayoutMkLst>
            <pc:docMk/>
            <pc:sldMasterMk cId="3395602825" sldId="2147483666"/>
            <pc:sldLayoutMk cId="1381064222" sldId="2147483669"/>
          </pc:sldLayoutMkLst>
        </pc:sldLayoutChg>
        <pc:sldLayoutChg chg="setBg">
          <pc:chgData name="钦波 孙" userId="b1fc6dd5df15ac9a" providerId="LiveId" clId="{B9C96F61-B2DC-C64C-86A2-1DD4D90A4F16}" dt="2021-11-01T09:40:39.560" v="334"/>
          <pc:sldLayoutMkLst>
            <pc:docMk/>
            <pc:sldMasterMk cId="3395602825" sldId="2147483666"/>
            <pc:sldLayoutMk cId="2514856703" sldId="2147483670"/>
          </pc:sldLayoutMkLst>
        </pc:sldLayoutChg>
        <pc:sldLayoutChg chg="setBg">
          <pc:chgData name="钦波 孙" userId="b1fc6dd5df15ac9a" providerId="LiveId" clId="{B9C96F61-B2DC-C64C-86A2-1DD4D90A4F16}" dt="2021-11-01T09:40:39.560" v="334"/>
          <pc:sldLayoutMkLst>
            <pc:docMk/>
            <pc:sldMasterMk cId="3395602825" sldId="2147483666"/>
            <pc:sldLayoutMk cId="1083947620" sldId="2147483671"/>
          </pc:sldLayoutMkLst>
        </pc:sldLayoutChg>
        <pc:sldLayoutChg chg="setBg">
          <pc:chgData name="钦波 孙" userId="b1fc6dd5df15ac9a" providerId="LiveId" clId="{B9C96F61-B2DC-C64C-86A2-1DD4D90A4F16}" dt="2021-11-01T09:40:39.560" v="334"/>
          <pc:sldLayoutMkLst>
            <pc:docMk/>
            <pc:sldMasterMk cId="3395602825" sldId="2147483666"/>
            <pc:sldLayoutMk cId="3445113900" sldId="2147483672"/>
          </pc:sldLayoutMkLst>
        </pc:sldLayoutChg>
        <pc:sldLayoutChg chg="setBg">
          <pc:chgData name="钦波 孙" userId="b1fc6dd5df15ac9a" providerId="LiveId" clId="{B9C96F61-B2DC-C64C-86A2-1DD4D90A4F16}" dt="2021-11-01T09:40:39.560" v="334"/>
          <pc:sldLayoutMkLst>
            <pc:docMk/>
            <pc:sldMasterMk cId="3395602825" sldId="2147483666"/>
            <pc:sldLayoutMk cId="3796333319" sldId="2147483673"/>
          </pc:sldLayoutMkLst>
        </pc:sldLayoutChg>
        <pc:sldLayoutChg chg="setBg">
          <pc:chgData name="钦波 孙" userId="b1fc6dd5df15ac9a" providerId="LiveId" clId="{B9C96F61-B2DC-C64C-86A2-1DD4D90A4F16}" dt="2021-11-01T09:40:39.560" v="334"/>
          <pc:sldLayoutMkLst>
            <pc:docMk/>
            <pc:sldMasterMk cId="3395602825" sldId="2147483666"/>
            <pc:sldLayoutMk cId="1329037025" sldId="2147483674"/>
          </pc:sldLayoutMkLst>
        </pc:sldLayoutChg>
        <pc:sldLayoutChg chg="setBg">
          <pc:chgData name="钦波 孙" userId="b1fc6dd5df15ac9a" providerId="LiveId" clId="{B9C96F61-B2DC-C64C-86A2-1DD4D90A4F16}" dt="2021-11-01T09:40:39.560" v="334"/>
          <pc:sldLayoutMkLst>
            <pc:docMk/>
            <pc:sldMasterMk cId="3395602825" sldId="2147483666"/>
            <pc:sldLayoutMk cId="2136300903" sldId="2147483675"/>
          </pc:sldLayoutMkLst>
        </pc:sldLayoutChg>
        <pc:sldLayoutChg chg="setBg">
          <pc:chgData name="钦波 孙" userId="b1fc6dd5df15ac9a" providerId="LiveId" clId="{B9C96F61-B2DC-C64C-86A2-1DD4D90A4F16}" dt="2021-11-01T09:40:39.560" v="334"/>
          <pc:sldLayoutMkLst>
            <pc:docMk/>
            <pc:sldMasterMk cId="3395602825" sldId="2147483666"/>
            <pc:sldLayoutMk cId="4186633859" sldId="2147483676"/>
          </pc:sldLayoutMkLst>
        </pc:sldLayoutChg>
        <pc:sldLayoutChg chg="setBg">
          <pc:chgData name="钦波 孙" userId="b1fc6dd5df15ac9a" providerId="LiveId" clId="{B9C96F61-B2DC-C64C-86A2-1DD4D90A4F16}" dt="2021-11-01T09:40:39.560" v="334"/>
          <pc:sldLayoutMkLst>
            <pc:docMk/>
            <pc:sldMasterMk cId="3395602825" sldId="2147483666"/>
            <pc:sldLayoutMk cId="315170690" sldId="2147483677"/>
          </pc:sldLayoutMkLst>
        </pc:sldLayoutChg>
      </pc:sldMasterChg>
    </pc:docChg>
  </pc:docChgLst>
  <pc:docChgLst>
    <pc:chgData name="钦波 孙" userId="b1fc6dd5df15ac9a" providerId="LiveId" clId="{D67977CB-7AAC-4C54-A1DD-F399C6B2877C}"/>
    <pc:docChg chg="addSld delSld">
      <pc:chgData name="钦波 孙" userId="b1fc6dd5df15ac9a" providerId="LiveId" clId="{D67977CB-7AAC-4C54-A1DD-F399C6B2877C}" dt="2021-10-31T06:05:40.043" v="9" actId="47"/>
      <pc:docMkLst>
        <pc:docMk/>
      </pc:docMkLst>
      <pc:sldChg chg="new del">
        <pc:chgData name="钦波 孙" userId="b1fc6dd5df15ac9a" providerId="LiveId" clId="{D67977CB-7AAC-4C54-A1DD-F399C6B2877C}" dt="2021-10-31T06:05:39.210" v="5" actId="47"/>
        <pc:sldMkLst>
          <pc:docMk/>
          <pc:sldMk cId="4208646870" sldId="604"/>
        </pc:sldMkLst>
      </pc:sldChg>
      <pc:sldChg chg="new del">
        <pc:chgData name="钦波 孙" userId="b1fc6dd5df15ac9a" providerId="LiveId" clId="{D67977CB-7AAC-4C54-A1DD-F399C6B2877C}" dt="2021-10-31T06:05:39.348" v="6" actId="47"/>
        <pc:sldMkLst>
          <pc:docMk/>
          <pc:sldMk cId="1443410134" sldId="605"/>
        </pc:sldMkLst>
      </pc:sldChg>
      <pc:sldChg chg="new del">
        <pc:chgData name="钦波 孙" userId="b1fc6dd5df15ac9a" providerId="LiveId" clId="{D67977CB-7AAC-4C54-A1DD-F399C6B2877C}" dt="2021-10-31T06:05:39.552" v="7" actId="47"/>
        <pc:sldMkLst>
          <pc:docMk/>
          <pc:sldMk cId="930648004" sldId="606"/>
        </pc:sldMkLst>
      </pc:sldChg>
      <pc:sldChg chg="new del">
        <pc:chgData name="钦波 孙" userId="b1fc6dd5df15ac9a" providerId="LiveId" clId="{D67977CB-7AAC-4C54-A1DD-F399C6B2877C}" dt="2021-10-31T06:05:39.732" v="8" actId="47"/>
        <pc:sldMkLst>
          <pc:docMk/>
          <pc:sldMk cId="1098518634" sldId="607"/>
        </pc:sldMkLst>
      </pc:sldChg>
      <pc:sldChg chg="new del">
        <pc:chgData name="钦波 孙" userId="b1fc6dd5df15ac9a" providerId="LiveId" clId="{D67977CB-7AAC-4C54-A1DD-F399C6B2877C}" dt="2021-10-31T06:05:40.043" v="9" actId="47"/>
        <pc:sldMkLst>
          <pc:docMk/>
          <pc:sldMk cId="3162367837" sldId="6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37231C64-B976-DF4A-874D-4A45D2B4256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9ECB6E-121E-E147-B59B-8D2477F634E2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88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5FD60C-B64C-E042-9B98-28CF7E78CE40}" type="slidenum">
              <a:rPr lang="en-US"/>
              <a:pPr/>
              <a:t>11</a:t>
            </a:fld>
            <a:endParaRPr lang="en-US"/>
          </a:p>
        </p:txBody>
      </p:sp>
      <p:sp>
        <p:nvSpPr>
          <p:cNvPr id="1038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53FB74-754B-DB44-9CA2-1C51BF751EC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0403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50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7EEF2F-DEF2-874E-BC81-514FDE9F214B}" type="slidenum">
              <a:rPr lang="en-US"/>
              <a:pPr/>
              <a:t>13</a:t>
            </a:fld>
            <a:endParaRPr lang="en-US"/>
          </a:p>
        </p:txBody>
      </p:sp>
      <p:sp>
        <p:nvSpPr>
          <p:cNvPr id="10424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0769C9-9875-1A45-8F0C-7D076A39265C}" type="slidenum">
              <a:rPr lang="en-US"/>
              <a:pPr/>
              <a:t>17</a:t>
            </a:fld>
            <a:endParaRPr lang="en-US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FFE074-C95E-3048-8C9A-C22F7E54898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9216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87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F0F19B-EFDD-5D46-91D2-267A23E5F04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923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6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FFE074-C95E-3048-8C9A-C22F7E54898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9216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54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165CA2-0714-E141-B347-59C0B011461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925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479037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4114A4-8008-1E4A-8035-D7B6A90A15D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9297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08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4114A4-8008-1E4A-8035-D7B6A90A15D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9297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20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0A8D10-FA35-7E46-B6E6-7A34DF12F4D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8110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/>
              <a:t>http://www.icu-project.org/docs/papers/cpp_report/the_anatomy_of_the_assignment_operator.html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DA7CB1-060E-BC48-A79A-03C137B35097}" type="slidenum">
              <a:rPr lang="en-US"/>
              <a:pPr/>
              <a:t>10</a:t>
            </a:fld>
            <a:endParaRPr lang="en-US"/>
          </a:p>
        </p:txBody>
      </p:sp>
      <p:sp>
        <p:nvSpPr>
          <p:cNvPr id="10362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6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C179319-EBCB-EC44-BABA-F5EDD1D485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3ADE519-0466-6C45-83C1-371F2FEE7F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AFCF31-B35B-864A-BBDA-07E44CD9EE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7F90308-D6A5-1C43-B00B-09485636B30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82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791E53-ECCE-D349-A032-24E10B940AE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935DE1E-EEEF-3D41-9285-FC3FD06B1D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99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460D055-BEA5-F14B-81B4-628A1AA974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7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E6BD03A-5485-5446-B695-E25D50F32E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642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EEE7A16-5856-7F41-BF26-4E7020ED11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567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8D91146-FBE8-C748-9393-323BBEAD06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4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A61EE1-17C0-A242-A04D-5092C058BA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0F219A3-0DBE-0B45-86A4-B413C2529C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139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2A2B5F-03F3-594C-A6B2-0B6CCEADAF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333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F1F1B24-6C41-A94C-8EED-7288BFF62E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370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90CDEBD-2067-1842-92CB-DC554D800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009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5CD69D9-3CAE-DE43-88A5-AAFB30ADD1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338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2D01546-9988-6743-93EC-7EF61ACCAF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5342FA9-5BA2-D747-9E9B-4871D3B811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79CD79F-AE13-4645-BB5C-F4C8EBB053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889BF03-8342-BC42-8085-83863E128F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84B822E-91A0-CC4E-B3F8-4520C0F86E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8A20B6D-9E8A-AE49-B2C2-90792D133E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9A3FA8A-C4FF-7F45-9603-374C874604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ECAE457-F1C6-7341-94CD-B503F78FFC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/>
            </a:lvl1pPr>
          </a:lstStyle>
          <a:p>
            <a:fld id="{2F14B723-E449-EA45-A28A-5FA5DD77E7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b="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/>
            </a:lvl1pPr>
          </a:lstStyle>
          <a:p>
            <a:fld id="{EF65E665-BF67-B942-8112-8882EBF3F0C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8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b="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/>
            </a:lvl1pPr>
          </a:lstStyle>
          <a:p>
            <a:fld id="{19877394-CC30-F745-A1DB-03548AEB222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b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/>
            </a:lvl1pPr>
          </a:lstStyle>
          <a:p>
            <a:fld id="{2BFEC100-5E2C-374B-8B03-1D3A84642E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0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258583"/>
            <a:ext cx="6400800" cy="836513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The </a:t>
            </a:r>
            <a:r>
              <a:rPr lang="en-US" altLang="zh-CN" sz="4000" b="1" dirty="0" err="1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CharStack</a:t>
            </a:r>
            <a:r>
              <a:rPr lang="en-US" altLang="zh-CN" sz="4000" b="1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Class</a:t>
            </a:r>
            <a:endParaRPr lang="zh-CN" altLang="en-US" sz="4000" b="1" dirty="0">
              <a:solidFill>
                <a:schemeClr val="tx1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文本框 4"/>
          <p:cNvSpPr txBox="1"/>
          <p:nvPr/>
        </p:nvSpPr>
        <p:spPr>
          <a:xfrm>
            <a:off x="2843810" y="4593321"/>
            <a:ext cx="336714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SUN, Qinbo</a:t>
            </a:r>
          </a:p>
          <a:p>
            <a:pPr algn="ctr"/>
            <a:r>
              <a:rPr kumimoji="1" lang="en-US" altLang="zh-CN" sz="2000" b="1" dirty="0"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218019050@link.cuhk.edu.cn</a:t>
            </a:r>
            <a:endParaRPr kumimoji="1" lang="zh-CN" altLang="en-US" sz="2000" dirty="0">
              <a:latin typeface="Times New Roman" panose="02020503050405090304" pitchFamily="18" charset="0"/>
              <a:ea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Assignment and Copy Constructors</a:t>
            </a:r>
          </a:p>
        </p:txBody>
      </p:sp>
      <p:sp>
        <p:nvSpPr>
          <p:cNvPr id="1035267" name="Rectangle 3"/>
          <p:cNvSpPr>
            <a:spLocks noChangeArrowheads="1"/>
          </p:cNvSpPr>
          <p:nvPr/>
        </p:nvSpPr>
        <p:spPr bwMode="auto">
          <a:xfrm>
            <a:off x="482600" y="1155700"/>
            <a:ext cx="8164513" cy="562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Tx/>
              <a:buChar char="•"/>
            </a:pPr>
            <a:r>
              <a:rPr lang="en-US" altLang="zh-CN" sz="2400" b="0" dirty="0"/>
              <a:t>If you don't provide assignment operator and copy constructor yourself, C++ provides them for you.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Tx/>
              <a:buChar char="•"/>
            </a:pPr>
            <a:r>
              <a:rPr lang="en-US" altLang="zh-CN" sz="2400" b="0" dirty="0"/>
              <a:t>Unfortunately, </a:t>
            </a:r>
            <a:r>
              <a:rPr lang="en-US" altLang="zh-CN" sz="2400" b="0" dirty="0">
                <a:solidFill>
                  <a:srgbClr val="FF0000"/>
                </a:solidFill>
              </a:rPr>
              <a:t>the default behavior of C++ is to copy only the top-level fields in an object</a:t>
            </a:r>
            <a:r>
              <a:rPr lang="en-US" altLang="zh-CN" sz="2400" b="0" dirty="0"/>
              <a:t>, which means that all dynamically allocated memory is shared between the original and the copy.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Tx/>
              <a:buChar char="•"/>
            </a:pPr>
            <a:r>
              <a:rPr lang="en-US" altLang="zh-CN" sz="2400" b="0" dirty="0"/>
              <a:t>This default behavior, which is called </a:t>
            </a:r>
            <a:r>
              <a:rPr lang="en-US" altLang="zh-CN" sz="2400" i="1" dirty="0">
                <a:solidFill>
                  <a:srgbClr val="FF0000"/>
                </a:solidFill>
              </a:rPr>
              <a:t>shallow copying</a:t>
            </a:r>
            <a:r>
              <a:rPr lang="en-US" altLang="zh-CN" sz="2400" b="0" i="1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Tx/>
              <a:buChar char="•"/>
            </a:pPr>
            <a:r>
              <a:rPr lang="en-US" altLang="zh-CN" sz="2400" b="0" dirty="0"/>
              <a:t>What you need to implement instead is </a:t>
            </a:r>
            <a:r>
              <a:rPr lang="en-US" altLang="zh-CN" sz="2400" i="1" dirty="0">
                <a:solidFill>
                  <a:srgbClr val="FF0000"/>
                </a:solidFill>
              </a:rPr>
              <a:t>deep copying</a:t>
            </a:r>
            <a:r>
              <a:rPr lang="en-US" altLang="zh-CN" sz="2400" b="0" i="1" dirty="0"/>
              <a:t>,</a:t>
            </a:r>
            <a:r>
              <a:rPr lang="en-US" altLang="zh-CN" sz="2400" b="0" dirty="0"/>
              <a:t> which copies the data in the dynamically allocated memory as well.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Shallow </a:t>
            </a:r>
            <a:r>
              <a:rPr lang="en-US" sz="4000" i="1" dirty="0">
                <a:solidFill>
                  <a:srgbClr val="FF0000"/>
                </a:solidFill>
              </a:rPr>
              <a:t>vs.</a:t>
            </a:r>
            <a:r>
              <a:rPr lang="en-US" sz="4000" dirty="0">
                <a:solidFill>
                  <a:srgbClr val="FF0000"/>
                </a:solidFill>
              </a:rPr>
              <a:t> Deep Copying</a:t>
            </a:r>
          </a:p>
        </p:txBody>
      </p:sp>
      <p:sp>
        <p:nvSpPr>
          <p:cNvPr id="1037315" name="Rectangle 3"/>
          <p:cNvSpPr>
            <a:spLocks noChangeArrowheads="1"/>
          </p:cNvSpPr>
          <p:nvPr/>
        </p:nvSpPr>
        <p:spPr bwMode="auto">
          <a:xfrm>
            <a:off x="482600" y="1155700"/>
            <a:ext cx="4186238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Aft>
                <a:spcPts val="3000"/>
              </a:spcAft>
              <a:buFontTx/>
              <a:buChar char="•"/>
            </a:pPr>
            <a:r>
              <a:rPr lang="en-US" sz="2400" b="0" dirty="0"/>
              <a:t>Suppose that you have an existing </a:t>
            </a:r>
            <a:r>
              <a:rPr lang="en-US" sz="2000" dirty="0">
                <a:latin typeface="Courier New" charset="0"/>
              </a:rPr>
              <a:t>Vector&lt;int&gt;</a:t>
            </a:r>
            <a:r>
              <a:rPr lang="en-US" sz="2400" b="0" dirty="0"/>
              <a:t> with three elements as shown in the diagram to the right.</a:t>
            </a:r>
          </a:p>
          <a:p>
            <a:pPr marL="342900" indent="-342900">
              <a:lnSpc>
                <a:spcPct val="85000"/>
              </a:lnSpc>
              <a:spcAft>
                <a:spcPts val="3000"/>
              </a:spcAft>
              <a:buFontTx/>
              <a:buChar char="•"/>
            </a:pPr>
            <a:r>
              <a:rPr lang="en-US" sz="2400" b="0" dirty="0"/>
              <a:t>A </a:t>
            </a:r>
            <a:r>
              <a:rPr lang="en-US" sz="2400" i="1" dirty="0">
                <a:solidFill>
                  <a:srgbClr val="FF0000"/>
                </a:solidFill>
              </a:rPr>
              <a:t>shallow copy</a:t>
            </a:r>
            <a:r>
              <a:rPr lang="en-US" sz="2400" i="1" dirty="0"/>
              <a:t> </a:t>
            </a:r>
            <a:r>
              <a:rPr lang="en-US" sz="2400" b="0" dirty="0"/>
              <a:t>allocates new fields for the object itself and copies the information from the original.  Unfortunately, the dynamic array is copied as an address, not the data.</a:t>
            </a:r>
          </a:p>
          <a:p>
            <a:pPr marL="342900" indent="-342900">
              <a:lnSpc>
                <a:spcPct val="85000"/>
              </a:lnSpc>
              <a:spcAft>
                <a:spcPts val="3000"/>
              </a:spcAft>
              <a:buFontTx/>
              <a:buChar char="•"/>
            </a:pPr>
            <a:r>
              <a:rPr lang="en-US" sz="2400" b="0" dirty="0"/>
              <a:t>A </a:t>
            </a:r>
            <a:r>
              <a:rPr lang="en-US" sz="2400" i="1" dirty="0">
                <a:solidFill>
                  <a:srgbClr val="FF0000"/>
                </a:solidFill>
              </a:rPr>
              <a:t>deep copy</a:t>
            </a:r>
            <a:r>
              <a:rPr lang="en-US" sz="2400" b="0" dirty="0"/>
              <a:t> also copies the contents of the dynamic array and therefore creates two independent structures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4849813" y="1241425"/>
            <a:ext cx="4078287" cy="1327149"/>
            <a:chOff x="3055" y="782"/>
            <a:chExt cx="2569" cy="836"/>
          </a:xfrm>
        </p:grpSpPr>
        <p:sp>
          <p:nvSpPr>
            <p:cNvPr id="1037317" name="Text Box 5"/>
            <p:cNvSpPr txBox="1">
              <a:spLocks noChangeArrowheads="1"/>
            </p:cNvSpPr>
            <p:nvPr/>
          </p:nvSpPr>
          <p:spPr bwMode="auto">
            <a:xfrm>
              <a:off x="4970" y="793"/>
              <a:ext cx="65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latin typeface="Courier New" charset="0"/>
                </a:rPr>
                <a:t>elements</a:t>
              </a:r>
            </a:p>
          </p:txBody>
        </p:sp>
        <p:sp>
          <p:nvSpPr>
            <p:cNvPr id="1037321" name="Rectangle 9"/>
            <p:cNvSpPr>
              <a:spLocks noChangeArrowheads="1"/>
            </p:cNvSpPr>
            <p:nvPr/>
          </p:nvSpPr>
          <p:spPr bwMode="auto">
            <a:xfrm>
              <a:off x="4358" y="808"/>
              <a:ext cx="632" cy="1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322" name="Text Box 10"/>
            <p:cNvSpPr txBox="1">
              <a:spLocks noChangeArrowheads="1"/>
            </p:cNvSpPr>
            <p:nvPr/>
          </p:nvSpPr>
          <p:spPr bwMode="auto">
            <a:xfrm>
              <a:off x="4368" y="793"/>
              <a:ext cx="6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ourier New" charset="0"/>
                </a:rPr>
                <a:t>1000</a:t>
              </a:r>
            </a:p>
          </p:txBody>
        </p:sp>
        <p:sp>
          <p:nvSpPr>
            <p:cNvPr id="1037335" name="Text Box 23"/>
            <p:cNvSpPr txBox="1">
              <a:spLocks noChangeArrowheads="1"/>
            </p:cNvSpPr>
            <p:nvPr/>
          </p:nvSpPr>
          <p:spPr bwMode="auto">
            <a:xfrm>
              <a:off x="4970" y="975"/>
              <a:ext cx="65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latin typeface="Courier New" charset="0"/>
                </a:rPr>
                <a:t>capacity</a:t>
              </a:r>
            </a:p>
          </p:txBody>
        </p:sp>
        <p:sp>
          <p:nvSpPr>
            <p:cNvPr id="1037336" name="Rectangle 24"/>
            <p:cNvSpPr>
              <a:spLocks noChangeArrowheads="1"/>
            </p:cNvSpPr>
            <p:nvPr/>
          </p:nvSpPr>
          <p:spPr bwMode="auto">
            <a:xfrm>
              <a:off x="4358" y="990"/>
              <a:ext cx="632" cy="1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337" name="Text Box 25"/>
            <p:cNvSpPr txBox="1">
              <a:spLocks noChangeArrowheads="1"/>
            </p:cNvSpPr>
            <p:nvPr/>
          </p:nvSpPr>
          <p:spPr bwMode="auto">
            <a:xfrm>
              <a:off x="4368" y="959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600" b="0" dirty="0"/>
                <a:t>100</a:t>
              </a:r>
            </a:p>
          </p:txBody>
        </p:sp>
        <p:sp>
          <p:nvSpPr>
            <p:cNvPr id="1037339" name="Text Box 27"/>
            <p:cNvSpPr txBox="1">
              <a:spLocks noChangeArrowheads="1"/>
            </p:cNvSpPr>
            <p:nvPr/>
          </p:nvSpPr>
          <p:spPr bwMode="auto">
            <a:xfrm>
              <a:off x="4970" y="1156"/>
              <a:ext cx="4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latin typeface="Courier New" charset="0"/>
                </a:rPr>
                <a:t>count</a:t>
              </a:r>
            </a:p>
          </p:txBody>
        </p:sp>
        <p:sp>
          <p:nvSpPr>
            <p:cNvPr id="1037340" name="Rectangle 28"/>
            <p:cNvSpPr>
              <a:spLocks noChangeArrowheads="1"/>
            </p:cNvSpPr>
            <p:nvPr/>
          </p:nvSpPr>
          <p:spPr bwMode="auto">
            <a:xfrm>
              <a:off x="4358" y="1171"/>
              <a:ext cx="632" cy="1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341" name="Text Box 29"/>
            <p:cNvSpPr txBox="1">
              <a:spLocks noChangeArrowheads="1"/>
            </p:cNvSpPr>
            <p:nvPr/>
          </p:nvSpPr>
          <p:spPr bwMode="auto">
            <a:xfrm>
              <a:off x="4368" y="1140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600" b="0" dirty="0"/>
                <a:t>3</a:t>
              </a:r>
            </a:p>
          </p:txBody>
        </p:sp>
        <p:sp>
          <p:nvSpPr>
            <p:cNvPr id="1037346" name="Rectangle 34"/>
            <p:cNvSpPr>
              <a:spLocks noChangeArrowheads="1"/>
            </p:cNvSpPr>
            <p:nvPr/>
          </p:nvSpPr>
          <p:spPr bwMode="auto">
            <a:xfrm>
              <a:off x="3408" y="813"/>
              <a:ext cx="632" cy="1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347" name="Text Box 35"/>
            <p:cNvSpPr txBox="1">
              <a:spLocks noChangeArrowheads="1"/>
            </p:cNvSpPr>
            <p:nvPr/>
          </p:nvSpPr>
          <p:spPr bwMode="auto">
            <a:xfrm>
              <a:off x="3418" y="782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600" b="0" dirty="0"/>
                <a:t>10</a:t>
              </a:r>
              <a:endParaRPr lang="en-US" sz="1800" b="0" dirty="0"/>
            </a:p>
          </p:txBody>
        </p:sp>
        <p:sp>
          <p:nvSpPr>
            <p:cNvPr id="1037348" name="Rectangle 36"/>
            <p:cNvSpPr>
              <a:spLocks noChangeArrowheads="1"/>
            </p:cNvSpPr>
            <p:nvPr/>
          </p:nvSpPr>
          <p:spPr bwMode="auto">
            <a:xfrm>
              <a:off x="3408" y="995"/>
              <a:ext cx="632" cy="1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349" name="Text Box 37"/>
            <p:cNvSpPr txBox="1">
              <a:spLocks noChangeArrowheads="1"/>
            </p:cNvSpPr>
            <p:nvPr/>
          </p:nvSpPr>
          <p:spPr bwMode="auto">
            <a:xfrm>
              <a:off x="3418" y="964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600" b="0" dirty="0"/>
                <a:t>20</a:t>
              </a:r>
            </a:p>
          </p:txBody>
        </p:sp>
        <p:sp>
          <p:nvSpPr>
            <p:cNvPr id="1037350" name="Rectangle 38"/>
            <p:cNvSpPr>
              <a:spLocks noChangeArrowheads="1"/>
            </p:cNvSpPr>
            <p:nvPr/>
          </p:nvSpPr>
          <p:spPr bwMode="auto">
            <a:xfrm>
              <a:off x="3408" y="1176"/>
              <a:ext cx="632" cy="1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351" name="Text Box 39"/>
            <p:cNvSpPr txBox="1">
              <a:spLocks noChangeArrowheads="1"/>
            </p:cNvSpPr>
            <p:nvPr/>
          </p:nvSpPr>
          <p:spPr bwMode="auto">
            <a:xfrm>
              <a:off x="3418" y="1145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600" b="0" dirty="0"/>
                <a:t>30</a:t>
              </a:r>
            </a:p>
          </p:txBody>
        </p:sp>
        <p:sp>
          <p:nvSpPr>
            <p:cNvPr id="1037352" name="Text Box 40"/>
            <p:cNvSpPr txBox="1">
              <a:spLocks noChangeArrowheads="1"/>
            </p:cNvSpPr>
            <p:nvPr/>
          </p:nvSpPr>
          <p:spPr bwMode="auto">
            <a:xfrm>
              <a:off x="3055" y="816"/>
              <a:ext cx="3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latin typeface="Courier New" charset="0"/>
                </a:rPr>
                <a:t>1000 </a:t>
              </a:r>
            </a:p>
          </p:txBody>
        </p:sp>
        <p:sp>
          <p:nvSpPr>
            <p:cNvPr id="1037353" name="Rectangle 41"/>
            <p:cNvSpPr>
              <a:spLocks noChangeArrowheads="1"/>
            </p:cNvSpPr>
            <p:nvPr/>
          </p:nvSpPr>
          <p:spPr bwMode="auto">
            <a:xfrm>
              <a:off x="3408" y="1352"/>
              <a:ext cx="632" cy="2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356" name="Text Box 44"/>
            <p:cNvSpPr txBox="1">
              <a:spLocks noChangeArrowheads="1"/>
            </p:cNvSpPr>
            <p:nvPr/>
          </p:nvSpPr>
          <p:spPr bwMode="auto">
            <a:xfrm>
              <a:off x="3504" y="140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600" b="0"/>
                <a:t>.</a:t>
              </a:r>
            </a:p>
          </p:txBody>
        </p:sp>
        <p:sp>
          <p:nvSpPr>
            <p:cNvPr id="1037357" name="Text Box 45"/>
            <p:cNvSpPr txBox="1">
              <a:spLocks noChangeArrowheads="1"/>
            </p:cNvSpPr>
            <p:nvPr/>
          </p:nvSpPr>
          <p:spPr bwMode="auto">
            <a:xfrm>
              <a:off x="3504" y="133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600" b="0"/>
                <a:t>.</a:t>
              </a:r>
            </a:p>
          </p:txBody>
        </p:sp>
        <p:sp>
          <p:nvSpPr>
            <p:cNvPr id="1037358" name="Text Box 46"/>
            <p:cNvSpPr txBox="1">
              <a:spLocks noChangeArrowheads="1"/>
            </p:cNvSpPr>
            <p:nvPr/>
          </p:nvSpPr>
          <p:spPr bwMode="auto">
            <a:xfrm>
              <a:off x="3504" y="1265"/>
              <a:ext cx="43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600" b="0" dirty="0"/>
                <a:t>.</a:t>
              </a:r>
            </a:p>
          </p:txBody>
        </p:sp>
      </p:grpSp>
      <p:grpSp>
        <p:nvGrpSpPr>
          <p:cNvPr id="3" name="Group 78"/>
          <p:cNvGrpSpPr>
            <a:grpSpLocks/>
          </p:cNvGrpSpPr>
          <p:nvPr/>
        </p:nvGrpSpPr>
        <p:grpSpPr bwMode="auto">
          <a:xfrm>
            <a:off x="6921500" y="2962274"/>
            <a:ext cx="2009775" cy="888999"/>
            <a:chOff x="4360" y="1866"/>
            <a:chExt cx="1266" cy="560"/>
          </a:xfrm>
        </p:grpSpPr>
        <p:sp>
          <p:nvSpPr>
            <p:cNvPr id="1037359" name="Text Box 47"/>
            <p:cNvSpPr txBox="1">
              <a:spLocks noChangeArrowheads="1"/>
            </p:cNvSpPr>
            <p:nvPr/>
          </p:nvSpPr>
          <p:spPr bwMode="auto">
            <a:xfrm>
              <a:off x="4972" y="1866"/>
              <a:ext cx="65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latin typeface="Courier New" charset="0"/>
                </a:rPr>
                <a:t>elements</a:t>
              </a:r>
            </a:p>
          </p:txBody>
        </p:sp>
        <p:sp>
          <p:nvSpPr>
            <p:cNvPr id="1037360" name="Rectangle 48"/>
            <p:cNvSpPr>
              <a:spLocks noChangeArrowheads="1"/>
            </p:cNvSpPr>
            <p:nvPr/>
          </p:nvSpPr>
          <p:spPr bwMode="auto">
            <a:xfrm>
              <a:off x="4360" y="1881"/>
              <a:ext cx="632" cy="1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361" name="Text Box 49"/>
            <p:cNvSpPr txBox="1">
              <a:spLocks noChangeArrowheads="1"/>
            </p:cNvSpPr>
            <p:nvPr/>
          </p:nvSpPr>
          <p:spPr bwMode="auto">
            <a:xfrm>
              <a:off x="4370" y="1866"/>
              <a:ext cx="6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ourier New" charset="0"/>
                </a:rPr>
                <a:t>1000</a:t>
              </a:r>
            </a:p>
          </p:txBody>
        </p:sp>
        <p:sp>
          <p:nvSpPr>
            <p:cNvPr id="1037362" name="Text Box 50"/>
            <p:cNvSpPr txBox="1">
              <a:spLocks noChangeArrowheads="1"/>
            </p:cNvSpPr>
            <p:nvPr/>
          </p:nvSpPr>
          <p:spPr bwMode="auto">
            <a:xfrm>
              <a:off x="4972" y="2048"/>
              <a:ext cx="65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latin typeface="Courier New" charset="0"/>
                </a:rPr>
                <a:t>capacity</a:t>
              </a:r>
            </a:p>
          </p:txBody>
        </p:sp>
        <p:sp>
          <p:nvSpPr>
            <p:cNvPr id="1037363" name="Rectangle 51"/>
            <p:cNvSpPr>
              <a:spLocks noChangeArrowheads="1"/>
            </p:cNvSpPr>
            <p:nvPr/>
          </p:nvSpPr>
          <p:spPr bwMode="auto">
            <a:xfrm>
              <a:off x="4360" y="2063"/>
              <a:ext cx="632" cy="1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364" name="Text Box 52"/>
            <p:cNvSpPr txBox="1">
              <a:spLocks noChangeArrowheads="1"/>
            </p:cNvSpPr>
            <p:nvPr/>
          </p:nvSpPr>
          <p:spPr bwMode="auto">
            <a:xfrm>
              <a:off x="4370" y="2032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600" b="0" dirty="0"/>
                <a:t>100</a:t>
              </a:r>
            </a:p>
          </p:txBody>
        </p:sp>
        <p:sp>
          <p:nvSpPr>
            <p:cNvPr id="1037365" name="Text Box 53"/>
            <p:cNvSpPr txBox="1">
              <a:spLocks noChangeArrowheads="1"/>
            </p:cNvSpPr>
            <p:nvPr/>
          </p:nvSpPr>
          <p:spPr bwMode="auto">
            <a:xfrm>
              <a:off x="4972" y="2229"/>
              <a:ext cx="4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latin typeface="Courier New" charset="0"/>
                </a:rPr>
                <a:t>count</a:t>
              </a:r>
            </a:p>
          </p:txBody>
        </p:sp>
        <p:sp>
          <p:nvSpPr>
            <p:cNvPr id="1037366" name="Rectangle 54"/>
            <p:cNvSpPr>
              <a:spLocks noChangeArrowheads="1"/>
            </p:cNvSpPr>
            <p:nvPr/>
          </p:nvSpPr>
          <p:spPr bwMode="auto">
            <a:xfrm>
              <a:off x="4360" y="2244"/>
              <a:ext cx="632" cy="1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367" name="Text Box 55"/>
            <p:cNvSpPr txBox="1">
              <a:spLocks noChangeArrowheads="1"/>
            </p:cNvSpPr>
            <p:nvPr/>
          </p:nvSpPr>
          <p:spPr bwMode="auto">
            <a:xfrm>
              <a:off x="4370" y="2213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600" b="0" dirty="0"/>
                <a:t>3</a:t>
              </a:r>
            </a:p>
          </p:txBody>
        </p:sp>
      </p:grpSp>
      <p:grpSp>
        <p:nvGrpSpPr>
          <p:cNvPr id="4" name="Group 77"/>
          <p:cNvGrpSpPr>
            <a:grpSpLocks/>
          </p:cNvGrpSpPr>
          <p:nvPr/>
        </p:nvGrpSpPr>
        <p:grpSpPr bwMode="auto">
          <a:xfrm>
            <a:off x="4851400" y="5045074"/>
            <a:ext cx="4092575" cy="1330324"/>
            <a:chOff x="3056" y="3178"/>
            <a:chExt cx="2578" cy="838"/>
          </a:xfrm>
        </p:grpSpPr>
        <p:sp>
          <p:nvSpPr>
            <p:cNvPr id="1037368" name="Text Box 56"/>
            <p:cNvSpPr txBox="1">
              <a:spLocks noChangeArrowheads="1"/>
            </p:cNvSpPr>
            <p:nvPr/>
          </p:nvSpPr>
          <p:spPr bwMode="auto">
            <a:xfrm>
              <a:off x="4980" y="3194"/>
              <a:ext cx="65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latin typeface="Courier New" charset="0"/>
                </a:rPr>
                <a:t>elements</a:t>
              </a:r>
            </a:p>
          </p:txBody>
        </p:sp>
        <p:sp>
          <p:nvSpPr>
            <p:cNvPr id="1037369" name="Rectangle 57"/>
            <p:cNvSpPr>
              <a:spLocks noChangeArrowheads="1"/>
            </p:cNvSpPr>
            <p:nvPr/>
          </p:nvSpPr>
          <p:spPr bwMode="auto">
            <a:xfrm>
              <a:off x="4368" y="3209"/>
              <a:ext cx="632" cy="1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370" name="Text Box 58"/>
            <p:cNvSpPr txBox="1">
              <a:spLocks noChangeArrowheads="1"/>
            </p:cNvSpPr>
            <p:nvPr/>
          </p:nvSpPr>
          <p:spPr bwMode="auto">
            <a:xfrm>
              <a:off x="4378" y="3194"/>
              <a:ext cx="6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ourier New" charset="0"/>
                </a:rPr>
                <a:t>2000</a:t>
              </a:r>
            </a:p>
          </p:txBody>
        </p:sp>
        <p:sp>
          <p:nvSpPr>
            <p:cNvPr id="1037371" name="Text Box 59"/>
            <p:cNvSpPr txBox="1">
              <a:spLocks noChangeArrowheads="1"/>
            </p:cNvSpPr>
            <p:nvPr/>
          </p:nvSpPr>
          <p:spPr bwMode="auto">
            <a:xfrm>
              <a:off x="4980" y="3376"/>
              <a:ext cx="65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latin typeface="Courier New" charset="0"/>
                </a:rPr>
                <a:t>capacity</a:t>
              </a:r>
            </a:p>
          </p:txBody>
        </p:sp>
        <p:sp>
          <p:nvSpPr>
            <p:cNvPr id="1037372" name="Rectangle 60"/>
            <p:cNvSpPr>
              <a:spLocks noChangeArrowheads="1"/>
            </p:cNvSpPr>
            <p:nvPr/>
          </p:nvSpPr>
          <p:spPr bwMode="auto">
            <a:xfrm>
              <a:off x="4368" y="3391"/>
              <a:ext cx="632" cy="1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373" name="Text Box 61"/>
            <p:cNvSpPr txBox="1">
              <a:spLocks noChangeArrowheads="1"/>
            </p:cNvSpPr>
            <p:nvPr/>
          </p:nvSpPr>
          <p:spPr bwMode="auto">
            <a:xfrm>
              <a:off x="4378" y="3360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600" b="0" dirty="0"/>
                <a:t>100</a:t>
              </a:r>
            </a:p>
          </p:txBody>
        </p:sp>
        <p:sp>
          <p:nvSpPr>
            <p:cNvPr id="1037374" name="Text Box 62"/>
            <p:cNvSpPr txBox="1">
              <a:spLocks noChangeArrowheads="1"/>
            </p:cNvSpPr>
            <p:nvPr/>
          </p:nvSpPr>
          <p:spPr bwMode="auto">
            <a:xfrm>
              <a:off x="4980" y="3557"/>
              <a:ext cx="4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latin typeface="Courier New" charset="0"/>
                </a:rPr>
                <a:t>count</a:t>
              </a:r>
            </a:p>
          </p:txBody>
        </p:sp>
        <p:sp>
          <p:nvSpPr>
            <p:cNvPr id="1037375" name="Rectangle 63"/>
            <p:cNvSpPr>
              <a:spLocks noChangeArrowheads="1"/>
            </p:cNvSpPr>
            <p:nvPr/>
          </p:nvSpPr>
          <p:spPr bwMode="auto">
            <a:xfrm>
              <a:off x="4368" y="3572"/>
              <a:ext cx="632" cy="1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376" name="Text Box 64"/>
            <p:cNvSpPr txBox="1">
              <a:spLocks noChangeArrowheads="1"/>
            </p:cNvSpPr>
            <p:nvPr/>
          </p:nvSpPr>
          <p:spPr bwMode="auto">
            <a:xfrm>
              <a:off x="4378" y="3541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600" b="0" dirty="0"/>
                <a:t>3</a:t>
              </a:r>
            </a:p>
          </p:txBody>
        </p:sp>
        <p:sp>
          <p:nvSpPr>
            <p:cNvPr id="1037377" name="Rectangle 65"/>
            <p:cNvSpPr>
              <a:spLocks noChangeArrowheads="1"/>
            </p:cNvSpPr>
            <p:nvPr/>
          </p:nvSpPr>
          <p:spPr bwMode="auto">
            <a:xfrm>
              <a:off x="3409" y="3209"/>
              <a:ext cx="632" cy="1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378" name="Text Box 66"/>
            <p:cNvSpPr txBox="1">
              <a:spLocks noChangeArrowheads="1"/>
            </p:cNvSpPr>
            <p:nvPr/>
          </p:nvSpPr>
          <p:spPr bwMode="auto">
            <a:xfrm>
              <a:off x="3419" y="3178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600" b="0" dirty="0"/>
                <a:t>10</a:t>
              </a:r>
              <a:endParaRPr lang="en-US" sz="1800" b="0" dirty="0"/>
            </a:p>
          </p:txBody>
        </p:sp>
        <p:sp>
          <p:nvSpPr>
            <p:cNvPr id="1037379" name="Rectangle 67"/>
            <p:cNvSpPr>
              <a:spLocks noChangeArrowheads="1"/>
            </p:cNvSpPr>
            <p:nvPr/>
          </p:nvSpPr>
          <p:spPr bwMode="auto">
            <a:xfrm>
              <a:off x="3409" y="3391"/>
              <a:ext cx="632" cy="1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380" name="Text Box 68"/>
            <p:cNvSpPr txBox="1">
              <a:spLocks noChangeArrowheads="1"/>
            </p:cNvSpPr>
            <p:nvPr/>
          </p:nvSpPr>
          <p:spPr bwMode="auto">
            <a:xfrm>
              <a:off x="3419" y="3360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600" b="0" dirty="0"/>
                <a:t>20</a:t>
              </a:r>
            </a:p>
          </p:txBody>
        </p:sp>
        <p:sp>
          <p:nvSpPr>
            <p:cNvPr id="1037381" name="Rectangle 69"/>
            <p:cNvSpPr>
              <a:spLocks noChangeArrowheads="1"/>
            </p:cNvSpPr>
            <p:nvPr/>
          </p:nvSpPr>
          <p:spPr bwMode="auto">
            <a:xfrm>
              <a:off x="3409" y="3572"/>
              <a:ext cx="632" cy="1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382" name="Text Box 70"/>
            <p:cNvSpPr txBox="1">
              <a:spLocks noChangeArrowheads="1"/>
            </p:cNvSpPr>
            <p:nvPr/>
          </p:nvSpPr>
          <p:spPr bwMode="auto">
            <a:xfrm>
              <a:off x="3419" y="3541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600" b="0" dirty="0"/>
                <a:t>30</a:t>
              </a:r>
            </a:p>
          </p:txBody>
        </p:sp>
        <p:sp>
          <p:nvSpPr>
            <p:cNvPr id="1037383" name="Text Box 71"/>
            <p:cNvSpPr txBox="1">
              <a:spLocks noChangeArrowheads="1"/>
            </p:cNvSpPr>
            <p:nvPr/>
          </p:nvSpPr>
          <p:spPr bwMode="auto">
            <a:xfrm>
              <a:off x="3056" y="3197"/>
              <a:ext cx="3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latin typeface="Courier New" charset="0"/>
                </a:rPr>
                <a:t>2000</a:t>
              </a:r>
            </a:p>
          </p:txBody>
        </p:sp>
        <p:sp>
          <p:nvSpPr>
            <p:cNvPr id="1037384" name="Rectangle 72"/>
            <p:cNvSpPr>
              <a:spLocks noChangeArrowheads="1"/>
            </p:cNvSpPr>
            <p:nvPr/>
          </p:nvSpPr>
          <p:spPr bwMode="auto">
            <a:xfrm>
              <a:off x="3409" y="3748"/>
              <a:ext cx="632" cy="2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385" name="Text Box 73"/>
            <p:cNvSpPr txBox="1">
              <a:spLocks noChangeArrowheads="1"/>
            </p:cNvSpPr>
            <p:nvPr/>
          </p:nvSpPr>
          <p:spPr bwMode="auto">
            <a:xfrm>
              <a:off x="3505" y="3804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600" b="0"/>
                <a:t>.</a:t>
              </a:r>
            </a:p>
          </p:txBody>
        </p:sp>
        <p:sp>
          <p:nvSpPr>
            <p:cNvPr id="1037386" name="Text Box 74"/>
            <p:cNvSpPr txBox="1">
              <a:spLocks noChangeArrowheads="1"/>
            </p:cNvSpPr>
            <p:nvPr/>
          </p:nvSpPr>
          <p:spPr bwMode="auto">
            <a:xfrm>
              <a:off x="3505" y="3732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600" b="0"/>
                <a:t>.</a:t>
              </a:r>
            </a:p>
          </p:txBody>
        </p:sp>
        <p:sp>
          <p:nvSpPr>
            <p:cNvPr id="1037387" name="Text Box 75"/>
            <p:cNvSpPr txBox="1">
              <a:spLocks noChangeArrowheads="1"/>
            </p:cNvSpPr>
            <p:nvPr/>
          </p:nvSpPr>
          <p:spPr bwMode="auto">
            <a:xfrm>
              <a:off x="3505" y="3661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600" b="0" dirty="0"/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731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Implementing Deep Copy Semantics</a:t>
            </a:r>
          </a:p>
        </p:txBody>
      </p:sp>
      <p:sp>
        <p:nvSpPr>
          <p:cNvPr id="1039363" name="Rectangle 3"/>
          <p:cNvSpPr>
            <a:spLocks noChangeArrowheads="1"/>
          </p:cNvSpPr>
          <p:nvPr/>
        </p:nvSpPr>
        <p:spPr bwMode="auto">
          <a:xfrm>
            <a:off x="482600" y="1155700"/>
            <a:ext cx="8164513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marR="0" lvl="0" indent="-342900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A57468-0152-49A9-834D-175C6024F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1308100"/>
            <a:ext cx="8164513" cy="387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400" b="0" dirty="0"/>
              <a:t>This becomes an issue especially </a:t>
            </a:r>
            <a:r>
              <a:rPr lang="en-US" altLang="zh-CN" sz="2400" b="0" dirty="0">
                <a:solidFill>
                  <a:srgbClr val="000000"/>
                </a:solidFill>
              </a:rPr>
              <a:t>when you implement a class that uses dynamic memory</a:t>
            </a:r>
            <a:r>
              <a:rPr lang="en-US" altLang="zh-CN" sz="2400" b="0" dirty="0"/>
              <a:t>.</a:t>
            </a:r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400" b="0" dirty="0"/>
              <a:t>The crux of the problem is that copying an abstract data object typically needs to copy the underlying data (</a:t>
            </a:r>
            <a:r>
              <a:rPr lang="en-US" altLang="zh-CN" sz="2400" i="1" dirty="0">
                <a:solidFill>
                  <a:srgbClr val="FF0000"/>
                </a:solidFill>
              </a:rPr>
              <a:t>deep copying</a:t>
            </a:r>
            <a:r>
              <a:rPr lang="en-US" altLang="zh-CN" sz="2400" b="0" dirty="0"/>
              <a:t>) and not just the fields directly accessible in the object.</a:t>
            </a:r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400" b="0" dirty="0"/>
              <a:t>Unfortunately, the default interpretation in C++ is to copy only the top-level fields (</a:t>
            </a:r>
            <a:r>
              <a:rPr lang="en-US" altLang="zh-CN" sz="2400" i="1" dirty="0">
                <a:solidFill>
                  <a:srgbClr val="FF0000"/>
                </a:solidFill>
              </a:rPr>
              <a:t>shallow copying</a:t>
            </a:r>
            <a:r>
              <a:rPr lang="en-US" altLang="zh-CN" sz="2400" b="0" dirty="0"/>
              <a:t>), which can lead to serious errors if you are expecting deep copying.</a:t>
            </a:r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400" b="0" dirty="0">
                <a:solidFill>
                  <a:srgbClr val="000000"/>
                </a:solidFill>
              </a:rPr>
              <a:t>Therefore, it is important to specify how the object can be properly copied in your implementation.</a:t>
            </a:r>
            <a:endParaRPr lang="en-US" altLang="zh-CN" sz="2400" b="0" dirty="0"/>
          </a:p>
        </p:txBody>
      </p:sp>
    </p:spTree>
    <p:extLst>
      <p:ext uri="{BB962C8B-B14F-4D97-AF65-F5344CB8AC3E}">
        <p14:creationId xmlns:p14="http://schemas.microsoft.com/office/powerpoint/2010/main" val="364615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0" name="Rectangle 2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 b="0"/>
          </a:p>
        </p:txBody>
      </p:sp>
      <p:sp>
        <p:nvSpPr>
          <p:cNvPr id="1041411" name="Text Box 3"/>
          <p:cNvSpPr txBox="1">
            <a:spLocks noChangeArrowheads="1"/>
          </p:cNvSpPr>
          <p:nvPr/>
        </p:nvSpPr>
        <p:spPr bwMode="auto">
          <a:xfrm>
            <a:off x="342900" y="1193801"/>
            <a:ext cx="8440738" cy="532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Courier New" charset="0"/>
              </a:rPr>
              <a:t>/*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Courier New" charset="0"/>
              </a:rPr>
              <a:t> * Implementation notes: copy constructor and assignment operator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Courier New" charset="0"/>
              </a:rPr>
              <a:t> * --------------------------------------------------------------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Courier New" charset="0"/>
              </a:rPr>
              <a:t> * These methods make it possible to pass a </a:t>
            </a:r>
            <a:r>
              <a:rPr lang="en-US" dirty="0" err="1">
                <a:solidFill>
                  <a:srgbClr val="0000FF"/>
                </a:solidFill>
                <a:latin typeface="Courier New" charset="0"/>
              </a:rPr>
              <a:t>CharStack</a:t>
            </a:r>
            <a:r>
              <a:rPr lang="en-US" dirty="0">
                <a:solidFill>
                  <a:srgbClr val="0000FF"/>
                </a:solidFill>
                <a:latin typeface="Courier New" charset="0"/>
              </a:rPr>
              <a:t> by value or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Courier New" charset="0"/>
              </a:rPr>
              <a:t> * assign one </a:t>
            </a:r>
            <a:r>
              <a:rPr lang="en-US" dirty="0" err="1">
                <a:solidFill>
                  <a:srgbClr val="0000FF"/>
                </a:solidFill>
                <a:latin typeface="Courier New" charset="0"/>
              </a:rPr>
              <a:t>CharStack</a:t>
            </a:r>
            <a:r>
              <a:rPr lang="en-US" dirty="0">
                <a:solidFill>
                  <a:srgbClr val="0000FF"/>
                </a:solidFill>
                <a:latin typeface="Courier New" charset="0"/>
              </a:rPr>
              <a:t> to another.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Courier New" charset="0"/>
              </a:rPr>
              <a:t> */</a:t>
            </a:r>
          </a:p>
          <a:p>
            <a:pPr>
              <a:lnSpc>
                <a:spcPct val="90000"/>
              </a:lnSpc>
            </a:pPr>
            <a:endParaRPr lang="en-US" dirty="0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latin typeface="Courier New" charset="0"/>
              </a:rPr>
              <a:t>CharStack::CharStack(const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 err="1">
                <a:latin typeface="Courier New" charset="0"/>
              </a:rPr>
              <a:t>CharStack</a:t>
            </a:r>
            <a:r>
              <a:rPr lang="en-US" dirty="0">
                <a:latin typeface="Courier New" charset="0"/>
              </a:rPr>
              <a:t> &amp; </a:t>
            </a:r>
            <a:r>
              <a:rPr lang="en-US" dirty="0" err="1">
                <a:latin typeface="Courier New" charset="0"/>
              </a:rPr>
              <a:t>src</a:t>
            </a:r>
            <a:r>
              <a:rPr lang="en-US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ourier New" charset="0"/>
              </a:rPr>
              <a:t>   </a:t>
            </a:r>
            <a:r>
              <a:rPr lang="en-US" dirty="0" err="1">
                <a:latin typeface="Courier New" charset="0"/>
              </a:rPr>
              <a:t>deepCopy(src</a:t>
            </a:r>
            <a:r>
              <a:rPr lang="en-US" dirty="0">
                <a:latin typeface="Courier New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dirty="0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latin typeface="Courier New" charset="0"/>
              </a:rPr>
              <a:t>CharStack</a:t>
            </a:r>
            <a:r>
              <a:rPr lang="en-US" dirty="0">
                <a:latin typeface="Courier New" charset="0"/>
              </a:rPr>
              <a:t> &amp; </a:t>
            </a:r>
            <a:r>
              <a:rPr lang="en-US" dirty="0" err="1">
                <a:latin typeface="Courier New" charset="0"/>
              </a:rPr>
              <a:t>CharStack::operator</a:t>
            </a:r>
            <a:r>
              <a:rPr lang="en-US" dirty="0">
                <a:latin typeface="Courier New" charset="0"/>
              </a:rPr>
              <a:t>=(const </a:t>
            </a:r>
            <a:r>
              <a:rPr lang="en-US" dirty="0" err="1">
                <a:latin typeface="Courier New" charset="0"/>
              </a:rPr>
              <a:t>CharStack</a:t>
            </a:r>
            <a:r>
              <a:rPr lang="en-US" dirty="0">
                <a:latin typeface="Courier New" charset="0"/>
              </a:rPr>
              <a:t> &amp; </a:t>
            </a:r>
            <a:r>
              <a:rPr lang="en-US" dirty="0" err="1">
                <a:latin typeface="Courier New" charset="0"/>
              </a:rPr>
              <a:t>src</a:t>
            </a:r>
            <a:r>
              <a:rPr lang="en-US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ourier New" charset="0"/>
              </a:rPr>
              <a:t>   if (this != &amp;</a:t>
            </a:r>
            <a:r>
              <a:rPr lang="en-US" dirty="0" err="1">
                <a:latin typeface="Courier New" charset="0"/>
              </a:rPr>
              <a:t>src</a:t>
            </a:r>
            <a:r>
              <a:rPr lang="en-US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ourier New" charset="0"/>
              </a:rPr>
              <a:t>      delete[] array;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 err="1">
                <a:latin typeface="Courier New" charset="0"/>
              </a:rPr>
              <a:t>deepCopy(src</a:t>
            </a:r>
            <a:r>
              <a:rPr lang="en-US" dirty="0">
                <a:latin typeface="Courier New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ourier New" charset="0"/>
              </a:rPr>
              <a:t>   }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ourier New" charset="0"/>
              </a:rPr>
              <a:t>   return *this;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dirty="0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ourier New" charset="0"/>
              </a:rPr>
              <a:t>void </a:t>
            </a:r>
            <a:r>
              <a:rPr lang="en-US" dirty="0" err="1">
                <a:latin typeface="Courier New" charset="0"/>
              </a:rPr>
              <a:t>CharStack::deepCopy(const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 err="1">
                <a:latin typeface="Courier New" charset="0"/>
              </a:rPr>
              <a:t>CharStack</a:t>
            </a:r>
            <a:r>
              <a:rPr lang="en-US" dirty="0">
                <a:latin typeface="Courier New" charset="0"/>
              </a:rPr>
              <a:t> &amp; </a:t>
            </a:r>
            <a:r>
              <a:rPr lang="en-US" dirty="0" err="1">
                <a:latin typeface="Courier New" charset="0"/>
              </a:rPr>
              <a:t>src</a:t>
            </a:r>
            <a:r>
              <a:rPr lang="en-US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ourier New" charset="0"/>
              </a:rPr>
              <a:t>   array = new char[</a:t>
            </a:r>
            <a:r>
              <a:rPr lang="en-US" dirty="0" err="1">
                <a:latin typeface="Courier New" charset="0"/>
              </a:rPr>
              <a:t>src.count</a:t>
            </a:r>
            <a:r>
              <a:rPr lang="en-US" dirty="0">
                <a:latin typeface="Courier New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ourier New" charset="0"/>
              </a:rPr>
              <a:t>   for (int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 = 0;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 &lt; </a:t>
            </a:r>
            <a:r>
              <a:rPr lang="en-US" dirty="0" err="1">
                <a:latin typeface="Courier New" charset="0"/>
              </a:rPr>
              <a:t>src.count</a:t>
            </a:r>
            <a:r>
              <a:rPr lang="en-US" dirty="0">
                <a:latin typeface="Courier New" charset="0"/>
              </a:rPr>
              <a:t>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++) {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 err="1">
                <a:latin typeface="Courier New" charset="0"/>
              </a:rPr>
              <a:t>array[i</a:t>
            </a:r>
            <a:r>
              <a:rPr lang="en-US" dirty="0">
                <a:latin typeface="Courier New" charset="0"/>
              </a:rPr>
              <a:t>] = </a:t>
            </a:r>
            <a:r>
              <a:rPr lang="en-US" dirty="0" err="1">
                <a:latin typeface="Courier New" charset="0"/>
              </a:rPr>
              <a:t>src.array[i</a:t>
            </a:r>
            <a:r>
              <a:rPr lang="en-US" dirty="0">
                <a:latin typeface="Courier New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ourier New" charset="0"/>
              </a:rPr>
              <a:t>   }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ourier New" charset="0"/>
              </a:rPr>
              <a:t>   count = </a:t>
            </a:r>
            <a:r>
              <a:rPr lang="en-US" dirty="0" err="1">
                <a:latin typeface="Courier New" charset="0"/>
              </a:rPr>
              <a:t>src.count</a:t>
            </a:r>
            <a:r>
              <a:rPr lang="en-US" dirty="0"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ourier New" charset="0"/>
              </a:rPr>
              <a:t>   capacity = </a:t>
            </a:r>
            <a:r>
              <a:rPr lang="en-US" dirty="0" err="1">
                <a:latin typeface="Courier New" charset="0"/>
              </a:rPr>
              <a:t>src.capacity</a:t>
            </a:r>
            <a:r>
              <a:rPr lang="en-US" dirty="0"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ourier New" charset="0"/>
              </a:rPr>
              <a:t>}</a:t>
            </a:r>
          </a:p>
        </p:txBody>
      </p:sp>
      <p:sp>
        <p:nvSpPr>
          <p:cNvPr id="1041414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en-US" sz="4000">
                <a:solidFill>
                  <a:srgbClr val="FF0000"/>
                </a:solidFill>
              </a:rPr>
              <a:t>Code to Implement Deep Copying</a:t>
            </a:r>
          </a:p>
        </p:txBody>
      </p:sp>
      <p:sp>
        <p:nvSpPr>
          <p:cNvPr id="1041415" name="Rectangle 7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 b="0"/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990850" y="5105400"/>
            <a:ext cx="533400" cy="152400"/>
            <a:chOff x="830" y="2081"/>
            <a:chExt cx="2652" cy="144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830" y="2081"/>
              <a:ext cx="2652" cy="1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V="1">
              <a:off x="830" y="2081"/>
              <a:ext cx="2652" cy="1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657600" y="5027711"/>
            <a:ext cx="4253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urier New" charset="0"/>
              </a:rPr>
              <a:t>capacity</a:t>
            </a:r>
            <a:r>
              <a:rPr lang="en-US" altLang="zh-CN" b="0" dirty="0">
                <a:latin typeface="+mn-lt"/>
              </a:rPr>
              <a:t> (a typo in the textbook, at least in my copy)</a:t>
            </a:r>
            <a:endParaRPr lang="zh-CN" altLang="en-US" b="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D3305E-E4D6-8C46-89D1-3AA415E97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r>
              <a:rPr lang="en-US" sz="4000" b="0" kern="0" dirty="0" err="1">
                <a:solidFill>
                  <a:srgbClr val="FF0000"/>
                </a:solidFill>
              </a:rPr>
              <a:t>CharStack</a:t>
            </a:r>
            <a:r>
              <a:rPr lang="en-US" sz="4000" b="0" kern="0" dirty="0">
                <a:solidFill>
                  <a:srgbClr val="FF0000"/>
                </a:solidFill>
              </a:rPr>
              <a:t> using vector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42B9F2B-27D1-2441-959E-652B633B7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19757"/>
            <a:ext cx="8084853" cy="337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40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D3305E-E4D6-8C46-89D1-3AA415E97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r>
              <a:rPr lang="en-US" sz="4000" b="0" kern="0" dirty="0" err="1">
                <a:solidFill>
                  <a:srgbClr val="FF0000"/>
                </a:solidFill>
              </a:rPr>
              <a:t>CharStack</a:t>
            </a:r>
            <a:r>
              <a:rPr lang="en-US" sz="4000" b="0" kern="0" dirty="0">
                <a:solidFill>
                  <a:srgbClr val="FF0000"/>
                </a:solidFill>
              </a:rPr>
              <a:t> using vector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87840-D640-F641-9FDD-1DCB2791DA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848"/>
          <a:stretch/>
        </p:blipFill>
        <p:spPr>
          <a:xfrm>
            <a:off x="453298" y="1096582"/>
            <a:ext cx="8237403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51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D3305E-E4D6-8C46-89D1-3AA415E97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r>
              <a:rPr lang="en-US" sz="4000" b="0" kern="0" dirty="0" err="1">
                <a:solidFill>
                  <a:srgbClr val="FF0000"/>
                </a:solidFill>
              </a:rPr>
              <a:t>CharStack</a:t>
            </a:r>
            <a:r>
              <a:rPr lang="en-US" sz="4000" b="0" kern="0" dirty="0">
                <a:solidFill>
                  <a:srgbClr val="FF0000"/>
                </a:solidFill>
              </a:rPr>
              <a:t> using vector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931FDC-DC67-D84D-BEFA-3E293280E3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23204" r="139" b="-1"/>
          <a:stretch/>
        </p:blipFill>
        <p:spPr>
          <a:xfrm>
            <a:off x="516173" y="1524000"/>
            <a:ext cx="8098953" cy="462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69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667000"/>
            <a:ext cx="9144000" cy="1143000"/>
          </a:xfrm>
          <a:noFill/>
          <a:ln/>
        </p:spPr>
        <p:txBody>
          <a:bodyPr/>
          <a:lstStyle/>
          <a:p>
            <a:r>
              <a:rPr lang="en-US" sz="3600">
                <a:solidFill>
                  <a:srgbClr val="FF0000"/>
                </a:solidFill>
              </a:rPr>
              <a:t>The 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en-US" sz="4000">
                <a:solidFill>
                  <a:srgbClr val="FF0000"/>
                </a:solidFill>
              </a:rPr>
              <a:t>Example: The </a:t>
            </a:r>
            <a:r>
              <a:rPr lang="en-US" sz="3600" b="1" dirty="0" err="1">
                <a:solidFill>
                  <a:srgbClr val="FF0000"/>
                </a:solidFill>
                <a:latin typeface="Courier New"/>
                <a:cs typeface="Courier New"/>
              </a:rPr>
              <a:t>CharStack</a:t>
            </a:r>
            <a:r>
              <a:rPr lang="en-US" sz="4000" dirty="0">
                <a:solidFill>
                  <a:srgbClr val="FF0000"/>
                </a:solidFill>
              </a:rPr>
              <a:t> Class</a:t>
            </a:r>
            <a:endParaRPr lang="en-US" sz="4000" dirty="0">
              <a:solidFill>
                <a:schemeClr val="tx1"/>
              </a:solidFill>
            </a:endParaRP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495300" y="2374900"/>
            <a:ext cx="8153400" cy="661988"/>
            <a:chOff x="288" y="1103"/>
            <a:chExt cx="5136" cy="417"/>
          </a:xfrm>
        </p:grpSpPr>
        <p:sp>
          <p:nvSpPr>
            <p:cNvPr id="887840" name="Rectangle 32"/>
            <p:cNvSpPr>
              <a:spLocks noChangeArrowheads="1"/>
            </p:cNvSpPr>
            <p:nvPr/>
          </p:nvSpPr>
          <p:spPr bwMode="auto">
            <a:xfrm>
              <a:off x="288" y="1103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600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887841" name="Text Box 33"/>
            <p:cNvSpPr txBox="1">
              <a:spLocks noChangeArrowheads="1"/>
            </p:cNvSpPr>
            <p:nvPr/>
          </p:nvSpPr>
          <p:spPr bwMode="auto">
            <a:xfrm>
              <a:off x="384" y="1103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err="1">
                  <a:solidFill>
                    <a:srgbClr val="000000"/>
                  </a:solidFill>
                  <a:latin typeface="Courier New" charset="0"/>
                </a:rPr>
                <a:t>CharStack</a:t>
              </a:r>
              <a:r>
                <a:rPr lang="en-US" sz="2000" dirty="0">
                  <a:solidFill>
                    <a:srgbClr val="000000"/>
                  </a:solidFill>
                  <a:latin typeface="Courier New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Courier New" charset="0"/>
                </a:rPr>
                <a:t>cstk</a:t>
              </a:r>
              <a:r>
                <a:rPr lang="en-US" sz="2000" dirty="0">
                  <a:solidFill>
                    <a:srgbClr val="000000"/>
                  </a:solidFill>
                  <a:latin typeface="Courier New" charset="0"/>
                </a:rPr>
                <a:t>;</a:t>
              </a:r>
            </a:p>
          </p:txBody>
        </p:sp>
        <p:sp>
          <p:nvSpPr>
            <p:cNvPr id="887842" name="Text Box 34"/>
            <p:cNvSpPr txBox="1">
              <a:spLocks noChangeArrowheads="1"/>
            </p:cNvSpPr>
            <p:nvPr/>
          </p:nvSpPr>
          <p:spPr bwMode="auto">
            <a:xfrm>
              <a:off x="576" y="1280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 dirty="0">
                  <a:solidFill>
                    <a:srgbClr val="000000"/>
                  </a:solidFill>
                </a:rPr>
                <a:t>Initializes an empty stack.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495300" y="3022600"/>
            <a:ext cx="8153400" cy="674688"/>
            <a:chOff x="288" y="1511"/>
            <a:chExt cx="5136" cy="425"/>
          </a:xfrm>
        </p:grpSpPr>
        <p:sp>
          <p:nvSpPr>
            <p:cNvPr id="887844" name="Rectangle 36"/>
            <p:cNvSpPr>
              <a:spLocks noChangeArrowheads="1"/>
            </p:cNvSpPr>
            <p:nvPr/>
          </p:nvSpPr>
          <p:spPr bwMode="auto">
            <a:xfrm>
              <a:off x="288" y="1519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600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887845" name="Text Box 37"/>
            <p:cNvSpPr txBox="1">
              <a:spLocks noChangeArrowheads="1"/>
            </p:cNvSpPr>
            <p:nvPr/>
          </p:nvSpPr>
          <p:spPr bwMode="auto">
            <a:xfrm>
              <a:off x="384" y="1511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err="1">
                  <a:solidFill>
                    <a:srgbClr val="000000"/>
                  </a:solidFill>
                  <a:latin typeface="Courier New" charset="0"/>
                </a:rPr>
                <a:t>cstk.size</a:t>
              </a:r>
              <a:r>
                <a:rPr lang="en-US" sz="2000" dirty="0">
                  <a:solidFill>
                    <a:srgbClr val="000000"/>
                  </a:solidFill>
                  <a:latin typeface="Courier New" charset="0"/>
                </a:rPr>
                <a:t>()</a:t>
              </a:r>
            </a:p>
          </p:txBody>
        </p:sp>
        <p:sp>
          <p:nvSpPr>
            <p:cNvPr id="887846" name="Text Box 38"/>
            <p:cNvSpPr txBox="1">
              <a:spLocks noChangeArrowheads="1"/>
            </p:cNvSpPr>
            <p:nvPr/>
          </p:nvSpPr>
          <p:spPr bwMode="auto">
            <a:xfrm>
              <a:off x="576" y="1696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 dirty="0">
                  <a:solidFill>
                    <a:srgbClr val="000000"/>
                  </a:solidFill>
                </a:rPr>
                <a:t>Returns the number of characters pushed onto the stack.</a:t>
              </a: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495300" y="3683000"/>
            <a:ext cx="8153400" cy="661988"/>
            <a:chOff x="288" y="1103"/>
            <a:chExt cx="5136" cy="417"/>
          </a:xfrm>
        </p:grpSpPr>
        <p:sp>
          <p:nvSpPr>
            <p:cNvPr id="887848" name="Rectangle 40"/>
            <p:cNvSpPr>
              <a:spLocks noChangeArrowheads="1"/>
            </p:cNvSpPr>
            <p:nvPr/>
          </p:nvSpPr>
          <p:spPr bwMode="auto">
            <a:xfrm>
              <a:off x="288" y="1103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600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887849" name="Text Box 41"/>
            <p:cNvSpPr txBox="1">
              <a:spLocks noChangeArrowheads="1"/>
            </p:cNvSpPr>
            <p:nvPr/>
          </p:nvSpPr>
          <p:spPr bwMode="auto">
            <a:xfrm>
              <a:off x="384" y="1103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err="1">
                  <a:solidFill>
                    <a:srgbClr val="000000"/>
                  </a:solidFill>
                  <a:latin typeface="Courier New" charset="0"/>
                </a:rPr>
                <a:t>cstk.isEmpty</a:t>
              </a:r>
              <a:r>
                <a:rPr lang="en-US" sz="2000" dirty="0">
                  <a:solidFill>
                    <a:srgbClr val="000000"/>
                  </a:solidFill>
                  <a:latin typeface="Courier New" charset="0"/>
                </a:rPr>
                <a:t>()</a:t>
              </a:r>
            </a:p>
          </p:txBody>
        </p:sp>
        <p:sp>
          <p:nvSpPr>
            <p:cNvPr id="887850" name="Text Box 42"/>
            <p:cNvSpPr txBox="1">
              <a:spLocks noChangeArrowheads="1"/>
            </p:cNvSpPr>
            <p:nvPr/>
          </p:nvSpPr>
          <p:spPr bwMode="auto">
            <a:xfrm>
              <a:off x="576" y="1280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 dirty="0">
                  <a:solidFill>
                    <a:srgbClr val="000000"/>
                  </a:solidFill>
                </a:rPr>
                <a:t>Returns </a:t>
              </a:r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true</a:t>
              </a:r>
              <a:r>
                <a:rPr lang="en-US" sz="1800" b="0" dirty="0">
                  <a:solidFill>
                    <a:srgbClr val="000000"/>
                  </a:solidFill>
                </a:rPr>
                <a:t> if the stack is empty.  </a:t>
              </a:r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495300" y="4330700"/>
            <a:ext cx="8153400" cy="674688"/>
            <a:chOff x="288" y="1511"/>
            <a:chExt cx="5136" cy="425"/>
          </a:xfrm>
        </p:grpSpPr>
        <p:sp>
          <p:nvSpPr>
            <p:cNvPr id="887852" name="Rectangle 44"/>
            <p:cNvSpPr>
              <a:spLocks noChangeArrowheads="1"/>
            </p:cNvSpPr>
            <p:nvPr/>
          </p:nvSpPr>
          <p:spPr bwMode="auto">
            <a:xfrm>
              <a:off x="288" y="1519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600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887853" name="Text Box 45"/>
            <p:cNvSpPr txBox="1">
              <a:spLocks noChangeArrowheads="1"/>
            </p:cNvSpPr>
            <p:nvPr/>
          </p:nvSpPr>
          <p:spPr bwMode="auto">
            <a:xfrm>
              <a:off x="384" y="1511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err="1">
                  <a:solidFill>
                    <a:srgbClr val="000000"/>
                  </a:solidFill>
                  <a:latin typeface="Courier New" charset="0"/>
                </a:rPr>
                <a:t>cstk.clear</a:t>
              </a:r>
              <a:r>
                <a:rPr lang="en-US" sz="2000" dirty="0">
                  <a:solidFill>
                    <a:srgbClr val="000000"/>
                  </a:solidFill>
                  <a:latin typeface="Courier New" charset="0"/>
                </a:rPr>
                <a:t>()</a:t>
              </a:r>
            </a:p>
          </p:txBody>
        </p:sp>
        <p:sp>
          <p:nvSpPr>
            <p:cNvPr id="887854" name="Text Box 46"/>
            <p:cNvSpPr txBox="1">
              <a:spLocks noChangeArrowheads="1"/>
            </p:cNvSpPr>
            <p:nvPr/>
          </p:nvSpPr>
          <p:spPr bwMode="auto">
            <a:xfrm>
              <a:off x="576" y="1696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 dirty="0">
                  <a:solidFill>
                    <a:srgbClr val="000000"/>
                  </a:solidFill>
                </a:rPr>
                <a:t>Deletes all characters from the stack.</a:t>
              </a:r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495300" y="4991100"/>
            <a:ext cx="8153400" cy="674688"/>
            <a:chOff x="312" y="2856"/>
            <a:chExt cx="5136" cy="425"/>
          </a:xfrm>
        </p:grpSpPr>
        <p:sp>
          <p:nvSpPr>
            <p:cNvPr id="887856" name="Rectangle 48"/>
            <p:cNvSpPr>
              <a:spLocks noChangeArrowheads="1"/>
            </p:cNvSpPr>
            <p:nvPr/>
          </p:nvSpPr>
          <p:spPr bwMode="auto">
            <a:xfrm>
              <a:off x="312" y="2864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600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887857" name="Text Box 49"/>
            <p:cNvSpPr txBox="1">
              <a:spLocks noChangeArrowheads="1"/>
            </p:cNvSpPr>
            <p:nvPr/>
          </p:nvSpPr>
          <p:spPr bwMode="auto">
            <a:xfrm>
              <a:off x="408" y="2856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err="1">
                  <a:solidFill>
                    <a:srgbClr val="000000"/>
                  </a:solidFill>
                  <a:latin typeface="Courier New" charset="0"/>
                </a:rPr>
                <a:t>cstk.push(ch</a:t>
              </a:r>
              <a:r>
                <a:rPr lang="en-US" sz="2000" dirty="0">
                  <a:solidFill>
                    <a:srgbClr val="000000"/>
                  </a:solidFill>
                  <a:latin typeface="Courier New" charset="0"/>
                </a:rPr>
                <a:t>)</a:t>
              </a:r>
            </a:p>
          </p:txBody>
        </p:sp>
        <p:sp>
          <p:nvSpPr>
            <p:cNvPr id="887858" name="Text Box 50"/>
            <p:cNvSpPr txBox="1">
              <a:spLocks noChangeArrowheads="1"/>
            </p:cNvSpPr>
            <p:nvPr/>
          </p:nvSpPr>
          <p:spPr bwMode="auto">
            <a:xfrm>
              <a:off x="600" y="3041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 dirty="0">
                  <a:solidFill>
                    <a:srgbClr val="000000"/>
                  </a:solidFill>
                </a:rPr>
                <a:t>Pushes a new character onto the stack.</a:t>
              </a:r>
            </a:p>
          </p:txBody>
        </p: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495300" y="5649913"/>
            <a:ext cx="8153400" cy="674687"/>
            <a:chOff x="312" y="2856"/>
            <a:chExt cx="5136" cy="425"/>
          </a:xfrm>
        </p:grpSpPr>
        <p:sp>
          <p:nvSpPr>
            <p:cNvPr id="887860" name="Rectangle 52"/>
            <p:cNvSpPr>
              <a:spLocks noChangeArrowheads="1"/>
            </p:cNvSpPr>
            <p:nvPr/>
          </p:nvSpPr>
          <p:spPr bwMode="auto">
            <a:xfrm>
              <a:off x="312" y="2864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600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887861" name="Text Box 53"/>
            <p:cNvSpPr txBox="1">
              <a:spLocks noChangeArrowheads="1"/>
            </p:cNvSpPr>
            <p:nvPr/>
          </p:nvSpPr>
          <p:spPr bwMode="auto">
            <a:xfrm>
              <a:off x="408" y="2856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err="1">
                  <a:solidFill>
                    <a:srgbClr val="000000"/>
                  </a:solidFill>
                  <a:latin typeface="Courier New" charset="0"/>
                </a:rPr>
                <a:t>cstk.pop</a:t>
              </a:r>
              <a:r>
                <a:rPr lang="en-US" sz="2000" dirty="0">
                  <a:solidFill>
                    <a:srgbClr val="000000"/>
                  </a:solidFill>
                  <a:latin typeface="Courier New" charset="0"/>
                </a:rPr>
                <a:t>()</a:t>
              </a:r>
            </a:p>
          </p:txBody>
        </p:sp>
        <p:sp>
          <p:nvSpPr>
            <p:cNvPr id="887862" name="Text Box 54"/>
            <p:cNvSpPr txBox="1">
              <a:spLocks noChangeArrowheads="1"/>
            </p:cNvSpPr>
            <p:nvPr/>
          </p:nvSpPr>
          <p:spPr bwMode="auto">
            <a:xfrm>
              <a:off x="600" y="3041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 dirty="0">
                  <a:solidFill>
                    <a:srgbClr val="000000"/>
                  </a:solidFill>
                </a:rPr>
                <a:t>Removes and returns the top character from the stack.</a:t>
              </a:r>
            </a:p>
          </p:txBody>
        </p:sp>
      </p:grp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400" b="0" dirty="0">
                <a:solidFill>
                  <a:srgbClr val="000000"/>
                </a:solidFill>
              </a:rPr>
              <a:t>W</a:t>
            </a:r>
            <a:r>
              <a:rPr lang="en-US" sz="2400" b="0" dirty="0">
                <a:solidFill>
                  <a:srgbClr val="000000"/>
                </a:solidFill>
              </a:rPr>
              <a:t>rite classes that use dynamic allocation</a:t>
            </a:r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000" dirty="0" err="1">
                <a:solidFill>
                  <a:srgbClr val="000000"/>
                </a:solidFill>
                <a:latin typeface="Courier New" charset="0"/>
              </a:rPr>
              <a:t>CharStack</a:t>
            </a:r>
            <a:r>
              <a:rPr lang="en-US" altLang="zh-CN" sz="2400" b="0" dirty="0">
                <a:solidFill>
                  <a:srgbClr val="000000"/>
                </a:solidFill>
              </a:rPr>
              <a:t>: a stack of characters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8" name="Rectangle 2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920579" name="Text Box 3"/>
          <p:cNvSpPr txBox="1">
            <a:spLocks noChangeArrowheads="1"/>
          </p:cNvSpPr>
          <p:nvPr/>
        </p:nvSpPr>
        <p:spPr bwMode="auto">
          <a:xfrm>
            <a:off x="381000" y="1193800"/>
            <a:ext cx="8440737" cy="520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/*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* File: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charstack.h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* 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* This interface defines the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CharStack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#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ifndef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_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charstack_h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#define _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charstack_h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class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CharStack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public: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/*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*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CharStack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constructor and destructor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* 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* The constructor initializes an empty stack.  The destructor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* is responsible for freeing heap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 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CharStack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  ~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CharStack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();</a:t>
            </a:r>
          </a:p>
        </p:txBody>
      </p:sp>
      <p:sp>
        <p:nvSpPr>
          <p:cNvPr id="92058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The </a:t>
            </a:r>
            <a:r>
              <a:rPr lang="en-US" sz="3600" b="1" dirty="0" err="1">
                <a:solidFill>
                  <a:srgbClr val="FF0000"/>
                </a:solidFill>
                <a:latin typeface="Courier New" charset="0"/>
              </a:rPr>
              <a:t>charstack.h</a:t>
            </a:r>
            <a:r>
              <a:rPr lang="en-US" sz="4000" dirty="0">
                <a:solidFill>
                  <a:srgbClr val="FF0000"/>
                </a:solidFill>
              </a:rPr>
              <a:t> Interface</a:t>
            </a:r>
          </a:p>
        </p:txBody>
      </p:sp>
      <p:sp>
        <p:nvSpPr>
          <p:cNvPr id="920583" name="Rectangle 7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36808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Rectangle 2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922627" name="Text Box 3"/>
          <p:cNvSpPr txBox="1">
            <a:spLocks noChangeArrowheads="1"/>
          </p:cNvSpPr>
          <p:nvPr/>
        </p:nvSpPr>
        <p:spPr bwMode="auto">
          <a:xfrm>
            <a:off x="381000" y="1193800"/>
            <a:ext cx="8440737" cy="520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/*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* File: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charstack.h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* 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* This interface defines the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CharStack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#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ifndef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_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charstack_h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#define _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charstack_h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class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CharStack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public: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/*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*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CharStack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constructor and destructor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* 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* The constructor initializes an empty stack.  The destructor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* is responsible for freeing heap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 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CharStack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  ~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CharStack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();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5600" y="1143000"/>
            <a:ext cx="8494713" cy="5257801"/>
            <a:chOff x="240" y="720"/>
            <a:chExt cx="5280" cy="3312"/>
          </a:xfrm>
        </p:grpSpPr>
        <p:sp>
          <p:nvSpPr>
            <p:cNvPr id="922629" name="Rectangle 5"/>
            <p:cNvSpPr>
              <a:spLocks noChangeArrowheads="1"/>
            </p:cNvSpPr>
            <p:nvPr/>
          </p:nvSpPr>
          <p:spPr bwMode="auto">
            <a:xfrm>
              <a:off x="240" y="720"/>
              <a:ext cx="5280" cy="33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922630" name="Text Box 6"/>
            <p:cNvSpPr txBox="1">
              <a:spLocks noChangeArrowheads="1"/>
            </p:cNvSpPr>
            <p:nvPr/>
          </p:nvSpPr>
          <p:spPr bwMode="auto">
            <a:xfrm>
              <a:off x="251" y="752"/>
              <a:ext cx="5261" cy="3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/*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 * Methods: size, </a:t>
              </a: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isEmpty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, clear, push, pop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 * ----------------------------------------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 * These methods work exactly as they do for the Stack class.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 * The peek method is deleted here to save space.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 */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   int size();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   </a:t>
              </a: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bool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 </a:t>
              </a: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isEmpty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();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   void clear();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   void </a:t>
              </a: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push(char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 </a:t>
              </a: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ch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);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   char pop();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dirty="0">
                <a:solidFill>
                  <a:srgbClr val="000000"/>
                </a:solidFill>
                <a:latin typeface="Courier New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dirty="0">
                  <a:solidFill>
                    <a:srgbClr val="000000"/>
                  </a:solidFill>
                  <a:latin typeface="Courier New" charset="0"/>
                </a:rPr>
                <a:t>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#</a:t>
              </a: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endif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endParaRPr>
            </a:p>
          </p:txBody>
        </p:sp>
      </p:grpSp>
      <p:sp>
        <p:nvSpPr>
          <p:cNvPr id="922633" name="Rectangle 9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The </a:t>
            </a:r>
            <a:r>
              <a:rPr lang="en-US" sz="3600" b="1" dirty="0" err="1">
                <a:solidFill>
                  <a:srgbClr val="FF0000"/>
                </a:solidFill>
                <a:latin typeface="Courier New" charset="0"/>
              </a:rPr>
              <a:t>charstack.h</a:t>
            </a:r>
            <a:r>
              <a:rPr lang="en-US" sz="4000" dirty="0">
                <a:solidFill>
                  <a:srgbClr val="FF0000"/>
                </a:solidFill>
              </a:rPr>
              <a:t> Interface</a:t>
            </a:r>
          </a:p>
        </p:txBody>
      </p:sp>
      <p:sp>
        <p:nvSpPr>
          <p:cNvPr id="922634" name="Rectangle 10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9C9CE2-9F6F-004A-BE99-ED203938D5A3}"/>
              </a:ext>
            </a:extLst>
          </p:cNvPr>
          <p:cNvSpPr/>
          <p:nvPr/>
        </p:nvSpPr>
        <p:spPr bwMode="auto">
          <a:xfrm>
            <a:off x="762000" y="4572000"/>
            <a:ext cx="5091113" cy="457200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dirty="0">
                <a:solidFill>
                  <a:srgbClr val="0000FF"/>
                </a:solidFill>
                <a:latin typeface="Courier New" charset="0"/>
              </a:rPr>
              <a:t>The private section of the class goes here.</a:t>
            </a:r>
          </a:p>
        </p:txBody>
      </p:sp>
    </p:spTree>
    <p:extLst>
      <p:ext uri="{BB962C8B-B14F-4D97-AF65-F5344CB8AC3E}">
        <p14:creationId xmlns:p14="http://schemas.microsoft.com/office/powerpoint/2010/main" val="3964076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922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22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8" name="Rectangle 2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920579" name="Text Box 3"/>
          <p:cNvSpPr txBox="1">
            <a:spLocks noChangeArrowheads="1"/>
          </p:cNvSpPr>
          <p:nvPr/>
        </p:nvSpPr>
        <p:spPr bwMode="auto">
          <a:xfrm>
            <a:off x="398463" y="1193800"/>
            <a:ext cx="8440737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/*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* 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* It contains the private data for the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CharStack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private: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rgbClr val="000000"/>
              </a:solidFill>
              <a:latin typeface="Courier New" charset="0"/>
            </a:endParaRPr>
          </a:p>
          <a:p>
            <a:pPr>
              <a:defRPr/>
            </a:pPr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/* Instance variables */</a:t>
            </a:r>
          </a:p>
          <a:p>
            <a:pPr>
              <a:defRPr/>
            </a:pPr>
            <a:endParaRPr lang="en-US" sz="1600" dirty="0">
              <a:solidFill>
                <a:srgbClr val="0000FF"/>
              </a:solidFill>
              <a:latin typeface="Courier New" charset="0"/>
            </a:endParaRP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  static const int INITIAL_CAPACITY = 10;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/* Instance variables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  char *array;         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/* Dynamic array of characters  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  int capacity;        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/* Allocated size of that array 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  int count;           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/* Current count of chars pushed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/* Private function prototypes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  void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expandCapacity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</p:txBody>
      </p:sp>
      <p:sp>
        <p:nvSpPr>
          <p:cNvPr id="92058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Private section for </a:t>
            </a:r>
            <a:r>
              <a:rPr lang="en-US" sz="3200" dirty="0" err="1">
                <a:solidFill>
                  <a:srgbClr val="FF0000"/>
                </a:solidFill>
              </a:rPr>
              <a:t>CharStack</a:t>
            </a:r>
            <a:r>
              <a:rPr lang="en-US" sz="3200" dirty="0">
                <a:solidFill>
                  <a:srgbClr val="FF0000"/>
                </a:solidFill>
              </a:rPr>
              <a:t> using a dynamic array</a:t>
            </a:r>
          </a:p>
        </p:txBody>
      </p:sp>
      <p:sp>
        <p:nvSpPr>
          <p:cNvPr id="920583" name="Rectangle 7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31672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924675" name="Text Box 3"/>
          <p:cNvSpPr txBox="1">
            <a:spLocks noChangeArrowheads="1"/>
          </p:cNvSpPr>
          <p:nvPr/>
        </p:nvSpPr>
        <p:spPr bwMode="auto">
          <a:xfrm>
            <a:off x="381000" y="1102578"/>
            <a:ext cx="8440737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/* File: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charstack.cpp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* 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* This file implements the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CharStack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class.*/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#include "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charstack.h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#include "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error.h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using namespace std;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lvl="0">
              <a:defRPr/>
            </a:pPr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/* Implementation notes: constructor and destructor</a:t>
            </a:r>
          </a:p>
          <a:p>
            <a:pPr lvl="0">
              <a:defRPr/>
            </a:pPr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------------------------------------------------</a:t>
            </a:r>
          </a:p>
          <a:p>
            <a:pPr lvl="0">
              <a:defRPr/>
            </a:pPr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The constructor allocates dynamic array storage to hold the</a:t>
            </a:r>
          </a:p>
          <a:p>
            <a:pPr lvl="0">
              <a:defRPr/>
            </a:pPr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stack elements.  The destructor must free these elements */</a:t>
            </a:r>
          </a:p>
          <a:p>
            <a:pPr lvl="0">
              <a:defRPr/>
            </a:pPr>
            <a:endParaRPr lang="en-US" sz="1600" dirty="0">
              <a:solidFill>
                <a:srgbClr val="000000"/>
              </a:solidFill>
              <a:latin typeface="Courier New" charset="0"/>
            </a:endParaRPr>
          </a:p>
          <a:p>
            <a:pPr lvl="0"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CharStack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CharStack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() {</a:t>
            </a:r>
          </a:p>
          <a:p>
            <a:pPr lvl="0">
              <a:defRPr/>
            </a:pP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  capacity = INITIAL_CAPACITY;</a:t>
            </a:r>
          </a:p>
          <a:p>
            <a:pPr lvl="0">
              <a:defRPr/>
            </a:pP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  array = new char[capacity];</a:t>
            </a:r>
          </a:p>
          <a:p>
            <a:pPr lvl="0">
              <a:defRPr/>
            </a:pP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  count = 0;</a:t>
            </a:r>
          </a:p>
          <a:p>
            <a:pPr lvl="0">
              <a:defRPr/>
            </a:pP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 lvl="0">
              <a:defRPr/>
            </a:pPr>
            <a:endParaRPr lang="en-US" sz="1600" dirty="0">
              <a:solidFill>
                <a:srgbClr val="000000"/>
              </a:solidFill>
              <a:latin typeface="Courier New" charset="0"/>
            </a:endParaRPr>
          </a:p>
          <a:p>
            <a:pPr lvl="0"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CharStack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::~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CharStack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() {</a:t>
            </a:r>
          </a:p>
          <a:p>
            <a:pPr lvl="0">
              <a:defRPr/>
            </a:pP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  delete[] array;</a:t>
            </a:r>
          </a:p>
          <a:p>
            <a:pPr lvl="0">
              <a:defRPr/>
            </a:pP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</p:txBody>
      </p:sp>
      <p:sp>
        <p:nvSpPr>
          <p:cNvPr id="92467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The </a:t>
            </a:r>
            <a:r>
              <a:rPr lang="en-US" sz="3600" b="1" dirty="0" err="1">
                <a:solidFill>
                  <a:srgbClr val="FF0000"/>
                </a:solidFill>
                <a:latin typeface="Courier New" charset="0"/>
              </a:rPr>
              <a:t>charstack.cpp</a:t>
            </a:r>
            <a:r>
              <a:rPr lang="en-US" sz="4000" dirty="0">
                <a:solidFill>
                  <a:srgbClr val="FF0000"/>
                </a:solidFill>
              </a:rPr>
              <a:t> Implementation</a:t>
            </a:r>
          </a:p>
        </p:txBody>
      </p:sp>
      <p:sp>
        <p:nvSpPr>
          <p:cNvPr id="924679" name="Rectangle 7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785229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928771" name="Text Box 3"/>
          <p:cNvSpPr txBox="1">
            <a:spLocks noChangeArrowheads="1"/>
          </p:cNvSpPr>
          <p:nvPr/>
        </p:nvSpPr>
        <p:spPr bwMode="auto">
          <a:xfrm>
            <a:off x="373063" y="1193800"/>
            <a:ext cx="8440737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/*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* Implementation notes: constructor and destructor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* 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* The constructor allocates dynamic array storage to hold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* stack elements.  The destructor must free these elements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CharStack::CharStack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  capacity = INITIAL_CAPACITY;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  array = new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char[capacity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  count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CharStack::~CharStack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  delete[] array;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5600" y="1143000"/>
            <a:ext cx="8494713" cy="5313363"/>
            <a:chOff x="240" y="720"/>
            <a:chExt cx="5280" cy="3347"/>
          </a:xfrm>
        </p:grpSpPr>
        <p:sp>
          <p:nvSpPr>
            <p:cNvPr id="928773" name="Rectangle 5"/>
            <p:cNvSpPr>
              <a:spLocks noChangeArrowheads="1"/>
            </p:cNvSpPr>
            <p:nvPr/>
          </p:nvSpPr>
          <p:spPr bwMode="auto">
            <a:xfrm>
              <a:off x="240" y="720"/>
              <a:ext cx="5280" cy="33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928774" name="Text Box 6"/>
            <p:cNvSpPr txBox="1">
              <a:spLocks noChangeArrowheads="1"/>
            </p:cNvSpPr>
            <p:nvPr/>
          </p:nvSpPr>
          <p:spPr bwMode="auto">
            <a:xfrm>
              <a:off x="251" y="752"/>
              <a:ext cx="5261" cy="3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int </a:t>
              </a: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CharStack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::size() {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   return count;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bool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 </a:t>
              </a: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CharStack::isEmpty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() {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   return count == 0;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void </a:t>
              </a: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CharStack::clear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() {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   count = 0;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void </a:t>
              </a: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CharStack::push(char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 </a:t>
              </a: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ch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) {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   if (count == capacity) </a:t>
              </a: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expandCapacity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();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   </a:t>
              </a: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array[count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++] = </a:t>
              </a: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ch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char </a:t>
              </a: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CharStack::pop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() {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   if (</a:t>
              </a: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isEmpty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()) </a:t>
              </a: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error("pop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: Attempting to pop an empty stack");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   return array[--count];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}</a:t>
              </a:r>
            </a:p>
          </p:txBody>
        </p:sp>
      </p:grpSp>
      <p:sp>
        <p:nvSpPr>
          <p:cNvPr id="928777" name="Rectangle 9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The </a:t>
            </a:r>
            <a:r>
              <a:rPr lang="en-US" sz="3600" b="1" dirty="0" err="1">
                <a:solidFill>
                  <a:srgbClr val="FF0000"/>
                </a:solidFill>
                <a:latin typeface="Courier New" charset="0"/>
              </a:rPr>
              <a:t>charstack.cpp</a:t>
            </a:r>
            <a:r>
              <a:rPr lang="en-US" sz="4000" dirty="0">
                <a:solidFill>
                  <a:srgbClr val="FF0000"/>
                </a:solidFill>
              </a:rPr>
              <a:t> Implementation</a:t>
            </a:r>
          </a:p>
        </p:txBody>
      </p:sp>
      <p:sp>
        <p:nvSpPr>
          <p:cNvPr id="928778" name="Rectangle 10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3302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928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28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928771" name="Text Box 3"/>
          <p:cNvSpPr txBox="1">
            <a:spLocks noChangeArrowheads="1"/>
          </p:cNvSpPr>
          <p:nvPr/>
        </p:nvSpPr>
        <p:spPr bwMode="auto">
          <a:xfrm>
            <a:off x="373063" y="1193800"/>
            <a:ext cx="8440737" cy="5262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int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CharStack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::size()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  return count;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bool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CharStack::isEmpty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  return count ==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void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CharStack::clear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  count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void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CharStack::push(char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  if (count == capacity)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expandCapacity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 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array[count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++] =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CharStack::pop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  if (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isEmpty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())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error("pop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: Attempting to pop an empty stack");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  return array[--count];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5600" y="1143000"/>
            <a:ext cx="8494713" cy="5257800"/>
            <a:chOff x="240" y="720"/>
            <a:chExt cx="5280" cy="3312"/>
          </a:xfrm>
        </p:grpSpPr>
        <p:sp>
          <p:nvSpPr>
            <p:cNvPr id="928773" name="Rectangle 5"/>
            <p:cNvSpPr>
              <a:spLocks noChangeArrowheads="1"/>
            </p:cNvSpPr>
            <p:nvPr/>
          </p:nvSpPr>
          <p:spPr bwMode="auto">
            <a:xfrm>
              <a:off x="240" y="720"/>
              <a:ext cx="5280" cy="33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928774" name="Text Box 6"/>
            <p:cNvSpPr txBox="1">
              <a:spLocks noChangeArrowheads="1"/>
            </p:cNvSpPr>
            <p:nvPr/>
          </p:nvSpPr>
          <p:spPr bwMode="auto">
            <a:xfrm>
              <a:off x="251" y="752"/>
              <a:ext cx="5261" cy="30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/*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 * Implementation notes: </a:t>
              </a: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expandCapacity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 * ------------------------------------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 * This private method doubles the capacity of the elements array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 * whenever it runs out of space.  To do so, it must copy the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 * pointer to the old array, allocate a new array with twice the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 * capacity, copy the characters from the old array to the new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 * one, and finally free the old storage.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 */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void </a:t>
              </a: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CharStack::expandCapacity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() {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   char *</a:t>
              </a: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oldArray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 = array;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   capacity *= 2;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   array = new </a:t>
              </a: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char[capacity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];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   for (int </a:t>
              </a: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i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 = 0; </a:t>
              </a: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i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 &lt; count; </a:t>
              </a: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i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++) {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      </a:t>
              </a: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array[i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] = </a:t>
              </a: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oldArray[i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];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   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   delete[] </a:t>
              </a: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oldArray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}</a:t>
              </a:r>
            </a:p>
          </p:txBody>
        </p:sp>
      </p:grpSp>
      <p:sp>
        <p:nvSpPr>
          <p:cNvPr id="928777" name="Rectangle 9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The </a:t>
            </a:r>
            <a:r>
              <a:rPr lang="en-US" sz="3600" b="1" dirty="0" err="1">
                <a:solidFill>
                  <a:srgbClr val="FF0000"/>
                </a:solidFill>
                <a:latin typeface="Courier New" charset="0"/>
              </a:rPr>
              <a:t>charstack.cpp</a:t>
            </a:r>
            <a:r>
              <a:rPr lang="en-US" sz="4000" dirty="0">
                <a:solidFill>
                  <a:srgbClr val="FF0000"/>
                </a:solidFill>
              </a:rPr>
              <a:t> Implementation</a:t>
            </a:r>
          </a:p>
        </p:txBody>
      </p:sp>
      <p:sp>
        <p:nvSpPr>
          <p:cNvPr id="928778" name="Rectangle 10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4216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928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28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Copying Objects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809987" name="Rectangle 3"/>
          <p:cNvSpPr>
            <a:spLocks noChangeArrowheads="1"/>
          </p:cNvSpPr>
          <p:nvPr/>
        </p:nvSpPr>
        <p:spPr bwMode="auto">
          <a:xfrm>
            <a:off x="482600" y="1155700"/>
            <a:ext cx="8204200" cy="539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Aft>
                <a:spcPts val="1200"/>
              </a:spcAft>
              <a:buFontTx/>
              <a:buChar char="•"/>
            </a:pPr>
            <a:r>
              <a:rPr lang="en-US" sz="2400" b="0" dirty="0"/>
              <a:t>There is one remaining issue: how such objects behave if you </a:t>
            </a:r>
            <a:r>
              <a:rPr lang="en-US" sz="2400" b="0" dirty="0">
                <a:solidFill>
                  <a:srgbClr val="FF0000"/>
                </a:solidFill>
              </a:rPr>
              <a:t>copy</a:t>
            </a:r>
            <a:r>
              <a:rPr lang="en-US" sz="2400" b="0" dirty="0"/>
              <a:t> them.</a:t>
            </a:r>
            <a:endParaRPr lang="en-US" sz="2400" b="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85000"/>
              </a:lnSpc>
              <a:spcAft>
                <a:spcPts val="1200"/>
              </a:spcAft>
              <a:buFontTx/>
              <a:buChar char="•"/>
              <a:defRPr/>
            </a:pPr>
            <a:r>
              <a:rPr lang="en-US" altLang="zh-CN" sz="2400" b="0" dirty="0">
                <a:solidFill>
                  <a:srgbClr val="000000"/>
                </a:solidFill>
              </a:rPr>
              <a:t>Typically, you need to define two methods to ensure that copies are handled correctly:</a:t>
            </a:r>
          </a:p>
          <a:p>
            <a:pPr marL="742950" lvl="1" indent="-285750">
              <a:lnSpc>
                <a:spcPct val="85000"/>
              </a:lnSpc>
              <a:spcAft>
                <a:spcPts val="1200"/>
              </a:spcAft>
              <a:buFontTx/>
              <a:buChar char="–"/>
              <a:defRPr/>
            </a:pPr>
            <a:r>
              <a:rPr lang="en-US" altLang="zh-CN" sz="2200" b="0" dirty="0">
                <a:solidFill>
                  <a:srgbClr val="000000"/>
                </a:solidFill>
                <a:ea typeface="ＭＳ Ｐゴシック" charset="-128"/>
              </a:rPr>
              <a:t>The </a:t>
            </a:r>
            <a:r>
              <a:rPr lang="en-US" altLang="zh-CN" sz="2200" b="0" dirty="0">
                <a:solidFill>
                  <a:srgbClr val="FF0000"/>
                </a:solidFill>
                <a:ea typeface="ＭＳ Ｐゴシック" charset="-128"/>
              </a:rPr>
              <a:t>operator </a:t>
            </a:r>
            <a:r>
              <a:rPr lang="en-US" altLang="zh-CN" sz="2000" dirty="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operator=</a:t>
            </a:r>
            <a:r>
              <a:rPr lang="en-US" altLang="zh-CN" sz="2200" b="0" dirty="0">
                <a:solidFill>
                  <a:srgbClr val="000000"/>
                </a:solidFill>
                <a:ea typeface="ＭＳ Ｐゴシック" charset="-128"/>
              </a:rPr>
              <a:t>, which takes care of </a:t>
            </a:r>
            <a:r>
              <a:rPr lang="en-US" altLang="zh-CN" sz="2200" b="0" dirty="0">
                <a:solidFill>
                  <a:srgbClr val="FF0000"/>
                </a:solidFill>
                <a:ea typeface="ＭＳ Ｐゴシック" charset="-128"/>
              </a:rPr>
              <a:t>assignments</a:t>
            </a:r>
          </a:p>
          <a:p>
            <a:pPr marL="742950" lvl="1" indent="-285750">
              <a:lnSpc>
                <a:spcPct val="85000"/>
              </a:lnSpc>
              <a:spcAft>
                <a:spcPts val="1200"/>
              </a:spcAft>
              <a:buFontTx/>
              <a:buChar char="–"/>
              <a:defRPr/>
            </a:pPr>
            <a:r>
              <a:rPr lang="en-US" altLang="zh-CN" sz="2200" b="0" dirty="0">
                <a:solidFill>
                  <a:srgbClr val="000000"/>
                </a:solidFill>
                <a:ea typeface="ＭＳ Ｐゴシック" charset="-128"/>
              </a:rPr>
              <a:t>A </a:t>
            </a:r>
            <a:r>
              <a:rPr lang="en-US" altLang="zh-CN" sz="2200" b="0" dirty="0">
                <a:solidFill>
                  <a:srgbClr val="FF0000"/>
                </a:solidFill>
                <a:ea typeface="ＭＳ Ｐゴシック" charset="-128"/>
              </a:rPr>
              <a:t>copy constructor</a:t>
            </a:r>
            <a:r>
              <a:rPr lang="en-US" altLang="zh-CN" sz="2200" b="0" i="1" dirty="0">
                <a:solidFill>
                  <a:srgbClr val="000000"/>
                </a:solidFill>
                <a:ea typeface="ＭＳ Ｐゴシック" charset="-128"/>
              </a:rPr>
              <a:t>,</a:t>
            </a:r>
            <a:r>
              <a:rPr lang="en-US" altLang="zh-CN" sz="2200" b="0" dirty="0">
                <a:solidFill>
                  <a:srgbClr val="000000"/>
                </a:solidFill>
                <a:ea typeface="ＭＳ Ｐゴシック" charset="-128"/>
              </a:rPr>
              <a:t> which takes care of </a:t>
            </a:r>
            <a:r>
              <a:rPr lang="en-US" altLang="zh-CN" sz="2200" b="0" dirty="0">
                <a:solidFill>
                  <a:srgbClr val="FF0000"/>
                </a:solidFill>
                <a:ea typeface="ＭＳ Ｐゴシック" charset="-128"/>
              </a:rPr>
              <a:t>by-value parameters</a:t>
            </a:r>
            <a:endParaRPr lang="en-US" altLang="zh-CN" sz="2000" b="0" dirty="0">
              <a:solidFill>
                <a:srgbClr val="FF0000"/>
              </a:solidFill>
              <a:ea typeface="ＭＳ Ｐゴシック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The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assignment operator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has the following form: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The prototype for the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copy constructor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looks like this: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indent="-342900">
              <a:lnSpc>
                <a:spcPct val="85000"/>
              </a:lnSpc>
              <a:spcAft>
                <a:spcPts val="600"/>
              </a:spcAft>
              <a:buFontTx/>
              <a:buChar char="•"/>
              <a:defRPr/>
            </a:pPr>
            <a:r>
              <a:rPr lang="en-US" altLang="zh-CN" sz="2400" b="0" dirty="0">
                <a:solidFill>
                  <a:srgbClr val="000000"/>
                </a:solidFill>
              </a:rPr>
              <a:t>Call/return by value might cause unnecessary calls to the copy constructor.  </a:t>
            </a:r>
            <a:r>
              <a:rPr lang="en-US" altLang="zh-CN" sz="2400" b="0" dirty="0">
                <a:solidFill>
                  <a:srgbClr val="FF0000"/>
                </a:solidFill>
              </a:rPr>
              <a:t>Constant call by reference</a:t>
            </a:r>
            <a:r>
              <a:rPr lang="en-US" altLang="zh-CN" sz="2400" b="0" dirty="0">
                <a:solidFill>
                  <a:srgbClr val="000000"/>
                </a:solidFill>
              </a:rPr>
              <a:t> protects the source.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681987" y="4191000"/>
            <a:ext cx="578001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type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&amp;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type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::operator=(const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type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&amp;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s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rc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01377" y="5325979"/>
            <a:ext cx="3941235" cy="376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type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::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type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const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type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&amp;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src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)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6B1377CA-668B-41E1-8100-EC323A16CAF3}"/>
              </a:ext>
            </a:extLst>
          </p:cNvPr>
          <p:cNvSpPr/>
          <p:nvPr/>
        </p:nvSpPr>
        <p:spPr bwMode="auto">
          <a:xfrm>
            <a:off x="480790" y="4070866"/>
            <a:ext cx="1005840" cy="609600"/>
          </a:xfrm>
          <a:prstGeom prst="wedgeRoundRectCallout">
            <a:avLst>
              <a:gd name="adj1" fmla="val 131611"/>
              <a:gd name="adj2" fmla="val -183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Return by reference</a:t>
            </a:r>
          </a:p>
        </p:txBody>
      </p:sp>
      <p:sp>
        <p:nvSpPr>
          <p:cNvPr id="8" name="对话气泡: 圆角矩形 6">
            <a:extLst>
              <a:ext uri="{FF2B5EF4-FFF2-40B4-BE49-F238E27FC236}">
                <a16:creationId xmlns:a16="http://schemas.microsoft.com/office/drawing/2014/main" id="{6B1377CA-668B-41E1-8100-EC323A16CAF3}"/>
              </a:ext>
            </a:extLst>
          </p:cNvPr>
          <p:cNvSpPr/>
          <p:nvPr/>
        </p:nvSpPr>
        <p:spPr bwMode="auto">
          <a:xfrm>
            <a:off x="881887" y="5151949"/>
            <a:ext cx="1600200" cy="778951"/>
          </a:xfrm>
          <a:prstGeom prst="wedgeRoundRectCallout">
            <a:avLst>
              <a:gd name="adj1" fmla="val 119642"/>
              <a:gd name="adj2" fmla="val -4274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Constructors have the same name as the class (type).</a:t>
            </a:r>
          </a:p>
        </p:txBody>
      </p:sp>
      <p:sp>
        <p:nvSpPr>
          <p:cNvPr id="9" name="对话气泡: 圆角矩形 6">
            <a:extLst>
              <a:ext uri="{FF2B5EF4-FFF2-40B4-BE49-F238E27FC236}">
                <a16:creationId xmlns:a16="http://schemas.microsoft.com/office/drawing/2014/main" id="{6B1377CA-668B-41E1-8100-EC323A16CAF3}"/>
              </a:ext>
            </a:extLst>
          </p:cNvPr>
          <p:cNvSpPr/>
          <p:nvPr/>
        </p:nvSpPr>
        <p:spPr bwMode="auto">
          <a:xfrm>
            <a:off x="7649515" y="4070866"/>
            <a:ext cx="961085" cy="609600"/>
          </a:xfrm>
          <a:prstGeom prst="wedgeRoundRectCallout">
            <a:avLst>
              <a:gd name="adj1" fmla="val -157259"/>
              <a:gd name="adj2" fmla="val -183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Call by reference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25645</TotalTime>
  <Words>1622</Words>
  <Application>Microsoft Macintosh PowerPoint</Application>
  <PresentationFormat>On-screen Show (4:3)</PresentationFormat>
  <Paragraphs>318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Courier New</vt:lpstr>
      <vt:lpstr>Times New Roman</vt:lpstr>
      <vt:lpstr>Blank Presentation</vt:lpstr>
      <vt:lpstr>2_Blank Presentation</vt:lpstr>
      <vt:lpstr>3_Blank Presentation</vt:lpstr>
      <vt:lpstr>4_Blank Presentation</vt:lpstr>
      <vt:lpstr>PowerPoint Presentation</vt:lpstr>
      <vt:lpstr>Example: The CharStack Class</vt:lpstr>
      <vt:lpstr>The charstack.h Interface</vt:lpstr>
      <vt:lpstr>The charstack.h Interface</vt:lpstr>
      <vt:lpstr>Private section for CharStack using a dynamic array</vt:lpstr>
      <vt:lpstr>The charstack.cpp Implementation</vt:lpstr>
      <vt:lpstr>The charstack.cpp Implementation</vt:lpstr>
      <vt:lpstr>The charstack.cpp Implementation</vt:lpstr>
      <vt:lpstr>Copying Objects</vt:lpstr>
      <vt:lpstr>Assignment and Copy Constructors</vt:lpstr>
      <vt:lpstr>Shallow vs. Deep Copying</vt:lpstr>
      <vt:lpstr>Implementing Deep Copy Semantics</vt:lpstr>
      <vt:lpstr>Code to Implement Deep Copying</vt:lpstr>
      <vt:lpstr>PowerPoint Presentation</vt:lpstr>
      <vt:lpstr>PowerPoint Presentation</vt:lpstr>
      <vt:lpstr>PowerPoint Presentation</vt:lpstr>
      <vt:lpstr>The End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3—Expressions</dc:title>
  <cp:lastModifiedBy>钦波 孙</cp:lastModifiedBy>
  <cp:revision>373</cp:revision>
  <dcterms:created xsi:type="dcterms:W3CDTF">2014-07-02T21:36:46Z</dcterms:created>
  <dcterms:modified xsi:type="dcterms:W3CDTF">2021-11-01T09:41:44Z</dcterms:modified>
</cp:coreProperties>
</file>