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61" r:id="rId2"/>
    <p:sldId id="257" r:id="rId3"/>
    <p:sldId id="259" r:id="rId4"/>
    <p:sldId id="260" r:id="rId5"/>
    <p:sldId id="268" r:id="rId6"/>
    <p:sldId id="262" r:id="rId7"/>
    <p:sldId id="263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802" autoAdjust="0"/>
  </p:normalViewPr>
  <p:slideViewPr>
    <p:cSldViewPr snapToGrid="0">
      <p:cViewPr varScale="1">
        <p:scale>
          <a:sx n="80" d="100"/>
          <a:sy n="80" d="100"/>
        </p:scale>
        <p:origin x="1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yuan Zhao (SSE, 120090128)" userId="7d06ad61-7bca-4fc6-b342-ac2d5c1d427b" providerId="ADAL" clId="{1439F512-42C2-41E5-BD76-AED9C899D4B1}"/>
    <pc:docChg chg="undo redo custSel modSld">
      <pc:chgData name="Zhiyuan Zhao (SSE, 120090128)" userId="7d06ad61-7bca-4fc6-b342-ac2d5c1d427b" providerId="ADAL" clId="{1439F512-42C2-41E5-BD76-AED9C899D4B1}" dt="2022-09-24T03:38:37.966" v="92" actId="20577"/>
      <pc:docMkLst>
        <pc:docMk/>
      </pc:docMkLst>
      <pc:sldChg chg="modSp mod">
        <pc:chgData name="Zhiyuan Zhao (SSE, 120090128)" userId="7d06ad61-7bca-4fc6-b342-ac2d5c1d427b" providerId="ADAL" clId="{1439F512-42C2-41E5-BD76-AED9C899D4B1}" dt="2022-09-24T03:38:37.966" v="92" actId="20577"/>
        <pc:sldMkLst>
          <pc:docMk/>
          <pc:sldMk cId="2037171142" sldId="257"/>
        </pc:sldMkLst>
        <pc:spChg chg="mod">
          <ac:chgData name="Zhiyuan Zhao (SSE, 120090128)" userId="7d06ad61-7bca-4fc6-b342-ac2d5c1d427b" providerId="ADAL" clId="{1439F512-42C2-41E5-BD76-AED9C899D4B1}" dt="2022-09-24T03:38:37.966" v="92" actId="20577"/>
          <ac:spMkLst>
            <pc:docMk/>
            <pc:sldMk cId="2037171142" sldId="257"/>
            <ac:spMk id="3" creationId="{4F6B9F91-E581-983E-66E8-E8F7B0E0AAB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6E7397B-1A44-AD34-BB20-650446ABAF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DE7DA3-7777-433C-A1B0-28FAECFB1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686B2-114F-448F-A96E-1604C615744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54153A-7602-1EDE-DA9D-D564924782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5D824C-1F59-F2B4-2320-6FAE91740B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20FD3-0938-4781-B9E0-0219FA558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349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488B050-A978-4F23-AC27-94C632DE0635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B5072C-8539-4217-8890-4544A60A9B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23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B050-A978-4F23-AC27-94C632DE0635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072C-8539-4217-8890-4544A60A9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6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B050-A978-4F23-AC27-94C632DE0635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072C-8539-4217-8890-4544A60A9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8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Gill Sans MT" panose="020B0502020104020203" pitchFamily="34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B050-A978-4F23-AC27-94C632DE0635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072C-8539-4217-8890-4544A60A9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0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88B050-A978-4F23-AC27-94C632DE0635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B5072C-8539-4217-8890-4544A60A9BB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00633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B050-A978-4F23-AC27-94C632DE0635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072C-8539-4217-8890-4544A60A9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5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B050-A978-4F23-AC27-94C632DE0635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072C-8539-4217-8890-4544A60A9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07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B050-A978-4F23-AC27-94C632DE0635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072C-8539-4217-8890-4544A60A9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96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B050-A978-4F23-AC27-94C632DE0635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072C-8539-4217-8890-4544A60A9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1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488B050-A978-4F23-AC27-94C632DE0635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BB5072C-8539-4217-8890-4544A60A9B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1467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488B050-A978-4F23-AC27-94C632DE0635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BB5072C-8539-4217-8890-4544A60A9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98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88B050-A978-4F23-AC27-94C632DE0635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B5072C-8539-4217-8890-4544A60A9B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314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AECBF-BF75-994F-B394-7A40D9366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7200" dirty="0"/>
              <a:t>Online Judge</a:t>
            </a:r>
            <a:r>
              <a:rPr lang="zh-CN" altLang="en-US" sz="7200" dirty="0"/>
              <a:t> </a:t>
            </a:r>
            <a:r>
              <a:rPr lang="en-US" altLang="zh-CN" sz="7200" dirty="0"/>
              <a:t>system Guideline</a:t>
            </a:r>
            <a:endParaRPr lang="zh-CN" altLang="en-US" sz="7200" cap="none" dirty="0"/>
          </a:p>
        </p:txBody>
      </p:sp>
    </p:spTree>
    <p:extLst>
      <p:ext uri="{BB962C8B-B14F-4D97-AF65-F5344CB8AC3E}">
        <p14:creationId xmlns:p14="http://schemas.microsoft.com/office/powerpoint/2010/main" val="160487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6C504-176A-40FD-0765-A1FE801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395" y="291632"/>
            <a:ext cx="10515600" cy="1325563"/>
          </a:xfrm>
        </p:spPr>
        <p:txBody>
          <a:bodyPr/>
          <a:lstStyle/>
          <a:p>
            <a:r>
              <a:rPr lang="en-US" altLang="zh-CN" dirty="0"/>
              <a:t>CUHKSZ Online Judge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B9F91-E581-983E-66E8-E8F7B0E0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833" y="155224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Website [Campus only], if you are not in campus, please connect to school VPN.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en-US" altLang="zh-CN" sz="2800" u="sng" dirty="0">
                <a:solidFill>
                  <a:schemeClr val="tx1"/>
                </a:solidFill>
              </a:rPr>
              <a:t>http://10.26.200.13/       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Why use the OJ?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Evaluate the coding assignments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Easily get the feedback (both for you and TA)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Enjoy programming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717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6C504-176A-40FD-0765-A1FE801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Register </a:t>
            </a:r>
            <a:r>
              <a:rPr lang="en-US" altLang="zh-CN" sz="4000" u="sng" dirty="0">
                <a:solidFill>
                  <a:srgbClr val="00B0F0"/>
                </a:solidFill>
              </a:rPr>
              <a:t>10.26.200.13/accounts/register/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C237A9-A141-8387-89B8-C3A871C2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34" y="1141361"/>
            <a:ext cx="5357324" cy="5639289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90C5100-4085-6399-B31F-EE051067765E}"/>
              </a:ext>
            </a:extLst>
          </p:cNvPr>
          <p:cNvCxnSpPr>
            <a:cxnSpLocks/>
          </p:cNvCxnSpPr>
          <p:nvPr/>
        </p:nvCxnSpPr>
        <p:spPr>
          <a:xfrm flipH="1">
            <a:off x="4081806" y="1677971"/>
            <a:ext cx="31956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225049B-9C8C-5C91-0BE1-1E4F467B7B4D}"/>
              </a:ext>
            </a:extLst>
          </p:cNvPr>
          <p:cNvCxnSpPr>
            <a:cxnSpLocks/>
          </p:cNvCxnSpPr>
          <p:nvPr/>
        </p:nvCxnSpPr>
        <p:spPr>
          <a:xfrm flipH="1">
            <a:off x="4081806" y="2395978"/>
            <a:ext cx="31956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98CF5EF-C89B-8D93-7329-969058F290B4}"/>
              </a:ext>
            </a:extLst>
          </p:cNvPr>
          <p:cNvCxnSpPr>
            <a:cxnSpLocks/>
          </p:cNvCxnSpPr>
          <p:nvPr/>
        </p:nvCxnSpPr>
        <p:spPr>
          <a:xfrm flipH="1">
            <a:off x="4081806" y="4535864"/>
            <a:ext cx="31956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594643A-DEB7-16F6-72AA-A8C7ACFF1CED}"/>
              </a:ext>
            </a:extLst>
          </p:cNvPr>
          <p:cNvCxnSpPr>
            <a:cxnSpLocks/>
          </p:cNvCxnSpPr>
          <p:nvPr/>
        </p:nvCxnSpPr>
        <p:spPr>
          <a:xfrm flipH="1" flipV="1">
            <a:off x="4081805" y="5242874"/>
            <a:ext cx="3195687" cy="473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16AFFD6-0C67-33B7-6C49-4ECFE0ACA281}"/>
              </a:ext>
            </a:extLst>
          </p:cNvPr>
          <p:cNvCxnSpPr>
            <a:cxnSpLocks/>
          </p:cNvCxnSpPr>
          <p:nvPr/>
        </p:nvCxnSpPr>
        <p:spPr>
          <a:xfrm flipH="1">
            <a:off x="4081805" y="5716639"/>
            <a:ext cx="3195687" cy="252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B5D9BB1-D4BA-1CE2-1618-DE5C0BF7E972}"/>
              </a:ext>
            </a:extLst>
          </p:cNvPr>
          <p:cNvSpPr txBox="1"/>
          <p:nvPr/>
        </p:nvSpPr>
        <p:spPr>
          <a:xfrm>
            <a:off x="7645102" y="1380086"/>
            <a:ext cx="2482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student ID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8AABA7-FAD9-20DA-3EA6-5C5E0A21C38B}"/>
              </a:ext>
            </a:extLst>
          </p:cNvPr>
          <p:cNvSpPr txBox="1"/>
          <p:nvPr/>
        </p:nvSpPr>
        <p:spPr>
          <a:xfrm>
            <a:off x="7600634" y="2164852"/>
            <a:ext cx="4377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D8D7A1-FD4A-BA62-1815-02A306EA1E82}"/>
              </a:ext>
            </a:extLst>
          </p:cNvPr>
          <p:cNvSpPr txBox="1"/>
          <p:nvPr/>
        </p:nvSpPr>
        <p:spPr>
          <a:xfrm>
            <a:off x="7556167" y="4182501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choose UTC+8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Zone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Shanghai, Hong Kong etc.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AB01DD9-5CA2-ACD6-72EE-F1FBAB6C6E31}"/>
              </a:ext>
            </a:extLst>
          </p:cNvPr>
          <p:cNvSpPr txBox="1"/>
          <p:nvPr/>
        </p:nvSpPr>
        <p:spPr>
          <a:xfrm>
            <a:off x="7600634" y="5477914"/>
            <a:ext cx="3654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simply ignore them</a:t>
            </a:r>
          </a:p>
        </p:txBody>
      </p:sp>
    </p:spTree>
    <p:extLst>
      <p:ext uri="{BB962C8B-B14F-4D97-AF65-F5344CB8AC3E}">
        <p14:creationId xmlns:p14="http://schemas.microsoft.com/office/powerpoint/2010/main" val="143079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3444CFD-C10A-7461-76D7-B017ED95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18" y="452664"/>
            <a:ext cx="10051639" cy="579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6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9FD82-B719-6B4A-FAEA-2B59C8223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543" y="410068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spc="2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Times New Roman" panose="02020603050405020304" pitchFamily="18" charset="0"/>
              </a:rPr>
              <a:t>Now please join the contest to test. </a:t>
            </a:r>
            <a:r>
              <a:rPr lang="en-US" altLang="zh-CN" sz="4000" u="sng" spc="200" dirty="0">
                <a:solidFill>
                  <a:srgbClr val="00B0F0"/>
                </a:solidFill>
                <a:latin typeface="Gill Sans MT" panose="020B0502020104020203" pitchFamily="34" charset="0"/>
                <a:ea typeface="+mj-ea"/>
                <a:cs typeface="Times New Roman" panose="02020603050405020304" pitchFamily="18" charset="0"/>
              </a:rPr>
              <a:t>http://10.26.200.13/contest/testcontest</a:t>
            </a:r>
          </a:p>
          <a:p>
            <a:pPr marL="0" indent="0">
              <a:buNone/>
            </a:pPr>
            <a:endParaRPr lang="en-US" altLang="zh-CN" sz="1600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CN" altLang="en-US" sz="1600" u="sng" dirty="0">
              <a:solidFill>
                <a:srgbClr val="00B0F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FA20A5-ACC5-D57A-3397-E5D8F4ECC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6"/>
          <a:stretch/>
        </p:blipFill>
        <p:spPr>
          <a:xfrm>
            <a:off x="893976" y="2382240"/>
            <a:ext cx="11016611" cy="29034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1A39F50-9F99-C7B5-1C1B-16C50F1B5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52"/>
          <a:stretch/>
        </p:blipFill>
        <p:spPr>
          <a:xfrm>
            <a:off x="893975" y="3713658"/>
            <a:ext cx="7540161" cy="140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1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02D1E-F364-932E-A71F-15B9BCD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hello, world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CF46E8-CD15-3FB6-4CB1-803FA63DA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089" y="1128451"/>
            <a:ext cx="8463822" cy="517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2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02D1E-F364-932E-A71F-15B9BCD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hello, world [solution]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A5C9B2-EF19-9934-A577-34F0357F4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10" y="1275347"/>
            <a:ext cx="9835979" cy="54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02D1E-F364-932E-A71F-15B9BCD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hello, world [solution]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4B5A27-955A-2231-6886-566677238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874517"/>
            <a:ext cx="10163258" cy="337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54399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143</TotalTime>
  <Words>117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Arial</vt:lpstr>
      <vt:lpstr>Gill Sans MT</vt:lpstr>
      <vt:lpstr>Impact</vt:lpstr>
      <vt:lpstr>Times New Roman</vt:lpstr>
      <vt:lpstr>徽章</vt:lpstr>
      <vt:lpstr>Online Judge system Guideline</vt:lpstr>
      <vt:lpstr>CUHKSZ Online Judge</vt:lpstr>
      <vt:lpstr>Register 10.26.200.13/accounts/register/</vt:lpstr>
      <vt:lpstr>PowerPoint Presentation</vt:lpstr>
      <vt:lpstr>PowerPoint Presentation</vt:lpstr>
      <vt:lpstr>hello, world</vt:lpstr>
      <vt:lpstr>hello, world [solution]</vt:lpstr>
      <vt:lpstr>hello, world [solution]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Tianci Hou (SDS, 121090184)</dc:creator>
  <cp:lastModifiedBy>Zhiyuan Zhao (SSE, 120090128)</cp:lastModifiedBy>
  <cp:revision>8</cp:revision>
  <dcterms:created xsi:type="dcterms:W3CDTF">2022-09-04T12:26:06Z</dcterms:created>
  <dcterms:modified xsi:type="dcterms:W3CDTF">2022-09-24T03:39:06Z</dcterms:modified>
</cp:coreProperties>
</file>