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503FF-59E5-9732-0617-790A3E2BD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1EC542-3157-BFD9-5E8C-608529042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AF1580-9C9F-6BBD-80A8-0B3600090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888F-5832-4C4F-BDDB-6D1D2FE74DDB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C650FC-726A-9387-BCDE-6A6521EF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443451-091B-0B26-1151-EE374A26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6050-F4D9-403F-A609-FB64A0CA0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65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2A742-1534-E2B3-E1D6-CA8EEB46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0E2D20-1441-683D-48D0-CDDFF7BBE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3C190-EBAB-5BFD-B933-43FD5015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888F-5832-4C4F-BDDB-6D1D2FE74DDB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209FF3-6135-55F0-C858-B0048381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66E8D8-6297-11EC-6B13-F714F1F6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6050-F4D9-403F-A609-FB64A0CA0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60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6E19FE-7458-1953-407B-E936B687D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162905-665E-0AA9-345C-D7C30D6B6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56699-5A96-D02E-F33E-59C9F365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888F-5832-4C4F-BDDB-6D1D2FE74DDB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E5AA50-86C6-F37D-36E7-8F36F6F9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217FF0-C43B-E40C-C918-687CD459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6050-F4D9-403F-A609-FB64A0CA0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56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B0A82-3E39-E66D-FAE4-C16AC94A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189AC-2592-FD81-3A76-EC825081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FBE5E5-579F-23D3-76E4-BCCED892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888F-5832-4C4F-BDDB-6D1D2FE74DDB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DDC0A8-C55D-969D-69E6-38B40DC0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19994D-9C88-694C-F821-89B56BE7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6050-F4D9-403F-A609-FB64A0CA0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28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8C4E7-37DF-75AE-A1A2-9E040D12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6192C6-EDBE-87E3-E283-52E3FBC0C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5D8F2-F0B6-B899-AEF5-9539DABD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888F-5832-4C4F-BDDB-6D1D2FE74DDB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E3011C-7AD7-F1CB-6497-DE06FA90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FD76EA-6180-EBA7-508B-066D29A5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6050-F4D9-403F-A609-FB64A0CA0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30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84ECF-4AB5-22CE-0940-72C8C085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E0D76-09D7-1426-9156-EF8A968CC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7E0B11-34A5-2890-4EDB-B4F8010D9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687D51-3C7F-C6F3-4F5B-EC58FA95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888F-5832-4C4F-BDDB-6D1D2FE74DDB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13D0CA-C217-38FC-CDE1-287FDC3B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8A16D2-94ED-04E3-3C84-4D752A2A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6050-F4D9-403F-A609-FB64A0CA0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22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5363F-D4BA-E644-4322-F564806FC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0C4B7E-C060-6DAA-491D-393B93F0F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AA547F-D976-30A3-04FB-00A89D67C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481245-89B2-AA08-D263-EAB02697E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D453DA-D2CB-1DAD-F458-8D0AEA9CB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339C7B-FCCA-055A-8066-E18B4152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888F-5832-4C4F-BDDB-6D1D2FE74DDB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A6452E-656A-68F0-23F7-76E4DE51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0594C8-6383-AAE5-E0CF-850ED11C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6050-F4D9-403F-A609-FB64A0CA0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1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CF708-5EC8-261C-1EBC-B6C24D9B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3C96E6-D5AF-F3AA-4D05-B162A02F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888F-5832-4C4F-BDDB-6D1D2FE74DDB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456710-E644-B5DF-0BB8-4FA8BE5D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29D9A8-01FE-7CE3-022A-E205FDDC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6050-F4D9-403F-A609-FB64A0CA0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80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C4A748-55C5-CB73-4E80-CE5094A5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888F-5832-4C4F-BDDB-6D1D2FE74DDB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9B2065-9D53-86D0-6406-BAAA4DFE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64AB67-D696-BC09-36CF-D1430453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6050-F4D9-403F-A609-FB64A0CA0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98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79798-C8D5-3A8D-A03F-F8C58470C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D0F196-B958-CCEB-9DC9-6A49A2F6C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A294E7-DE5C-4A30-7B2A-392EBCEA0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CE67B3-5CE7-4762-31F6-4A1B6E096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888F-5832-4C4F-BDDB-6D1D2FE74DDB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014A00-853B-A9CB-46FE-2F46698C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7C9614-99AC-C9E1-F64D-470690C2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6050-F4D9-403F-A609-FB64A0CA0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25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8428A-E562-241E-E5D5-A07277E3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FA7BA5-25BC-C044-F96D-684CB7F1B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A96D16-56A7-8E4B-A444-C09CD621B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51558A-ACE8-3EBC-6A1E-999D60DFE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888F-5832-4C4F-BDDB-6D1D2FE74DDB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FABA1D-D9F3-F927-A645-6258AE42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F0C9A9-3D9D-A988-7726-15CFC557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6050-F4D9-403F-A609-FB64A0CA0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14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D795A7-50CC-B0E7-F7D1-3AD9F9BF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D4EDF1-D153-A4FE-121C-F2254D871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9BDC7-0292-C890-A6CF-9F3CA0850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B888F-5832-4C4F-BDDB-6D1D2FE74DDB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778DC-5124-F3C3-7B2A-3C7E26EB2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819B46-C536-5A09-0762-14B988474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E6050-F4D9-403F-A609-FB64A0CA0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45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B2BEC-FF65-C936-064F-EA1BE8B61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CSC3170 Database System Tutorial 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F2A31B-5319-B086-74A4-02C81D6FF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Panlong Wu</a:t>
            </a:r>
          </a:p>
          <a:p>
            <a:r>
              <a:rPr lang="en-US" altLang="zh-CN" dirty="0"/>
              <a:t>panlongwu@link.cuhk.edu.cn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42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2D9CE-D79A-0587-C930-214AD9E7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before database system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9CC77-7202-5DD0-5871-4FDC8F28A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In the early days, database applications were built directly on top of file systems, which leads to </a:t>
            </a:r>
          </a:p>
          <a:p>
            <a:r>
              <a:rPr lang="en-US" altLang="zh-CN" dirty="0"/>
              <a:t>Data redundancy and inconsistency: data is stored in multiple file formats resulting induplication of information in different files</a:t>
            </a:r>
          </a:p>
          <a:p>
            <a:r>
              <a:rPr lang="en-US" altLang="zh-CN" dirty="0"/>
              <a:t>Difficulty in accessing data:</a:t>
            </a:r>
            <a:r>
              <a:rPr lang="zh-CN" altLang="en-US" dirty="0"/>
              <a:t> </a:t>
            </a:r>
            <a:r>
              <a:rPr lang="en-US" altLang="zh-CN" dirty="0"/>
              <a:t>Need to write a new program to carry out each new task</a:t>
            </a:r>
          </a:p>
          <a:p>
            <a:r>
              <a:rPr lang="en-US" altLang="zh-CN" dirty="0"/>
              <a:t>Data isolation: Multiple files and formats</a:t>
            </a:r>
          </a:p>
          <a:p>
            <a:r>
              <a:rPr lang="en-US" altLang="zh-CN" dirty="0"/>
              <a:t>Integrity problems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661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E90EB-49FD-481D-24EF-A1E548D9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Database system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8BCC9-D583-B618-D5F6-D438D5FB9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Database system can handle the above problems, but it may also have some disadvantages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17855F-216F-4797-0A0D-08B534956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07" y="3078479"/>
            <a:ext cx="9240467" cy="199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6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CAE1D-D5D6-2A5A-E6FC-4AA85B51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DDL </a:t>
            </a:r>
            <a:r>
              <a:rPr lang="en-US" altLang="zh-CN" dirty="0"/>
              <a:t>(</a:t>
            </a:r>
            <a:r>
              <a:rPr lang="fr-FR" altLang="zh-CN" dirty="0"/>
              <a:t>Data Definition Language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E33179-399F-3962-B03D-6138A6AB6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DDL is used to create various objects in the database ----- tables, views, indexes, synonyms, clusters, etc. :</a:t>
            </a:r>
          </a:p>
          <a:p>
            <a:pPr marL="0" indent="0">
              <a:buNone/>
            </a:pPr>
            <a:r>
              <a:rPr lang="en-US" altLang="zh-CN" dirty="0"/>
              <a:t>CREATE TABLE /VIEW /INDEX /SYN /CLUSTER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1: create</a:t>
            </a:r>
          </a:p>
          <a:p>
            <a:pPr marL="0" indent="0">
              <a:buNone/>
            </a:pPr>
            <a:r>
              <a:rPr lang="en-US" altLang="zh-CN" dirty="0"/>
              <a:t>2: drop,</a:t>
            </a:r>
            <a:r>
              <a:rPr lang="zh-CN" altLang="en-US" dirty="0"/>
              <a:t> </a:t>
            </a:r>
            <a:r>
              <a:rPr lang="en-US" altLang="zh-CN" dirty="0"/>
              <a:t>truncate</a:t>
            </a:r>
          </a:p>
          <a:p>
            <a:pPr marL="0" indent="0">
              <a:buNone/>
            </a:pPr>
            <a:r>
              <a:rPr lang="en-US" altLang="zh-CN" dirty="0"/>
              <a:t>3: alter</a:t>
            </a:r>
          </a:p>
          <a:p>
            <a:pPr marL="0" indent="0">
              <a:buNone/>
            </a:pPr>
            <a:r>
              <a:rPr lang="en-US" altLang="zh-CN" dirty="0"/>
              <a:t>4: show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2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88024-5F63-4E87-2786-D7E6752B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DML </a:t>
            </a:r>
            <a:r>
              <a:rPr lang="en-US" altLang="zh-CN" dirty="0"/>
              <a:t>(</a:t>
            </a:r>
            <a:r>
              <a:rPr lang="fr-FR" altLang="zh-CN" dirty="0"/>
              <a:t>Data Manipulation Language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FAC1AC-17B8-9315-31AC-992AD1AA3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Insert</a:t>
            </a:r>
          </a:p>
          <a:p>
            <a:pPr marL="0" indent="0">
              <a:buNone/>
            </a:pPr>
            <a:r>
              <a:rPr lang="en-US" altLang="zh-CN" dirty="0"/>
              <a:t>insert into table1(field1,field2) values(value1,value2)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Update</a:t>
            </a:r>
          </a:p>
          <a:p>
            <a:pPr marL="0" indent="0">
              <a:buNone/>
            </a:pPr>
            <a:r>
              <a:rPr lang="en-US" altLang="zh-CN" dirty="0"/>
              <a:t>UPDATE table1 SET field1 = value1 WHERE field2 = value2</a:t>
            </a:r>
          </a:p>
          <a:p>
            <a:endParaRPr lang="en-US" altLang="zh-CN" dirty="0"/>
          </a:p>
          <a:p>
            <a:r>
              <a:rPr lang="en-US" altLang="zh-CN" dirty="0"/>
              <a:t>Delete</a:t>
            </a:r>
          </a:p>
          <a:p>
            <a:pPr marL="0" indent="0">
              <a:buNone/>
            </a:pPr>
            <a:r>
              <a:rPr lang="en-US" altLang="zh-CN" dirty="0"/>
              <a:t>delete from table1</a:t>
            </a:r>
            <a:r>
              <a:rPr lang="zh-CN" altLang="en-US" dirty="0"/>
              <a:t>：</a:t>
            </a:r>
            <a:r>
              <a:rPr lang="en-US" altLang="zh-CN" dirty="0"/>
              <a:t>update table1 set field1=value1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64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C4496-B30E-C6F4-373A-D497F0A50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DQL </a:t>
            </a:r>
            <a:r>
              <a:rPr lang="en-US" altLang="zh-CN" dirty="0"/>
              <a:t>(</a:t>
            </a:r>
            <a:r>
              <a:rPr lang="fr-FR" altLang="zh-CN" dirty="0"/>
              <a:t>data query language)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7A194-51DD-CA5C-0DCE-002FB057D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/>
              <a:t>select * from table1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6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74EF1-1E5A-467C-5823-0FE00F7B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DCL </a:t>
            </a:r>
            <a:r>
              <a:rPr lang="en-US" altLang="zh-CN" dirty="0"/>
              <a:t>(</a:t>
            </a:r>
            <a:r>
              <a:rPr lang="fr-FR" altLang="zh-CN" dirty="0"/>
              <a:t>data control language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67B34-136B-963E-3C85-F22A2C011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/>
              <a:t>Grant</a:t>
            </a:r>
          </a:p>
          <a:p>
            <a:endParaRPr lang="fr-FR" altLang="zh-CN" dirty="0"/>
          </a:p>
          <a:p>
            <a:r>
              <a:rPr lang="fr-FR" altLang="zh-CN" dirty="0"/>
              <a:t>Rollback</a:t>
            </a:r>
          </a:p>
          <a:p>
            <a:endParaRPr lang="fr-FR" altLang="zh-CN" dirty="0"/>
          </a:p>
          <a:p>
            <a:r>
              <a:rPr lang="fr-FR" altLang="zh-CN" dirty="0"/>
              <a:t>Commit</a:t>
            </a:r>
          </a:p>
          <a:p>
            <a:endParaRPr lang="fr-FR" altLang="zh-CN" dirty="0"/>
          </a:p>
          <a:p>
            <a:r>
              <a:rPr lang="fr-FR" altLang="zh-CN" dirty="0"/>
              <a:t>Create user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06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37B17F-0289-62C8-36D8-70A1404F35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FF2348B-52F0-EB46-6401-FAB19E418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195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221</Words>
  <Application>Microsoft Office PowerPoint</Application>
  <PresentationFormat>宽屏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Office 主题​​</vt:lpstr>
      <vt:lpstr>CSC3170 Database System Tutorial 1</vt:lpstr>
      <vt:lpstr>Problems before database system</vt:lpstr>
      <vt:lpstr>Database system</vt:lpstr>
      <vt:lpstr>DDL (Data Definition Language)</vt:lpstr>
      <vt:lpstr>DML (Data Manipulation Language)</vt:lpstr>
      <vt:lpstr>DQL (data query language)</vt:lpstr>
      <vt:lpstr>DCL (data control language)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CSC3170 Database </dc:title>
  <dc:creator>龙茗茶 吴</dc:creator>
  <cp:lastModifiedBy>龙茗茶 吴</cp:lastModifiedBy>
  <cp:revision>28</cp:revision>
  <dcterms:created xsi:type="dcterms:W3CDTF">2024-01-13T08:42:34Z</dcterms:created>
  <dcterms:modified xsi:type="dcterms:W3CDTF">2024-01-16T06:28:54Z</dcterms:modified>
</cp:coreProperties>
</file>