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0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1DC3-0A02-4B97-B3F8-C7CE34EB2A46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2F7A-B24E-40C7-8CCC-BD503F439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Room photo detail (hyperlink)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&lt;a class="</a:t>
            </a:r>
            <a:r>
              <a:rPr lang="en-US" altLang="zh-CN" dirty="0" err="1"/>
              <a:t>fancybox</a:t>
            </a:r>
            <a:r>
              <a:rPr lang="en-US" altLang="zh-CN" dirty="0"/>
              <a:t>" </a:t>
            </a:r>
            <a:r>
              <a:rPr lang="en-US" altLang="zh-CN" dirty="0" err="1"/>
              <a:t>href</a:t>
            </a:r>
            <a:r>
              <a:rPr lang="en-US" altLang="zh-CN" dirty="0"/>
              <a:t>="kingbedroom.jpg" data-</a:t>
            </a:r>
            <a:r>
              <a:rPr lang="en-US" altLang="zh-CN" dirty="0" err="1"/>
              <a:t>fancybox</a:t>
            </a:r>
            <a:r>
              <a:rPr lang="en-US" altLang="zh-CN" dirty="0"/>
              <a:t>-group="gallery" title="</a:t>
            </a:r>
            <a:r>
              <a:rPr lang="en-US" altLang="zh-CN" dirty="0" err="1"/>
              <a:t>kingbed</a:t>
            </a:r>
            <a:r>
              <a:rPr lang="en-US" altLang="zh-CN" dirty="0"/>
              <a:t> room"&gt;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="kingbedroom.png" width="110" height="80" alt="" /&gt;&lt;/a&gt;</a:t>
            </a:r>
          </a:p>
          <a:p>
            <a:r>
              <a:rPr lang="en-US" altLang="zh-CN" dirty="0"/>
              <a:t> &lt;a class="</a:t>
            </a:r>
            <a:r>
              <a:rPr lang="en-US" altLang="zh-CN" dirty="0" err="1"/>
              <a:t>fancybox</a:t>
            </a:r>
            <a:r>
              <a:rPr lang="en-US" altLang="zh-CN" dirty="0"/>
              <a:t>" </a:t>
            </a:r>
            <a:r>
              <a:rPr lang="en-US" altLang="zh-CN" dirty="0" err="1"/>
              <a:t>href</a:t>
            </a:r>
            <a:r>
              <a:rPr lang="en-US" altLang="zh-CN" dirty="0"/>
              <a:t>="kingbedroom1.jpg" data-</a:t>
            </a:r>
            <a:r>
              <a:rPr lang="en-US" altLang="zh-CN" dirty="0" err="1"/>
              <a:t>fancybox</a:t>
            </a:r>
            <a:r>
              <a:rPr lang="en-US" altLang="zh-CN" dirty="0"/>
              <a:t>-group="gallery" title="</a:t>
            </a:r>
            <a:r>
              <a:rPr lang="en-US" altLang="zh-CN" dirty="0" err="1"/>
              <a:t>kingbed</a:t>
            </a:r>
            <a:r>
              <a:rPr lang="en-US" altLang="zh-CN" dirty="0"/>
              <a:t> room"&gt;&lt;/a&gt; </a:t>
            </a:r>
          </a:p>
          <a:p>
            <a:r>
              <a:rPr lang="en-US" altLang="zh-CN" dirty="0"/>
              <a:t>&lt;div class="p"&gt; &lt;input name="type" type="radio" value="single" </a:t>
            </a:r>
            <a:r>
              <a:rPr lang="en-US" altLang="zh-CN" dirty="0" err="1"/>
              <a:t>onclick</a:t>
            </a:r>
            <a:r>
              <a:rPr lang="en-US" altLang="zh-CN" dirty="0"/>
              <a:t>="</a:t>
            </a:r>
            <a:r>
              <a:rPr lang="en-US" altLang="zh-CN" dirty="0" err="1"/>
              <a:t>ajaxFunction</a:t>
            </a:r>
            <a:r>
              <a:rPr lang="en-US" altLang="zh-CN" dirty="0"/>
              <a:t>(12)"/&gt; Lanai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6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FancyBox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FancyBox</a:t>
            </a:r>
            <a:r>
              <a:rPr lang="en-US" altLang="zh-CN" dirty="0"/>
              <a:t> is a tool for displaying images, html content and multi-media in a Mac-style "lightbox" that floats overtop of web page. </a:t>
            </a:r>
            <a:br>
              <a:rPr lang="en-US" altLang="zh-CN" dirty="0"/>
            </a:br>
            <a:r>
              <a:rPr lang="en-US" altLang="zh-CN" dirty="0"/>
              <a:t>It was built using the </a:t>
            </a:r>
            <a:r>
              <a:rPr lang="en-US" altLang="zh-CN" u="sng" dirty="0"/>
              <a:t>jQuery library</a:t>
            </a:r>
            <a:r>
              <a:rPr lang="en-US" altLang="zh-CN" dirty="0"/>
              <a:t>. Licensed under both </a:t>
            </a:r>
            <a:r>
              <a:rPr lang="en-US" altLang="zh-CN" u="sng" dirty="0"/>
              <a:t>MIT and GPL licenses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63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 room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" y="2419739"/>
            <a:ext cx="6018034" cy="362216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739"/>
            <a:ext cx="5859164" cy="2907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45" y="5327620"/>
            <a:ext cx="5546233" cy="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 and padding setting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70" y="1690688"/>
            <a:ext cx="4619019" cy="4814817"/>
          </a:xfrm>
        </p:spPr>
      </p:pic>
    </p:spTree>
    <p:extLst>
      <p:ext uri="{BB962C8B-B14F-4D97-AF65-F5344CB8AC3E}">
        <p14:creationId xmlns:p14="http://schemas.microsoft.com/office/powerpoint/2010/main" val="125377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131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Room photo detail (hyperlink)</vt:lpstr>
      <vt:lpstr>FancyBox</vt:lpstr>
      <vt:lpstr>Remain room </vt:lpstr>
      <vt:lpstr>Margin and padding setting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zhongxing chen</dc:creator>
  <cp:lastModifiedBy>zhongxing chen</cp:lastModifiedBy>
  <cp:revision>4</cp:revision>
  <dcterms:created xsi:type="dcterms:W3CDTF">2016-11-27T11:17:05Z</dcterms:created>
  <dcterms:modified xsi:type="dcterms:W3CDTF">2016-11-27T13:06:44Z</dcterms:modified>
</cp:coreProperties>
</file>