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97" r:id="rId3"/>
    <p:sldId id="288" r:id="rId4"/>
    <p:sldId id="300" r:id="rId5"/>
    <p:sldId id="302" r:id="rId6"/>
    <p:sldId id="301" r:id="rId7"/>
    <p:sldId id="303" r:id="rId8"/>
    <p:sldId id="306" r:id="rId9"/>
    <p:sldId id="283" r:id="rId10"/>
    <p:sldId id="293" r:id="rId11"/>
    <p:sldId id="295" r:id="rId12"/>
    <p:sldId id="298" r:id="rId13"/>
    <p:sldId id="291" r:id="rId14"/>
    <p:sldId id="296" r:id="rId15"/>
    <p:sldId id="305" r:id="rId16"/>
    <p:sldId id="292" r:id="rId17"/>
    <p:sldId id="282" r:id="rId18"/>
    <p:sldId id="294" r:id="rId19"/>
    <p:sldId id="286" r:id="rId20"/>
  </p:sldIdLst>
  <p:sldSz cx="9144000" cy="6858000" type="letter"/>
  <p:notesSz cx="6934200" cy="9232900"/>
  <p:defaultTextStyle>
    <a:defPPr>
      <a:defRPr lang="en-US"/>
    </a:defPPr>
    <a:lvl1pPr algn="l" rtl="0" fontAlgn="base">
      <a:spcBef>
        <a:spcPct val="0"/>
      </a:spcBef>
      <a:spcAft>
        <a:spcPct val="0"/>
      </a:spcAft>
      <a:defRPr sz="2400" b="1" kern="1200">
        <a:solidFill>
          <a:srgbClr val="CC0000"/>
        </a:solidFill>
        <a:latin typeface="Arial" charset="0"/>
        <a:ea typeface="+mn-ea"/>
        <a:cs typeface="+mn-cs"/>
      </a:defRPr>
    </a:lvl1pPr>
    <a:lvl2pPr marL="457200" algn="l" rtl="0" fontAlgn="base">
      <a:spcBef>
        <a:spcPct val="0"/>
      </a:spcBef>
      <a:spcAft>
        <a:spcPct val="0"/>
      </a:spcAft>
      <a:defRPr sz="2400" b="1" kern="1200">
        <a:solidFill>
          <a:srgbClr val="CC0000"/>
        </a:solidFill>
        <a:latin typeface="Arial" charset="0"/>
        <a:ea typeface="+mn-ea"/>
        <a:cs typeface="+mn-cs"/>
      </a:defRPr>
    </a:lvl2pPr>
    <a:lvl3pPr marL="914400" algn="l" rtl="0" fontAlgn="base">
      <a:spcBef>
        <a:spcPct val="0"/>
      </a:spcBef>
      <a:spcAft>
        <a:spcPct val="0"/>
      </a:spcAft>
      <a:defRPr sz="2400" b="1" kern="1200">
        <a:solidFill>
          <a:srgbClr val="CC0000"/>
        </a:solidFill>
        <a:latin typeface="Arial" charset="0"/>
        <a:ea typeface="+mn-ea"/>
        <a:cs typeface="+mn-cs"/>
      </a:defRPr>
    </a:lvl3pPr>
    <a:lvl4pPr marL="1371600" algn="l" rtl="0" fontAlgn="base">
      <a:spcBef>
        <a:spcPct val="0"/>
      </a:spcBef>
      <a:spcAft>
        <a:spcPct val="0"/>
      </a:spcAft>
      <a:defRPr sz="2400" b="1" kern="1200">
        <a:solidFill>
          <a:srgbClr val="CC0000"/>
        </a:solidFill>
        <a:latin typeface="Arial" charset="0"/>
        <a:ea typeface="+mn-ea"/>
        <a:cs typeface="+mn-cs"/>
      </a:defRPr>
    </a:lvl4pPr>
    <a:lvl5pPr marL="1828800" algn="l" rtl="0" fontAlgn="base">
      <a:spcBef>
        <a:spcPct val="0"/>
      </a:spcBef>
      <a:spcAft>
        <a:spcPct val="0"/>
      </a:spcAft>
      <a:defRPr sz="2400" b="1" kern="1200">
        <a:solidFill>
          <a:srgbClr val="CC0000"/>
        </a:solidFill>
        <a:latin typeface="Arial" charset="0"/>
        <a:ea typeface="+mn-ea"/>
        <a:cs typeface="+mn-cs"/>
      </a:defRPr>
    </a:lvl5pPr>
    <a:lvl6pPr marL="2286000" algn="l" defTabSz="914400" rtl="0" eaLnBrk="1" latinLnBrk="0" hangingPunct="1">
      <a:defRPr sz="2400" b="1" kern="1200">
        <a:solidFill>
          <a:srgbClr val="CC0000"/>
        </a:solidFill>
        <a:latin typeface="Arial" charset="0"/>
        <a:ea typeface="+mn-ea"/>
        <a:cs typeface="+mn-cs"/>
      </a:defRPr>
    </a:lvl6pPr>
    <a:lvl7pPr marL="2743200" algn="l" defTabSz="914400" rtl="0" eaLnBrk="1" latinLnBrk="0" hangingPunct="1">
      <a:defRPr sz="2400" b="1" kern="1200">
        <a:solidFill>
          <a:srgbClr val="CC0000"/>
        </a:solidFill>
        <a:latin typeface="Arial" charset="0"/>
        <a:ea typeface="+mn-ea"/>
        <a:cs typeface="+mn-cs"/>
      </a:defRPr>
    </a:lvl7pPr>
    <a:lvl8pPr marL="3200400" algn="l" defTabSz="914400" rtl="0" eaLnBrk="1" latinLnBrk="0" hangingPunct="1">
      <a:defRPr sz="2400" b="1" kern="1200">
        <a:solidFill>
          <a:srgbClr val="CC0000"/>
        </a:solidFill>
        <a:latin typeface="Arial" charset="0"/>
        <a:ea typeface="+mn-ea"/>
        <a:cs typeface="+mn-cs"/>
      </a:defRPr>
    </a:lvl8pPr>
    <a:lvl9pPr marL="3657600" algn="l" defTabSz="914400" rtl="0" eaLnBrk="1" latinLnBrk="0" hangingPunct="1">
      <a:defRPr sz="2400" b="1" kern="1200">
        <a:solidFill>
          <a:srgbClr val="CC0000"/>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6600CC"/>
    <a:srgbClr val="0066FF"/>
    <a:srgbClr val="996633"/>
    <a:srgbClr val="C09200"/>
    <a:srgbClr val="82B000"/>
    <a:srgbClr val="66FF66"/>
    <a:srgbClr val="00FFFF"/>
    <a:srgbClr val="0099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44" autoAdjust="0"/>
    <p:restoredTop sz="93247" autoAdjust="0"/>
  </p:normalViewPr>
  <p:slideViewPr>
    <p:cSldViewPr>
      <p:cViewPr varScale="1">
        <p:scale>
          <a:sx n="185" d="100"/>
          <a:sy n="185" d="100"/>
        </p:scale>
        <p:origin x="-169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t" anchorCtr="0" compatLnSpc="1">
            <a:prstTxWarp prst="textNoShape">
              <a:avLst/>
            </a:prstTxWarp>
          </a:bodyPr>
          <a:lstStyle>
            <a:lvl1pPr defTabSz="923925">
              <a:defRPr sz="1200" b="0" smtClean="0">
                <a:solidFill>
                  <a:schemeClr val="tx1"/>
                </a:solidFill>
              </a:defRPr>
            </a:lvl1pPr>
          </a:lstStyle>
          <a:p>
            <a:pPr>
              <a:defRPr/>
            </a:pPr>
            <a:endParaRPr lang="en-US"/>
          </a:p>
        </p:txBody>
      </p:sp>
      <p:sp>
        <p:nvSpPr>
          <p:cNvPr id="10243" name="Rectangle 3"/>
          <p:cNvSpPr>
            <a:spLocks noGrp="1" noChangeArrowheads="1"/>
          </p:cNvSpPr>
          <p:nvPr>
            <p:ph type="dt" idx="1"/>
          </p:nvPr>
        </p:nvSpPr>
        <p:spPr bwMode="auto">
          <a:xfrm>
            <a:off x="3927475" y="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t" anchorCtr="0" compatLnSpc="1">
            <a:prstTxWarp prst="textNoShape">
              <a:avLst/>
            </a:prstTxWarp>
          </a:bodyPr>
          <a:lstStyle>
            <a:lvl1pPr algn="r" defTabSz="923925">
              <a:defRPr sz="1200" b="0" smtClean="0">
                <a:solidFill>
                  <a:schemeClr val="tx1"/>
                </a:solidFill>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58875" y="692150"/>
            <a:ext cx="4616450" cy="34623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93738" y="4386263"/>
            <a:ext cx="5546725"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76935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b" anchorCtr="0" compatLnSpc="1">
            <a:prstTxWarp prst="textNoShape">
              <a:avLst/>
            </a:prstTxWarp>
          </a:bodyPr>
          <a:lstStyle>
            <a:lvl1pPr defTabSz="923925">
              <a:defRPr sz="1200" b="0" smtClean="0">
                <a:solidFill>
                  <a:schemeClr val="tx1"/>
                </a:solidFill>
              </a:defRPr>
            </a:lvl1pPr>
          </a:lstStyle>
          <a:p>
            <a:pPr>
              <a:defRPr/>
            </a:pPr>
            <a:endParaRPr lang="en-US"/>
          </a:p>
        </p:txBody>
      </p:sp>
      <p:sp>
        <p:nvSpPr>
          <p:cNvPr id="10247" name="Rectangle 7"/>
          <p:cNvSpPr>
            <a:spLocks noGrp="1" noChangeArrowheads="1"/>
          </p:cNvSpPr>
          <p:nvPr>
            <p:ph type="sldNum" sz="quarter" idx="5"/>
          </p:nvPr>
        </p:nvSpPr>
        <p:spPr bwMode="auto">
          <a:xfrm>
            <a:off x="3927475" y="876935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b" anchorCtr="0" compatLnSpc="1">
            <a:prstTxWarp prst="textNoShape">
              <a:avLst/>
            </a:prstTxWarp>
          </a:bodyPr>
          <a:lstStyle>
            <a:lvl1pPr algn="r" defTabSz="923925">
              <a:defRPr sz="1200" b="0" smtClean="0">
                <a:solidFill>
                  <a:schemeClr val="tx1"/>
                </a:solidFill>
              </a:defRPr>
            </a:lvl1pPr>
          </a:lstStyle>
          <a:p>
            <a:pPr>
              <a:defRPr/>
            </a:pPr>
            <a:fld id="{3B54001D-29C0-46D9-9D55-F5682658B624}" type="slidenum">
              <a:rPr lang="en-US"/>
              <a:pPr>
                <a:defRPr/>
              </a:pPr>
              <a:t>‹#›</a:t>
            </a:fld>
            <a:endParaRPr lang="en-US"/>
          </a:p>
        </p:txBody>
      </p:sp>
    </p:spTree>
    <p:extLst>
      <p:ext uri="{BB962C8B-B14F-4D97-AF65-F5344CB8AC3E}">
        <p14:creationId xmlns:p14="http://schemas.microsoft.com/office/powerpoint/2010/main" val="1065261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89201923-D677-4079-913C-3C4013A10007}" type="slidenum">
              <a:rPr lang="en-US" sz="1200" b="0">
                <a:solidFill>
                  <a:schemeClr val="tx1"/>
                </a:solidFill>
              </a:rPr>
              <a:pPr eaLnBrk="1" hangingPunct="1"/>
              <a:t>1</a:t>
            </a:fld>
            <a:endParaRPr lang="en-US" sz="1200" b="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C5AD6593-52AB-45FD-A69F-86417757ECD4}" type="slidenum">
              <a:rPr lang="en-US" sz="1200" b="0">
                <a:solidFill>
                  <a:schemeClr val="tx1"/>
                </a:solidFill>
              </a:rPr>
              <a:pPr eaLnBrk="1" hangingPunct="1"/>
              <a:t>10</a:t>
            </a:fld>
            <a:endParaRPr lang="en-US" sz="1200" b="0">
              <a:solidFill>
                <a:schemeClr val="tx1"/>
              </a:solidFill>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C5AD6593-52AB-45FD-A69F-86417757ECD4}" type="slidenum">
              <a:rPr lang="en-US" sz="1200" b="0">
                <a:solidFill>
                  <a:schemeClr val="tx1"/>
                </a:solidFill>
              </a:rPr>
              <a:pPr eaLnBrk="1" hangingPunct="1"/>
              <a:t>11</a:t>
            </a:fld>
            <a:endParaRPr lang="en-US" sz="1200" b="0">
              <a:solidFill>
                <a:schemeClr val="tx1"/>
              </a:solidFill>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962E33ED-DCB4-461D-8338-2921322927A6}" type="slidenum">
              <a:rPr lang="en-US" sz="1200" b="0">
                <a:solidFill>
                  <a:schemeClr val="tx1"/>
                </a:solidFill>
              </a:rPr>
              <a:pPr eaLnBrk="1" hangingPunct="1"/>
              <a:t>16</a:t>
            </a:fld>
            <a:endParaRPr lang="en-US" sz="1200" b="0">
              <a:solidFill>
                <a:schemeClr val="tx1"/>
              </a:solidFill>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ACC2C355-8251-4C6C-A907-0CEEA32C2622}" type="slidenum">
              <a:rPr lang="en-US" sz="1200" b="0">
                <a:solidFill>
                  <a:schemeClr val="tx1"/>
                </a:solidFill>
              </a:rPr>
              <a:pPr eaLnBrk="1" hangingPunct="1"/>
              <a:t>17</a:t>
            </a:fld>
            <a:endParaRPr lang="en-US" sz="1200" b="0">
              <a:solidFill>
                <a:schemeClr val="tx1"/>
              </a:solidFill>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ACC2C355-8251-4C6C-A907-0CEEA32C2622}" type="slidenum">
              <a:rPr lang="en-US" sz="1200" b="0">
                <a:solidFill>
                  <a:schemeClr val="tx1"/>
                </a:solidFill>
              </a:rPr>
              <a:pPr eaLnBrk="1" hangingPunct="1"/>
              <a:t>18</a:t>
            </a:fld>
            <a:endParaRPr lang="en-US" sz="1200" b="0">
              <a:solidFill>
                <a:schemeClr val="tx1"/>
              </a:solidFill>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89201923-D677-4079-913C-3C4013A10007}" type="slidenum">
              <a:rPr lang="en-US" sz="1200" b="0">
                <a:solidFill>
                  <a:schemeClr val="tx1"/>
                </a:solidFill>
              </a:rPr>
              <a:pPr eaLnBrk="1" hangingPunct="1"/>
              <a:t>2</a:t>
            </a:fld>
            <a:endParaRPr lang="en-US" sz="1200" b="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89201923-D677-4079-913C-3C4013A10007}" type="slidenum">
              <a:rPr lang="en-US" sz="1200" b="0">
                <a:solidFill>
                  <a:schemeClr val="tx1"/>
                </a:solidFill>
              </a:rPr>
              <a:pPr eaLnBrk="1" hangingPunct="1"/>
              <a:t>3</a:t>
            </a:fld>
            <a:endParaRPr lang="en-US" sz="1200" b="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89201923-D677-4079-913C-3C4013A10007}" type="slidenum">
              <a:rPr lang="en-US" sz="1200" b="0">
                <a:solidFill>
                  <a:schemeClr val="tx1"/>
                </a:solidFill>
              </a:rPr>
              <a:pPr eaLnBrk="1" hangingPunct="1"/>
              <a:t>4</a:t>
            </a:fld>
            <a:endParaRPr lang="en-US" sz="1200" b="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89201923-D677-4079-913C-3C4013A10007}" type="slidenum">
              <a:rPr lang="en-US" sz="1200" b="0">
                <a:solidFill>
                  <a:schemeClr val="tx1"/>
                </a:solidFill>
              </a:rPr>
              <a:pPr eaLnBrk="1" hangingPunct="1"/>
              <a:t>5</a:t>
            </a:fld>
            <a:endParaRPr lang="en-US" sz="1200" b="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89201923-D677-4079-913C-3C4013A10007}" type="slidenum">
              <a:rPr lang="en-US" sz="1200" b="0">
                <a:solidFill>
                  <a:schemeClr val="tx1"/>
                </a:solidFill>
              </a:rPr>
              <a:pPr eaLnBrk="1" hangingPunct="1"/>
              <a:t>6</a:t>
            </a:fld>
            <a:endParaRPr lang="en-US" sz="1200" b="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89201923-D677-4079-913C-3C4013A10007}" type="slidenum">
              <a:rPr lang="en-US" sz="1200" b="0">
                <a:solidFill>
                  <a:schemeClr val="tx1"/>
                </a:solidFill>
              </a:rPr>
              <a:pPr eaLnBrk="1" hangingPunct="1"/>
              <a:t>7</a:t>
            </a:fld>
            <a:endParaRPr lang="en-US" sz="1200" b="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C5AD6593-52AB-45FD-A69F-86417757ECD4}" type="slidenum">
              <a:rPr lang="en-US" sz="1200" b="0">
                <a:solidFill>
                  <a:schemeClr val="tx1"/>
                </a:solidFill>
              </a:rPr>
              <a:pPr eaLnBrk="1" hangingPunct="1"/>
              <a:t>8</a:t>
            </a:fld>
            <a:endParaRPr lang="en-US" sz="1200" b="0">
              <a:solidFill>
                <a:schemeClr val="tx1"/>
              </a:solidFill>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ACC2C355-8251-4C6C-A907-0CEEA32C2622}" type="slidenum">
              <a:rPr lang="en-US" sz="1200" b="0">
                <a:solidFill>
                  <a:schemeClr val="tx1"/>
                </a:solidFill>
              </a:rPr>
              <a:pPr eaLnBrk="1" hangingPunct="1"/>
              <a:t>9</a:t>
            </a:fld>
            <a:endParaRPr lang="en-US" sz="1200" b="0">
              <a:solidFill>
                <a:schemeClr val="tx1"/>
              </a:solidFill>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en-US">
                <a:latin typeface="Arial" charset="0"/>
              </a:rPr>
              <a:t>References: </a:t>
            </a:r>
          </a:p>
          <a:p>
            <a:pPr eaLnBrk="1" hangingPunct="1"/>
            <a:r>
              <a:rPr lang="en-US">
                <a:latin typeface="Arial" charset="0"/>
              </a:rPr>
              <a:t>Neural substrate of Temporal Discount:</a:t>
            </a:r>
          </a:p>
          <a:p>
            <a:pPr eaLnBrk="1" hangingPunct="1"/>
            <a:r>
              <a:rPr lang="en-US">
                <a:latin typeface="Arial" charset="0"/>
              </a:rPr>
              <a:t>9. Samejima K, Ueda K, Doya K, Kimura M: Representation of action-specific reward values in the striatum. Science 2005, 310:1337-1340.</a:t>
            </a:r>
          </a:p>
          <a:p>
            <a:pPr eaLnBrk="1" hangingPunct="1"/>
            <a:r>
              <a:rPr lang="en-US">
                <a:latin typeface="Arial" charset="0"/>
              </a:rPr>
              <a:t>10. Tanaka SC, Doya K, Okada G, Ueda K, Okamota Y, Yamawaki S: Prediction of immediate and future rewards differentially recruits cortico-basal ganglia loops. Nat Neurosci 2004, 7:887-893.</a:t>
            </a:r>
          </a:p>
          <a:p>
            <a:pPr eaLnBrk="1" hangingPunct="1"/>
            <a:r>
              <a:rPr lang="en-US">
                <a:latin typeface="Arial" charset="0"/>
              </a:rPr>
              <a:t>28. Doya K: Metalearning and neuromodulation. Neural Netw 2002, 15:495-506.</a:t>
            </a:r>
          </a:p>
          <a:p>
            <a:pPr eaLnBrk="1" hangingPunct="1"/>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53AC34-A16F-4428-9474-7D0AE5BB4C1A}" type="slidenum">
              <a:rPr lang="en-US"/>
              <a:pPr>
                <a:defRPr/>
              </a:pPr>
              <a:t>‹#›</a:t>
            </a:fld>
            <a:endParaRPr lang="en-US"/>
          </a:p>
        </p:txBody>
      </p:sp>
    </p:spTree>
    <p:extLst>
      <p:ext uri="{BB962C8B-B14F-4D97-AF65-F5344CB8AC3E}">
        <p14:creationId xmlns:p14="http://schemas.microsoft.com/office/powerpoint/2010/main" val="159171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0A7748-206E-4090-BFAF-9B138C596960}" type="slidenum">
              <a:rPr lang="en-US"/>
              <a:pPr>
                <a:defRPr/>
              </a:pPr>
              <a:t>‹#›</a:t>
            </a:fld>
            <a:endParaRPr lang="en-US"/>
          </a:p>
        </p:txBody>
      </p:sp>
    </p:spTree>
    <p:extLst>
      <p:ext uri="{BB962C8B-B14F-4D97-AF65-F5344CB8AC3E}">
        <p14:creationId xmlns:p14="http://schemas.microsoft.com/office/powerpoint/2010/main" val="14859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413D30-0257-4607-98E7-01835243CF04}" type="slidenum">
              <a:rPr lang="en-US"/>
              <a:pPr>
                <a:defRPr/>
              </a:pPr>
              <a:t>‹#›</a:t>
            </a:fld>
            <a:endParaRPr lang="en-US"/>
          </a:p>
        </p:txBody>
      </p:sp>
    </p:spTree>
    <p:extLst>
      <p:ext uri="{BB962C8B-B14F-4D97-AF65-F5344CB8AC3E}">
        <p14:creationId xmlns:p14="http://schemas.microsoft.com/office/powerpoint/2010/main" val="2848270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FA0422-01CF-48B5-B307-B0881FC5FE86}" type="datetimeFigureOut">
              <a:rPr lang="en-US">
                <a:solidFill>
                  <a:prstClr val="black">
                    <a:tint val="75000"/>
                  </a:prstClr>
                </a:solidFill>
              </a:rPr>
              <a:pPr/>
              <a:t>5/6/2017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3592AB0-D4C8-4C6C-9DCB-373E9F48E50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508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FA0422-01CF-48B5-B307-B0881FC5FE86}" type="datetimeFigureOut">
              <a:rPr lang="en-US">
                <a:solidFill>
                  <a:prstClr val="black">
                    <a:tint val="75000"/>
                  </a:prstClr>
                </a:solidFill>
              </a:rPr>
              <a:pPr/>
              <a:t>5/6/2017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3592AB0-D4C8-4C6C-9DCB-373E9F48E50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996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A0422-01CF-48B5-B307-B0881FC5FE86}" type="datetimeFigureOut">
              <a:rPr lang="en-US">
                <a:solidFill>
                  <a:prstClr val="black">
                    <a:tint val="75000"/>
                  </a:prstClr>
                </a:solidFill>
              </a:rPr>
              <a:pPr/>
              <a:t>5/6/2017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3592AB0-D4C8-4C6C-9DCB-373E9F48E50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4592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FA0422-01CF-48B5-B307-B0881FC5FE86}" type="datetimeFigureOut">
              <a:rPr lang="en-US">
                <a:solidFill>
                  <a:prstClr val="black">
                    <a:tint val="75000"/>
                  </a:prstClr>
                </a:solidFill>
              </a:rPr>
              <a:pPr/>
              <a:t>5/6/2017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3592AB0-D4C8-4C6C-9DCB-373E9F48E50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9003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FA0422-01CF-48B5-B307-B0881FC5FE86}" type="datetimeFigureOut">
              <a:rPr lang="en-US">
                <a:solidFill>
                  <a:prstClr val="black">
                    <a:tint val="75000"/>
                  </a:prstClr>
                </a:solidFill>
              </a:rPr>
              <a:pPr/>
              <a:t>5/6/2017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3592AB0-D4C8-4C6C-9DCB-373E9F48E50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160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FA0422-01CF-48B5-B307-B0881FC5FE86}" type="datetimeFigureOut">
              <a:rPr lang="en-US">
                <a:solidFill>
                  <a:prstClr val="black">
                    <a:tint val="75000"/>
                  </a:prstClr>
                </a:solidFill>
              </a:rPr>
              <a:pPr/>
              <a:t>5/6/2017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3592AB0-D4C8-4C6C-9DCB-373E9F48E50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41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A0422-01CF-48B5-B307-B0881FC5FE86}" type="datetimeFigureOut">
              <a:rPr lang="en-US">
                <a:solidFill>
                  <a:prstClr val="black">
                    <a:tint val="75000"/>
                  </a:prstClr>
                </a:solidFill>
              </a:rPr>
              <a:pPr/>
              <a:t>5/6/2017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3592AB0-D4C8-4C6C-9DCB-373E9F48E50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5572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A0422-01CF-48B5-B307-B0881FC5FE86}" type="datetimeFigureOut">
              <a:rPr lang="en-US">
                <a:solidFill>
                  <a:prstClr val="black">
                    <a:tint val="75000"/>
                  </a:prstClr>
                </a:solidFill>
              </a:rPr>
              <a:pPr/>
              <a:t>5/6/2017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3592AB0-D4C8-4C6C-9DCB-373E9F48E50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187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E3D0E2-D8A5-4501-A259-9BE14C7EE20A}" type="slidenum">
              <a:rPr lang="en-US"/>
              <a:pPr>
                <a:defRPr/>
              </a:pPr>
              <a:t>‹#›</a:t>
            </a:fld>
            <a:endParaRPr lang="en-US"/>
          </a:p>
        </p:txBody>
      </p:sp>
    </p:spTree>
    <p:extLst>
      <p:ext uri="{BB962C8B-B14F-4D97-AF65-F5344CB8AC3E}">
        <p14:creationId xmlns:p14="http://schemas.microsoft.com/office/powerpoint/2010/main" val="9562499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A0422-01CF-48B5-B307-B0881FC5FE86}" type="datetimeFigureOut">
              <a:rPr lang="en-US">
                <a:solidFill>
                  <a:prstClr val="black">
                    <a:tint val="75000"/>
                  </a:prstClr>
                </a:solidFill>
              </a:rPr>
              <a:pPr/>
              <a:t>5/6/2017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3592AB0-D4C8-4C6C-9DCB-373E9F48E50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9512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FA0422-01CF-48B5-B307-B0881FC5FE86}" type="datetimeFigureOut">
              <a:rPr lang="en-US">
                <a:solidFill>
                  <a:prstClr val="black">
                    <a:tint val="75000"/>
                  </a:prstClr>
                </a:solidFill>
              </a:rPr>
              <a:pPr/>
              <a:t>5/6/2017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3592AB0-D4C8-4C6C-9DCB-373E9F48E50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63822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FA0422-01CF-48B5-B307-B0881FC5FE86}" type="datetimeFigureOut">
              <a:rPr lang="en-US">
                <a:solidFill>
                  <a:prstClr val="black">
                    <a:tint val="75000"/>
                  </a:prstClr>
                </a:solidFill>
              </a:rPr>
              <a:pPr/>
              <a:t>5/6/2017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3592AB0-D4C8-4C6C-9DCB-373E9F48E50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580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DB71B9-CFBA-4616-BBF1-020386B4D2AB}" type="slidenum">
              <a:rPr lang="en-US"/>
              <a:pPr>
                <a:defRPr/>
              </a:pPr>
              <a:t>‹#›</a:t>
            </a:fld>
            <a:endParaRPr lang="en-US"/>
          </a:p>
        </p:txBody>
      </p:sp>
    </p:spTree>
    <p:extLst>
      <p:ext uri="{BB962C8B-B14F-4D97-AF65-F5344CB8AC3E}">
        <p14:creationId xmlns:p14="http://schemas.microsoft.com/office/powerpoint/2010/main" val="159480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B995E9-0EB1-4DFD-840E-F967937B0764}" type="slidenum">
              <a:rPr lang="en-US"/>
              <a:pPr>
                <a:defRPr/>
              </a:pPr>
              <a:t>‹#›</a:t>
            </a:fld>
            <a:endParaRPr lang="en-US"/>
          </a:p>
        </p:txBody>
      </p:sp>
    </p:spTree>
    <p:extLst>
      <p:ext uri="{BB962C8B-B14F-4D97-AF65-F5344CB8AC3E}">
        <p14:creationId xmlns:p14="http://schemas.microsoft.com/office/powerpoint/2010/main" val="414443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3B1340E-D7F2-4FCE-811D-7CCBD2DA14D9}" type="slidenum">
              <a:rPr lang="en-US"/>
              <a:pPr>
                <a:defRPr/>
              </a:pPr>
              <a:t>‹#›</a:t>
            </a:fld>
            <a:endParaRPr lang="en-US"/>
          </a:p>
        </p:txBody>
      </p:sp>
    </p:spTree>
    <p:extLst>
      <p:ext uri="{BB962C8B-B14F-4D97-AF65-F5344CB8AC3E}">
        <p14:creationId xmlns:p14="http://schemas.microsoft.com/office/powerpoint/2010/main" val="76189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F312F9A-7F77-4DCB-8072-67053BF8ECC8}" type="slidenum">
              <a:rPr lang="en-US"/>
              <a:pPr>
                <a:defRPr/>
              </a:pPr>
              <a:t>‹#›</a:t>
            </a:fld>
            <a:endParaRPr lang="en-US"/>
          </a:p>
        </p:txBody>
      </p:sp>
    </p:spTree>
    <p:extLst>
      <p:ext uri="{BB962C8B-B14F-4D97-AF65-F5344CB8AC3E}">
        <p14:creationId xmlns:p14="http://schemas.microsoft.com/office/powerpoint/2010/main" val="282736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9634FD3-523B-4DAE-AF0D-113CA3E64B56}" type="slidenum">
              <a:rPr lang="en-US"/>
              <a:pPr>
                <a:defRPr/>
              </a:pPr>
              <a:t>‹#›</a:t>
            </a:fld>
            <a:endParaRPr lang="en-US"/>
          </a:p>
        </p:txBody>
      </p:sp>
    </p:spTree>
    <p:extLst>
      <p:ext uri="{BB962C8B-B14F-4D97-AF65-F5344CB8AC3E}">
        <p14:creationId xmlns:p14="http://schemas.microsoft.com/office/powerpoint/2010/main" val="194809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5B32D88-6184-45CD-AB6D-F9200FCE7B62}" type="slidenum">
              <a:rPr lang="en-US"/>
              <a:pPr>
                <a:defRPr/>
              </a:pPr>
              <a:t>‹#›</a:t>
            </a:fld>
            <a:endParaRPr lang="en-US"/>
          </a:p>
        </p:txBody>
      </p:sp>
    </p:spTree>
    <p:extLst>
      <p:ext uri="{BB962C8B-B14F-4D97-AF65-F5344CB8AC3E}">
        <p14:creationId xmlns:p14="http://schemas.microsoft.com/office/powerpoint/2010/main" val="224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A827B71-ABD7-46D2-A3C1-D399E6916ACE}" type="slidenum">
              <a:rPr lang="en-US"/>
              <a:pPr>
                <a:defRPr/>
              </a:pPr>
              <a:t>‹#›</a:t>
            </a:fld>
            <a:endParaRPr lang="en-US"/>
          </a:p>
        </p:txBody>
      </p:sp>
    </p:spTree>
    <p:extLst>
      <p:ext uri="{BB962C8B-B14F-4D97-AF65-F5344CB8AC3E}">
        <p14:creationId xmlns:p14="http://schemas.microsoft.com/office/powerpoint/2010/main" val="313205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5" rIns="91431" bIns="4571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5" rIns="91431" bIns="457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5" rIns="91431" bIns="45715" numCol="1" anchor="t" anchorCtr="0" compatLnSpc="1">
            <a:prstTxWarp prst="textNoShape">
              <a:avLst/>
            </a:prstTxWarp>
          </a:bodyPr>
          <a:lstStyle>
            <a:lvl1pPr>
              <a:defRPr sz="1400" b="0" smtClean="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5" rIns="91431" bIns="45715" numCol="1" anchor="t" anchorCtr="0" compatLnSpc="1">
            <a:prstTxWarp prst="textNoShape">
              <a:avLst/>
            </a:prstTxWarp>
          </a:bodyPr>
          <a:lstStyle>
            <a:lvl1pPr algn="ctr">
              <a:defRPr sz="1400" b="0" smtClean="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5" rIns="91431" bIns="45715" numCol="1" anchor="t" anchorCtr="0" compatLnSpc="1">
            <a:prstTxWarp prst="textNoShape">
              <a:avLst/>
            </a:prstTxWarp>
          </a:bodyPr>
          <a:lstStyle>
            <a:lvl1pPr algn="r">
              <a:defRPr sz="1400" b="0" smtClean="0">
                <a:solidFill>
                  <a:schemeClr val="tx1"/>
                </a:solidFill>
              </a:defRPr>
            </a:lvl1pPr>
          </a:lstStyle>
          <a:p>
            <a:pPr>
              <a:defRPr/>
            </a:pPr>
            <a:fld id="{88EDE97F-0BF6-44D9-8B5D-4573BD7A9FB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0FA0422-01CF-48B5-B307-B0881FC5FE86}" type="datetimeFigureOut">
              <a:rPr lang="en-US" b="0" smtClean="0">
                <a:solidFill>
                  <a:prstClr val="black">
                    <a:tint val="75000"/>
                  </a:prstClr>
                </a:solidFill>
                <a:latin typeface="Calibri"/>
              </a:rPr>
              <a:pPr fontAlgn="auto">
                <a:spcBef>
                  <a:spcPts val="0"/>
                </a:spcBef>
                <a:spcAft>
                  <a:spcPts val="0"/>
                </a:spcAft>
              </a:pPr>
              <a:t>5/6/2017</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03592AB0-D4C8-4C6C-9DCB-373E9F48E50A}"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spTree>
    <p:extLst>
      <p:ext uri="{BB962C8B-B14F-4D97-AF65-F5344CB8AC3E}">
        <p14:creationId xmlns:p14="http://schemas.microsoft.com/office/powerpoint/2010/main" val="33292424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6.wmf"/><Relationship Id="rId3" Type="http://schemas.openxmlformats.org/officeDocument/2006/relationships/notesSlide" Target="../notesSlides/notesSlide14.xml"/><Relationship Id="rId7" Type="http://schemas.openxmlformats.org/officeDocument/2006/relationships/image" Target="../media/image13.wmf"/><Relationship Id="rId12"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4.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9"/>
          <p:cNvSpPr>
            <a:spLocks noChangeArrowheads="1"/>
          </p:cNvSpPr>
          <p:nvPr/>
        </p:nvSpPr>
        <p:spPr bwMode="auto">
          <a:xfrm>
            <a:off x="0" y="0"/>
            <a:ext cx="9144000" cy="685800"/>
          </a:xfrm>
          <a:prstGeom prst="rect">
            <a:avLst/>
          </a:prstGeom>
          <a:solidFill>
            <a:srgbClr val="EAEAEA"/>
          </a:solidFill>
          <a:ln w="9525">
            <a:noFill/>
            <a:miter lim="800000"/>
            <a:headEnd/>
            <a:tailEnd/>
          </a:ln>
          <a:extLst/>
        </p:spPr>
        <p:txBody>
          <a:bodyPr/>
          <a:lstStyle/>
          <a:p>
            <a:pPr marL="762000" indent="-762000" algn="ctr">
              <a:spcBef>
                <a:spcPct val="20000"/>
              </a:spcBef>
            </a:pPr>
            <a:r>
              <a:rPr lang="en-US" sz="3200" dirty="0">
                <a:solidFill>
                  <a:srgbClr val="FF0000"/>
                </a:solidFill>
                <a:effectLst>
                  <a:outerShdw blurRad="38100" dist="38100" dir="2700000" algn="tl">
                    <a:srgbClr val="C0C0C0"/>
                  </a:outerShdw>
                </a:effectLst>
              </a:rPr>
              <a:t>Summary</a:t>
            </a:r>
          </a:p>
        </p:txBody>
      </p:sp>
      <p:sp>
        <p:nvSpPr>
          <p:cNvPr id="2051" name="Text Box 560"/>
          <p:cNvSpPr txBox="1">
            <a:spLocks noChangeArrowheads="1"/>
          </p:cNvSpPr>
          <p:nvPr/>
        </p:nvSpPr>
        <p:spPr bwMode="auto">
          <a:xfrm>
            <a:off x="381000" y="1184274"/>
            <a:ext cx="8229600" cy="404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marL="0" indent="0" eaLnBrk="1" hangingPunct="1">
              <a:spcBef>
                <a:spcPct val="50000"/>
              </a:spcBef>
            </a:pPr>
            <a:r>
              <a:rPr lang="en-US" sz="1400" b="0" dirty="0">
                <a:solidFill>
                  <a:schemeClr val="accent2"/>
                </a:solidFill>
              </a:rPr>
              <a:t>This software lets you do 2 things: </a:t>
            </a:r>
          </a:p>
          <a:p>
            <a:pPr marL="457200" indent="-173038" eaLnBrk="1" hangingPunct="1">
              <a:spcBef>
                <a:spcPct val="50000"/>
              </a:spcBef>
              <a:tabLst>
                <a:tab pos="520700" algn="l"/>
              </a:tabLst>
            </a:pPr>
            <a:r>
              <a:rPr lang="en-US" sz="1400" b="0" dirty="0">
                <a:solidFill>
                  <a:schemeClr val="accent2"/>
                </a:solidFill>
              </a:rPr>
              <a:t>1) Register your MR images in 3D. Put a virtual electrode in the 3D space and let you steer. Depending on the position of the electrode, the corresponding coronal and sagittal MR images will be displayed with the electrode tip marking on them. This way you know where your electrode is in the 3D space of the coronal and sagittal MRIs.</a:t>
            </a:r>
          </a:p>
          <a:p>
            <a:pPr marL="457200" indent="-173038" eaLnBrk="1" hangingPunct="1">
              <a:spcBef>
                <a:spcPct val="50000"/>
              </a:spcBef>
              <a:tabLst>
                <a:tab pos="520700" algn="l"/>
              </a:tabLst>
            </a:pPr>
            <a:r>
              <a:rPr lang="en-US" sz="1400" b="0" dirty="0">
                <a:solidFill>
                  <a:schemeClr val="accent2"/>
                </a:solidFill>
              </a:rPr>
              <a:t>2) Draw on the MRIs to make notes.</a:t>
            </a:r>
          </a:p>
          <a:p>
            <a:pPr marL="284163" indent="0" eaLnBrk="1" hangingPunct="1">
              <a:spcBef>
                <a:spcPct val="50000"/>
              </a:spcBef>
              <a:tabLst>
                <a:tab pos="228600" algn="l"/>
              </a:tabLst>
            </a:pPr>
            <a:endParaRPr lang="en-US" sz="1400" b="0" dirty="0">
              <a:solidFill>
                <a:schemeClr val="accent2"/>
              </a:solidFill>
            </a:endParaRPr>
          </a:p>
          <a:p>
            <a:pPr marL="284163" indent="-284163" eaLnBrk="1" hangingPunct="1">
              <a:spcBef>
                <a:spcPct val="50000"/>
              </a:spcBef>
              <a:tabLst>
                <a:tab pos="228600" algn="l"/>
              </a:tabLst>
            </a:pPr>
            <a:r>
              <a:rPr lang="en-US" sz="1400" b="0" dirty="0">
                <a:solidFill>
                  <a:schemeClr val="accent2"/>
                </a:solidFill>
              </a:rPr>
              <a:t>To achieve this you need to do 3 things (directions are in the following slides):</a:t>
            </a:r>
          </a:p>
          <a:p>
            <a:pPr marL="627063" eaLnBrk="1" hangingPunct="1">
              <a:spcBef>
                <a:spcPct val="50000"/>
              </a:spcBef>
              <a:buAutoNum type="arabicParenR"/>
              <a:tabLst>
                <a:tab pos="228600" algn="l"/>
              </a:tabLst>
            </a:pPr>
            <a:r>
              <a:rPr lang="en-US" sz="1400" b="0" dirty="0">
                <a:solidFill>
                  <a:schemeClr val="accent2"/>
                </a:solidFill>
              </a:rPr>
              <a:t>Save MR images as BMP files and name them (ImageJ will do this for you). The name should reflect the coordinate of the section.</a:t>
            </a:r>
          </a:p>
          <a:p>
            <a:pPr marL="627063" eaLnBrk="1" hangingPunct="1">
              <a:spcBef>
                <a:spcPct val="50000"/>
              </a:spcBef>
              <a:buFontTx/>
              <a:buAutoNum type="arabicParenR"/>
              <a:tabLst>
                <a:tab pos="228600" algn="l"/>
              </a:tabLst>
            </a:pPr>
            <a:r>
              <a:rPr lang="en-US" sz="1400" b="0" dirty="0">
                <a:solidFill>
                  <a:schemeClr val="accent2"/>
                </a:solidFill>
              </a:rPr>
              <a:t>Provide the dimension of the MRI pixel, indicate the origin (0, 0) of the MR image, for the coronal and/or sagittal MR images.</a:t>
            </a:r>
          </a:p>
          <a:p>
            <a:pPr marL="627063" eaLnBrk="1" hangingPunct="1">
              <a:spcBef>
                <a:spcPct val="50000"/>
              </a:spcBef>
              <a:buAutoNum type="arabicParenR"/>
              <a:tabLst>
                <a:tab pos="228600" algn="l"/>
              </a:tabLst>
            </a:pPr>
            <a:r>
              <a:rPr lang="en-US" sz="1400" b="0" dirty="0" smtClean="0">
                <a:solidFill>
                  <a:schemeClr val="accent2"/>
                </a:solidFill>
              </a:rPr>
              <a:t>Provide </a:t>
            </a:r>
            <a:r>
              <a:rPr lang="en-US" sz="1400" b="0" dirty="0">
                <a:solidFill>
                  <a:schemeClr val="accent2"/>
                </a:solidFill>
              </a:rPr>
              <a:t>the position and tilt of the recording grid for the 3D application.</a:t>
            </a:r>
          </a:p>
          <a:p>
            <a:pPr lvl="1" indent="-742950"/>
            <a:endParaRPr lang="en-US" sz="1400" b="0" dirty="0">
              <a:solidFill>
                <a:schemeClr val="accent2"/>
              </a:solidFill>
            </a:endParaRPr>
          </a:p>
          <a:p>
            <a:pPr lvl="1" indent="-742950"/>
            <a:endParaRPr lang="en-US" sz="1200" b="0" dirty="0">
              <a:solidFill>
                <a:schemeClr val="accent2"/>
              </a:solidFill>
            </a:endParaRPr>
          </a:p>
        </p:txBody>
      </p:sp>
    </p:spTree>
    <p:extLst>
      <p:ext uri="{BB962C8B-B14F-4D97-AF65-F5344CB8AC3E}">
        <p14:creationId xmlns:p14="http://schemas.microsoft.com/office/powerpoint/2010/main" val="4022307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9"/>
          <p:cNvSpPr>
            <a:spLocks noChangeArrowheads="1"/>
          </p:cNvSpPr>
          <p:nvPr/>
        </p:nvSpPr>
        <p:spPr bwMode="auto">
          <a:xfrm>
            <a:off x="0" y="0"/>
            <a:ext cx="9144000" cy="609600"/>
          </a:xfrm>
          <a:prstGeom prst="rect">
            <a:avLst/>
          </a:prstGeom>
          <a:solidFill>
            <a:srgbClr val="EAEAEA"/>
          </a:solidFill>
          <a:ln w="9525">
            <a:noFill/>
            <a:miter lim="800000"/>
            <a:headEnd/>
            <a:tailEnd/>
          </a:ln>
          <a:extLst/>
        </p:spPr>
        <p:txBody>
          <a:bodyPr/>
          <a:lstStyle/>
          <a:p>
            <a:pPr marL="762000" indent="-762000" algn="ctr">
              <a:spcBef>
                <a:spcPct val="20000"/>
              </a:spcBef>
            </a:pPr>
            <a:r>
              <a:rPr lang="en-US" sz="3200" dirty="0">
                <a:solidFill>
                  <a:srgbClr val="FF0000"/>
                </a:solidFill>
                <a:effectLst>
                  <a:outerShdw blurRad="38100" dist="38100" dir="2700000" algn="tl">
                    <a:srgbClr val="C0C0C0"/>
                  </a:outerShdw>
                </a:effectLst>
              </a:rPr>
              <a:t>Display</a:t>
            </a:r>
          </a:p>
        </p:txBody>
      </p:sp>
      <p:sp>
        <p:nvSpPr>
          <p:cNvPr id="3" name="Rectangle 2"/>
          <p:cNvSpPr/>
          <p:nvPr/>
        </p:nvSpPr>
        <p:spPr>
          <a:xfrm>
            <a:off x="171450" y="651808"/>
            <a:ext cx="8667750" cy="4247317"/>
          </a:xfrm>
          <a:prstGeom prst="rect">
            <a:avLst/>
          </a:prstGeom>
        </p:spPr>
        <p:txBody>
          <a:bodyPr wrap="square">
            <a:spAutoFit/>
          </a:bodyPr>
          <a:lstStyle/>
          <a:p>
            <a:pPr fontAlgn="auto">
              <a:lnSpc>
                <a:spcPct val="150000"/>
              </a:lnSpc>
              <a:spcBef>
                <a:spcPts val="0"/>
              </a:spcBef>
              <a:spcAft>
                <a:spcPts val="0"/>
              </a:spcAft>
            </a:pPr>
            <a:r>
              <a:rPr lang="en-US" sz="1800" b="0" dirty="0">
                <a:solidFill>
                  <a:schemeClr val="tx1"/>
                </a:solidFill>
                <a:latin typeface="Calibri"/>
              </a:rPr>
              <a:t>There are 4 display routines running in the program</a:t>
            </a:r>
          </a:p>
          <a:p>
            <a:pPr marL="400050" indent="-230188" fontAlgn="auto">
              <a:lnSpc>
                <a:spcPct val="150000"/>
              </a:lnSpc>
              <a:spcBef>
                <a:spcPts val="0"/>
              </a:spcBef>
              <a:spcAft>
                <a:spcPts val="0"/>
              </a:spcAft>
              <a:buAutoNum type="arabicParenR"/>
            </a:pPr>
            <a:r>
              <a:rPr lang="en-US" sz="1800" b="0" dirty="0">
                <a:solidFill>
                  <a:schemeClr val="tx1"/>
                </a:solidFill>
                <a:latin typeface="Calibri"/>
              </a:rPr>
              <a:t>Event-based display: </a:t>
            </a:r>
          </a:p>
          <a:p>
            <a:pPr marL="687388" lvl="1" indent="-174625" fontAlgn="auto">
              <a:lnSpc>
                <a:spcPct val="150000"/>
              </a:lnSpc>
              <a:spcBef>
                <a:spcPts val="0"/>
              </a:spcBef>
              <a:spcAft>
                <a:spcPts val="0"/>
              </a:spcAft>
              <a:buFont typeface="Arial" panose="020B0604020202020204" pitchFamily="34" charset="0"/>
              <a:buChar char="•"/>
            </a:pPr>
            <a:r>
              <a:rPr lang="en-US" sz="1800" b="0" dirty="0">
                <a:solidFill>
                  <a:schemeClr val="tx1"/>
                </a:solidFill>
                <a:latin typeface="Calibri"/>
              </a:rPr>
              <a:t>takes care of window manipulations (resizing, unblocking of the window…)</a:t>
            </a:r>
          </a:p>
          <a:p>
            <a:pPr marL="400050" indent="-230188" fontAlgn="auto">
              <a:lnSpc>
                <a:spcPct val="150000"/>
              </a:lnSpc>
              <a:spcBef>
                <a:spcPts val="0"/>
              </a:spcBef>
              <a:spcAft>
                <a:spcPts val="0"/>
              </a:spcAft>
              <a:buAutoNum type="arabicParenR"/>
            </a:pPr>
            <a:r>
              <a:rPr lang="en-US" sz="1800" b="0" dirty="0">
                <a:solidFill>
                  <a:schemeClr val="tx1"/>
                </a:solidFill>
                <a:latin typeface="Calibri"/>
              </a:rPr>
              <a:t>Electrode position-based display: </a:t>
            </a:r>
          </a:p>
          <a:p>
            <a:pPr marL="687388" indent="-227013" fontAlgn="auto">
              <a:lnSpc>
                <a:spcPct val="150000"/>
              </a:lnSpc>
              <a:spcBef>
                <a:spcPts val="0"/>
              </a:spcBef>
              <a:spcAft>
                <a:spcPts val="0"/>
              </a:spcAft>
              <a:buFont typeface="Arial" panose="020B0604020202020204" pitchFamily="34" charset="0"/>
              <a:buChar char="•"/>
            </a:pPr>
            <a:r>
              <a:rPr lang="en-US" sz="1800" b="0" dirty="0" smtClean="0">
                <a:solidFill>
                  <a:schemeClr val="tx1"/>
                </a:solidFill>
                <a:latin typeface="Calibri"/>
              </a:rPr>
              <a:t>In </a:t>
            </a:r>
            <a:r>
              <a:rPr lang="en-US" sz="1800" b="0" dirty="0">
                <a:solidFill>
                  <a:schemeClr val="tx1"/>
                </a:solidFill>
                <a:latin typeface="Calibri"/>
              </a:rPr>
              <a:t>the main function; automatically updates the MRI and drawing depending on the position of the electrode. </a:t>
            </a:r>
          </a:p>
          <a:p>
            <a:pPr marL="401638" indent="-233363" fontAlgn="auto">
              <a:lnSpc>
                <a:spcPct val="150000"/>
              </a:lnSpc>
              <a:spcBef>
                <a:spcPts val="0"/>
              </a:spcBef>
              <a:spcAft>
                <a:spcPts val="0"/>
              </a:spcAft>
              <a:buFont typeface="+mj-lt"/>
              <a:buAutoNum type="arabicParenR" startAt="3"/>
            </a:pPr>
            <a:r>
              <a:rPr lang="en-US" sz="1800" b="0" dirty="0">
                <a:solidFill>
                  <a:schemeClr val="tx1"/>
                </a:solidFill>
                <a:latin typeface="Calibri"/>
              </a:rPr>
              <a:t>User-key-triggered display: </a:t>
            </a:r>
          </a:p>
          <a:p>
            <a:pPr marL="687388" lvl="1" indent="-227013" fontAlgn="auto">
              <a:lnSpc>
                <a:spcPct val="150000"/>
              </a:lnSpc>
              <a:spcBef>
                <a:spcPts val="0"/>
              </a:spcBef>
              <a:spcAft>
                <a:spcPts val="0"/>
              </a:spcAft>
              <a:buFont typeface="Arial" panose="020B0604020202020204" pitchFamily="34" charset="0"/>
              <a:buChar char="•"/>
            </a:pPr>
            <a:r>
              <a:rPr lang="en-US" sz="1800" b="0" dirty="0">
                <a:solidFill>
                  <a:schemeClr val="tx1"/>
                </a:solidFill>
                <a:latin typeface="Calibri"/>
              </a:rPr>
              <a:t>reacts upon the request of the user (arrow keys etc.)</a:t>
            </a:r>
          </a:p>
          <a:p>
            <a:pPr marL="400050" indent="-230188" fontAlgn="auto">
              <a:lnSpc>
                <a:spcPct val="150000"/>
              </a:lnSpc>
              <a:spcBef>
                <a:spcPts val="0"/>
              </a:spcBef>
              <a:spcAft>
                <a:spcPts val="0"/>
              </a:spcAft>
              <a:buAutoNum type="arabicParenR" startAt="3"/>
            </a:pPr>
            <a:r>
              <a:rPr lang="en-US" sz="1800" b="0" dirty="0">
                <a:solidFill>
                  <a:schemeClr val="tx1"/>
                </a:solidFill>
                <a:latin typeface="Calibri"/>
              </a:rPr>
              <a:t>User-mouse-triggered display: </a:t>
            </a:r>
          </a:p>
          <a:p>
            <a:pPr marL="687388" lvl="1" indent="-227013" fontAlgn="auto">
              <a:lnSpc>
                <a:spcPct val="150000"/>
              </a:lnSpc>
              <a:spcBef>
                <a:spcPts val="0"/>
              </a:spcBef>
              <a:spcAft>
                <a:spcPts val="0"/>
              </a:spcAft>
              <a:buFont typeface="Arial" panose="020B0604020202020204" pitchFamily="34" charset="0"/>
              <a:buChar char="•"/>
            </a:pPr>
            <a:r>
              <a:rPr lang="en-US" sz="1800" b="0" dirty="0">
                <a:solidFill>
                  <a:schemeClr val="tx1"/>
                </a:solidFill>
                <a:latin typeface="Calibri"/>
              </a:rPr>
              <a:t>manipulation of the 3D, and drawing, etc.  </a:t>
            </a:r>
          </a:p>
        </p:txBody>
      </p:sp>
    </p:spTree>
    <p:extLst>
      <p:ext uri="{BB962C8B-B14F-4D97-AF65-F5344CB8AC3E}">
        <p14:creationId xmlns:p14="http://schemas.microsoft.com/office/powerpoint/2010/main" val="3416103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9"/>
          <p:cNvSpPr>
            <a:spLocks noChangeArrowheads="1"/>
          </p:cNvSpPr>
          <p:nvPr/>
        </p:nvSpPr>
        <p:spPr bwMode="auto">
          <a:xfrm>
            <a:off x="-881" y="0"/>
            <a:ext cx="9144000" cy="609600"/>
          </a:xfrm>
          <a:prstGeom prst="rect">
            <a:avLst/>
          </a:prstGeom>
          <a:solidFill>
            <a:srgbClr val="EAEAEA"/>
          </a:solidFill>
          <a:ln w="9525">
            <a:noFill/>
            <a:miter lim="800000"/>
            <a:headEnd/>
            <a:tailEnd/>
          </a:ln>
          <a:extLst/>
        </p:spPr>
        <p:txBody>
          <a:bodyPr/>
          <a:lstStyle/>
          <a:p>
            <a:pPr marL="762000" indent="-762000" algn="ctr">
              <a:spcBef>
                <a:spcPct val="20000"/>
              </a:spcBef>
            </a:pPr>
            <a:r>
              <a:rPr lang="en-US" sz="3200" dirty="0">
                <a:solidFill>
                  <a:srgbClr val="FF0000"/>
                </a:solidFill>
                <a:effectLst>
                  <a:outerShdw blurRad="38100" dist="38100" dir="2700000" algn="tl">
                    <a:srgbClr val="C0C0C0"/>
                  </a:outerShdw>
                </a:effectLst>
              </a:rPr>
              <a:t>Saving / Loading Files</a:t>
            </a:r>
          </a:p>
        </p:txBody>
      </p:sp>
      <p:grpSp>
        <p:nvGrpSpPr>
          <p:cNvPr id="5" name="Group 4"/>
          <p:cNvGrpSpPr/>
          <p:nvPr/>
        </p:nvGrpSpPr>
        <p:grpSpPr>
          <a:xfrm>
            <a:off x="628650" y="609600"/>
            <a:ext cx="7486209" cy="5909310"/>
            <a:chOff x="628650" y="609600"/>
            <a:chExt cx="7486209" cy="5909310"/>
          </a:xfrm>
        </p:grpSpPr>
        <p:pic>
          <p:nvPicPr>
            <p:cNvPr id="276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7044" y="3505200"/>
              <a:ext cx="967815" cy="1835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628650" y="609600"/>
              <a:ext cx="6457950" cy="5909310"/>
              <a:chOff x="628650" y="609600"/>
              <a:chExt cx="6457950" cy="5909310"/>
            </a:xfrm>
          </p:grpSpPr>
          <p:sp>
            <p:nvSpPr>
              <p:cNvPr id="3" name="Rectangle 2"/>
              <p:cNvSpPr/>
              <p:nvPr/>
            </p:nvSpPr>
            <p:spPr>
              <a:xfrm>
                <a:off x="628650" y="609600"/>
                <a:ext cx="6457950" cy="5909310"/>
              </a:xfrm>
              <a:prstGeom prst="rect">
                <a:avLst/>
              </a:prstGeom>
            </p:spPr>
            <p:txBody>
              <a:bodyPr wrap="square">
                <a:spAutoFit/>
              </a:bodyPr>
              <a:lstStyle/>
              <a:p>
                <a:pPr marL="228600" indent="-228600" fontAlgn="auto">
                  <a:lnSpc>
                    <a:spcPct val="150000"/>
                  </a:lnSpc>
                  <a:spcBef>
                    <a:spcPts val="0"/>
                  </a:spcBef>
                  <a:spcAft>
                    <a:spcPts val="0"/>
                  </a:spcAft>
                  <a:buFont typeface="+mj-lt"/>
                  <a:buAutoNum type="arabicPeriod"/>
                </a:pPr>
                <a:r>
                  <a:rPr lang="en-US" sz="1200" dirty="0">
                    <a:solidFill>
                      <a:srgbClr val="0070C0"/>
                    </a:solidFill>
                    <a:latin typeface="Calibri"/>
                  </a:rPr>
                  <a:t>Reads/writes the 2D &amp; 3D configuration at </a:t>
                </a:r>
                <a:r>
                  <a:rPr lang="en-US" sz="1200" b="0" dirty="0">
                    <a:solidFill>
                      <a:srgbClr val="0070C0"/>
                    </a:solidFill>
                    <a:latin typeface="Calibri"/>
                  </a:rPr>
                  <a:t>“_3D_2D_Config.txt”</a:t>
                </a:r>
              </a:p>
              <a:p>
                <a:pPr marL="685800" lvl="1" indent="-228600" fontAlgn="auto">
                  <a:lnSpc>
                    <a:spcPct val="150000"/>
                  </a:lnSpc>
                  <a:spcBef>
                    <a:spcPts val="0"/>
                  </a:spcBef>
                  <a:spcAft>
                    <a:spcPts val="0"/>
                  </a:spcAft>
                  <a:buFont typeface="+mj-lt"/>
                  <a:buAutoNum type="arabicPeriod"/>
                </a:pPr>
                <a:r>
                  <a:rPr lang="en-US" sz="1200" b="0" dirty="0">
                    <a:solidFill>
                      <a:schemeClr val="tx1"/>
                    </a:solidFill>
                  </a:rPr>
                  <a:t>Read_3D_2D_Config()</a:t>
                </a:r>
              </a:p>
              <a:p>
                <a:pPr marL="685800" lvl="1" indent="-228600" fontAlgn="auto">
                  <a:lnSpc>
                    <a:spcPct val="150000"/>
                  </a:lnSpc>
                  <a:spcBef>
                    <a:spcPts val="0"/>
                  </a:spcBef>
                  <a:spcAft>
                    <a:spcPts val="0"/>
                  </a:spcAft>
                  <a:buFont typeface="+mj-lt"/>
                  <a:buAutoNum type="arabicPeriod"/>
                </a:pPr>
                <a:r>
                  <a:rPr lang="en-US" sz="1200" b="0" dirty="0">
                    <a:solidFill>
                      <a:schemeClr val="tx1"/>
                    </a:solidFill>
                  </a:rPr>
                  <a:t>Save_3D_2D_Config()</a:t>
                </a:r>
                <a:endParaRPr lang="en-US" sz="1200" b="0" dirty="0">
                  <a:solidFill>
                    <a:srgbClr val="0070C0"/>
                  </a:solidFill>
                  <a:latin typeface="Calibri"/>
                </a:endParaRPr>
              </a:p>
              <a:p>
                <a:pPr marL="228600" indent="-228600" fontAlgn="auto">
                  <a:lnSpc>
                    <a:spcPct val="150000"/>
                  </a:lnSpc>
                  <a:spcBef>
                    <a:spcPts val="0"/>
                  </a:spcBef>
                  <a:spcAft>
                    <a:spcPts val="0"/>
                  </a:spcAft>
                  <a:buFont typeface="+mj-lt"/>
                  <a:buAutoNum type="arabicPeriod"/>
                </a:pPr>
                <a:r>
                  <a:rPr lang="en-US" sz="1200" dirty="0">
                    <a:solidFill>
                      <a:srgbClr val="0070C0"/>
                    </a:solidFill>
                    <a:latin typeface="Calibri"/>
                  </a:rPr>
                  <a:t>Reads MRI files (BMP)</a:t>
                </a:r>
              </a:p>
              <a:p>
                <a:pPr marL="685800" lvl="1" indent="-228600" fontAlgn="auto">
                  <a:lnSpc>
                    <a:spcPct val="150000"/>
                  </a:lnSpc>
                  <a:spcBef>
                    <a:spcPts val="0"/>
                  </a:spcBef>
                  <a:spcAft>
                    <a:spcPts val="0"/>
                  </a:spcAft>
                  <a:buFont typeface="+mj-lt"/>
                  <a:buAutoNum type="arabicPeriod"/>
                </a:pPr>
                <a:r>
                  <a:rPr lang="en-US" sz="1200" b="0" dirty="0" err="1">
                    <a:solidFill>
                      <a:schemeClr val="tx1"/>
                    </a:solidFill>
                  </a:rPr>
                  <a:t>Load_MRIs</a:t>
                </a:r>
                <a:r>
                  <a:rPr lang="en-US" sz="1200" b="0" dirty="0">
                    <a:solidFill>
                      <a:schemeClr val="tx1"/>
                    </a:solidFill>
                  </a:rPr>
                  <a:t>()</a:t>
                </a:r>
              </a:p>
              <a:p>
                <a:pPr marL="228600" indent="-228600" fontAlgn="auto">
                  <a:lnSpc>
                    <a:spcPct val="150000"/>
                  </a:lnSpc>
                  <a:spcBef>
                    <a:spcPts val="0"/>
                  </a:spcBef>
                  <a:spcAft>
                    <a:spcPts val="0"/>
                  </a:spcAft>
                  <a:buFont typeface="+mj-lt"/>
                  <a:buAutoNum type="arabicPeriod"/>
                </a:pPr>
                <a:endParaRPr lang="en-US" sz="1200" b="0" dirty="0">
                  <a:solidFill>
                    <a:schemeClr val="tx1"/>
                  </a:solidFill>
                </a:endParaRPr>
              </a:p>
              <a:p>
                <a:pPr marL="228600" indent="-228600" fontAlgn="auto">
                  <a:lnSpc>
                    <a:spcPct val="150000"/>
                  </a:lnSpc>
                  <a:spcBef>
                    <a:spcPts val="0"/>
                  </a:spcBef>
                  <a:spcAft>
                    <a:spcPts val="0"/>
                  </a:spcAft>
                  <a:buFont typeface="+mj-lt"/>
                  <a:buAutoNum type="arabicPeriod"/>
                </a:pPr>
                <a:r>
                  <a:rPr lang="en-US" sz="1200" dirty="0">
                    <a:solidFill>
                      <a:srgbClr val="0070C0"/>
                    </a:solidFill>
                    <a:latin typeface="Calibri"/>
                  </a:rPr>
                  <a:t>Reads/writes the drawing data at </a:t>
                </a:r>
                <a:r>
                  <a:rPr lang="en-US" sz="1200" b="0" dirty="0">
                    <a:solidFill>
                      <a:srgbClr val="0070C0"/>
                    </a:solidFill>
                    <a:latin typeface="Calibri"/>
                  </a:rPr>
                  <a:t>“_DrawingData.txt”</a:t>
                </a:r>
              </a:p>
              <a:p>
                <a:pPr marL="685800" lvl="1" indent="-228600" fontAlgn="auto">
                  <a:lnSpc>
                    <a:spcPct val="150000"/>
                  </a:lnSpc>
                  <a:spcBef>
                    <a:spcPts val="0"/>
                  </a:spcBef>
                  <a:spcAft>
                    <a:spcPts val="0"/>
                  </a:spcAft>
                  <a:buFont typeface="+mj-lt"/>
                  <a:buAutoNum type="arabicPeriod"/>
                </a:pPr>
                <a:r>
                  <a:rPr lang="en-US" sz="1200" b="0" dirty="0" err="1">
                    <a:solidFill>
                      <a:schemeClr val="tx1"/>
                    </a:solidFill>
                  </a:rPr>
                  <a:t>Load_DrawingData</a:t>
                </a:r>
                <a:r>
                  <a:rPr lang="en-US" sz="1200" b="0" dirty="0">
                    <a:solidFill>
                      <a:schemeClr val="tx1"/>
                    </a:solidFill>
                  </a:rPr>
                  <a:t>()</a:t>
                </a:r>
              </a:p>
              <a:p>
                <a:pPr marL="685800" lvl="1" indent="-228600" fontAlgn="auto">
                  <a:lnSpc>
                    <a:spcPct val="150000"/>
                  </a:lnSpc>
                  <a:spcBef>
                    <a:spcPts val="0"/>
                  </a:spcBef>
                  <a:spcAft>
                    <a:spcPts val="0"/>
                  </a:spcAft>
                  <a:buFont typeface="+mj-lt"/>
                  <a:buAutoNum type="arabicPeriod"/>
                </a:pPr>
                <a:r>
                  <a:rPr lang="en-US" sz="1200" b="0" dirty="0" err="1">
                    <a:solidFill>
                      <a:schemeClr val="tx1"/>
                    </a:solidFill>
                  </a:rPr>
                  <a:t>OnFileSaveDrawing</a:t>
                </a:r>
                <a:r>
                  <a:rPr lang="en-US" sz="1200" b="0" dirty="0">
                    <a:solidFill>
                      <a:schemeClr val="tx1"/>
                    </a:solidFill>
                  </a:rPr>
                  <a:t>()</a:t>
                </a:r>
              </a:p>
              <a:p>
                <a:pPr marL="685800" lvl="1" indent="-228600" fontAlgn="auto">
                  <a:lnSpc>
                    <a:spcPct val="150000"/>
                  </a:lnSpc>
                  <a:spcBef>
                    <a:spcPts val="0"/>
                  </a:spcBef>
                  <a:spcAft>
                    <a:spcPts val="0"/>
                  </a:spcAft>
                  <a:buFont typeface="+mj-lt"/>
                  <a:buAutoNum type="arabicPeriod"/>
                </a:pPr>
                <a:endParaRPr lang="en-US" sz="1200" b="0" dirty="0">
                  <a:solidFill>
                    <a:schemeClr val="tx1"/>
                  </a:solidFill>
                  <a:latin typeface="Calibri"/>
                </a:endParaRPr>
              </a:p>
              <a:p>
                <a:pPr marL="228600" indent="-228600" fontAlgn="auto">
                  <a:lnSpc>
                    <a:spcPct val="150000"/>
                  </a:lnSpc>
                  <a:spcBef>
                    <a:spcPts val="0"/>
                  </a:spcBef>
                  <a:spcAft>
                    <a:spcPts val="0"/>
                  </a:spcAft>
                  <a:buFont typeface="+mj-lt"/>
                  <a:buAutoNum type="arabicPeriod"/>
                </a:pPr>
                <a:r>
                  <a:rPr lang="en-US" sz="1200" dirty="0">
                    <a:solidFill>
                      <a:srgbClr val="0070C0"/>
                    </a:solidFill>
                    <a:latin typeface="Calibri"/>
                  </a:rPr>
                  <a:t>Reads/writes the description of neurons’ data from </a:t>
                </a:r>
                <a:r>
                  <a:rPr lang="en-US" sz="1200" b="0" dirty="0">
                    <a:solidFill>
                      <a:srgbClr val="0070C0"/>
                    </a:solidFill>
                    <a:latin typeface="Calibri"/>
                  </a:rPr>
                  <a:t>“_Neuron_Data.txt”</a:t>
                </a:r>
                <a:r>
                  <a:rPr lang="en-US" sz="1200" dirty="0">
                    <a:solidFill>
                      <a:srgbClr val="0070C0"/>
                    </a:solidFill>
                    <a:latin typeface="Calibri"/>
                  </a:rPr>
                  <a:t>. The Dialog that accepts neuronal data can be evoked by putting the tip of the electrode at the intended coordinate and hitting the “Return” key.</a:t>
                </a:r>
                <a:endParaRPr lang="en-US" sz="1200" dirty="0">
                  <a:solidFill>
                    <a:schemeClr val="tx1"/>
                  </a:solidFill>
                </a:endParaRPr>
              </a:p>
              <a:p>
                <a:pPr marL="685800" lvl="1" indent="-228600" fontAlgn="auto">
                  <a:lnSpc>
                    <a:spcPct val="150000"/>
                  </a:lnSpc>
                  <a:spcBef>
                    <a:spcPts val="0"/>
                  </a:spcBef>
                  <a:spcAft>
                    <a:spcPts val="0"/>
                  </a:spcAft>
                  <a:buFont typeface="+mj-lt"/>
                  <a:buAutoNum type="arabicPeriod"/>
                </a:pPr>
                <a:r>
                  <a:rPr lang="en-US" sz="1200" b="0" dirty="0" err="1">
                    <a:solidFill>
                      <a:schemeClr val="tx1"/>
                    </a:solidFill>
                  </a:rPr>
                  <a:t>Save_Neuron_Data</a:t>
                </a:r>
                <a:r>
                  <a:rPr lang="en-US" sz="1200" b="0" dirty="0">
                    <a:solidFill>
                      <a:schemeClr val="tx1"/>
                    </a:solidFill>
                  </a:rPr>
                  <a:t>()</a:t>
                </a:r>
              </a:p>
              <a:p>
                <a:pPr marL="685800" lvl="1" indent="-228600" fontAlgn="auto">
                  <a:lnSpc>
                    <a:spcPct val="150000"/>
                  </a:lnSpc>
                  <a:spcBef>
                    <a:spcPts val="0"/>
                  </a:spcBef>
                  <a:spcAft>
                    <a:spcPts val="0"/>
                  </a:spcAft>
                  <a:buFont typeface="+mj-lt"/>
                  <a:buAutoNum type="arabicPeriod"/>
                </a:pPr>
                <a:r>
                  <a:rPr lang="en-US" sz="1200" b="0" dirty="0" err="1">
                    <a:solidFill>
                      <a:schemeClr val="tx1"/>
                    </a:solidFill>
                  </a:rPr>
                  <a:t>Load_Neuron_Data_and_Texture</a:t>
                </a:r>
                <a:r>
                  <a:rPr lang="en-US" sz="1200" b="0" dirty="0">
                    <a:solidFill>
                      <a:schemeClr val="tx1"/>
                    </a:solidFill>
                  </a:rPr>
                  <a:t>()</a:t>
                </a:r>
              </a:p>
              <a:p>
                <a:pPr marL="685800" lvl="1" indent="-228600" fontAlgn="auto">
                  <a:lnSpc>
                    <a:spcPct val="150000"/>
                  </a:lnSpc>
                  <a:spcBef>
                    <a:spcPts val="0"/>
                  </a:spcBef>
                  <a:spcAft>
                    <a:spcPts val="0"/>
                  </a:spcAft>
                  <a:buFont typeface="+mj-lt"/>
                  <a:buAutoNum type="arabicPeriod"/>
                </a:pPr>
                <a:endParaRPr lang="en-US" sz="1200" b="0" dirty="0">
                  <a:solidFill>
                    <a:schemeClr val="tx1"/>
                  </a:solidFill>
                </a:endParaRPr>
              </a:p>
              <a:p>
                <a:pPr fontAlgn="auto">
                  <a:lnSpc>
                    <a:spcPct val="150000"/>
                  </a:lnSpc>
                  <a:spcBef>
                    <a:spcPts val="0"/>
                  </a:spcBef>
                  <a:spcAft>
                    <a:spcPts val="0"/>
                  </a:spcAft>
                </a:pPr>
                <a:endParaRPr lang="en-US" sz="1200" b="0" dirty="0">
                  <a:solidFill>
                    <a:schemeClr val="tx1"/>
                  </a:solidFill>
                </a:endParaRPr>
              </a:p>
              <a:p>
                <a:pPr marL="228600" indent="-228600" fontAlgn="auto">
                  <a:lnSpc>
                    <a:spcPct val="150000"/>
                  </a:lnSpc>
                  <a:spcBef>
                    <a:spcPts val="0"/>
                  </a:spcBef>
                  <a:spcAft>
                    <a:spcPts val="0"/>
                  </a:spcAft>
                  <a:buFont typeface="+mj-lt"/>
                  <a:buAutoNum type="arabicPeriod"/>
                </a:pPr>
                <a:r>
                  <a:rPr lang="en-US" sz="1200" dirty="0">
                    <a:solidFill>
                      <a:srgbClr val="0070C0"/>
                    </a:solidFill>
                    <a:latin typeface="Calibri"/>
                  </a:rPr>
                  <a:t>Reads the texture files for description of neuron from “</a:t>
                </a:r>
                <a:r>
                  <a:rPr lang="en-US" sz="1200" b="0" dirty="0">
                    <a:solidFill>
                      <a:srgbClr val="0070C0"/>
                    </a:solidFill>
                    <a:latin typeface="Calibri"/>
                  </a:rPr>
                  <a:t>Texture</a:t>
                </a:r>
                <a:r>
                  <a:rPr lang="en-US" sz="1200" dirty="0">
                    <a:solidFill>
                      <a:srgbClr val="0070C0"/>
                    </a:solidFill>
                    <a:latin typeface="Calibri"/>
                  </a:rPr>
                  <a:t>” folder. The icon-style textures are made and stored in the Texture folder by the user. Example:</a:t>
                </a:r>
                <a:endParaRPr lang="en-US" sz="1200" dirty="0">
                  <a:solidFill>
                    <a:schemeClr val="tx1"/>
                  </a:solidFill>
                </a:endParaRPr>
              </a:p>
              <a:p>
                <a:pPr marL="685800" lvl="1" indent="-228600" fontAlgn="auto">
                  <a:lnSpc>
                    <a:spcPct val="150000"/>
                  </a:lnSpc>
                  <a:spcBef>
                    <a:spcPts val="0"/>
                  </a:spcBef>
                  <a:spcAft>
                    <a:spcPts val="0"/>
                  </a:spcAft>
                  <a:buFont typeface="+mj-lt"/>
                  <a:buAutoNum type="arabicPeriod"/>
                </a:pPr>
                <a:r>
                  <a:rPr lang="en-US" sz="1200" b="0" dirty="0" err="1">
                    <a:solidFill>
                      <a:schemeClr val="tx1"/>
                    </a:solidFill>
                  </a:rPr>
                  <a:t>Load_All_Texture_forCoronalSections</a:t>
                </a:r>
                <a:r>
                  <a:rPr lang="en-US" sz="1200" b="0" dirty="0">
                    <a:solidFill>
                      <a:schemeClr val="tx1"/>
                    </a:solidFill>
                  </a:rPr>
                  <a:t>()</a:t>
                </a:r>
              </a:p>
              <a:p>
                <a:pPr marL="685800" lvl="1" indent="-228600" fontAlgn="auto">
                  <a:lnSpc>
                    <a:spcPct val="150000"/>
                  </a:lnSpc>
                  <a:spcBef>
                    <a:spcPts val="0"/>
                  </a:spcBef>
                  <a:spcAft>
                    <a:spcPts val="0"/>
                  </a:spcAft>
                  <a:buFont typeface="+mj-lt"/>
                  <a:buAutoNum type="arabicPeriod"/>
                </a:pPr>
                <a:r>
                  <a:rPr lang="en-US" sz="1200" b="0" dirty="0" err="1">
                    <a:solidFill>
                      <a:schemeClr val="tx1"/>
                    </a:solidFill>
                  </a:rPr>
                  <a:t>Load_All_Texture</a:t>
                </a:r>
                <a:r>
                  <a:rPr lang="en-US" sz="1200" b="0" dirty="0">
                    <a:solidFill>
                      <a:schemeClr val="tx1"/>
                    </a:solidFill>
                  </a:rPr>
                  <a:t>()</a:t>
                </a:r>
                <a:endParaRPr lang="en-US" sz="1200" b="0" dirty="0">
                  <a:solidFill>
                    <a:schemeClr val="tx1"/>
                  </a:solidFill>
                  <a:latin typeface="Calibri"/>
                </a:endParaRPr>
              </a:p>
            </p:txBody>
          </p:sp>
          <p:pic>
            <p:nvPicPr>
              <p:cNvPr id="27652" name="Picture 4" descr="C:\Users\simon\Dropbox (MIT)\Project_Archieve\PPTg (2014)\3D_PPTg\_Rheno_3D_Data\Texture\Texture_9.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5562600"/>
                <a:ext cx="457200" cy="44767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541052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471213" y="990600"/>
            <a:ext cx="4572000" cy="3000821"/>
          </a:xfrm>
          <a:prstGeom prst="rect">
            <a:avLst/>
          </a:prstGeom>
        </p:spPr>
        <p:txBody>
          <a:bodyPr>
            <a:spAutoFit/>
          </a:bodyPr>
          <a:lstStyle/>
          <a:p>
            <a:pPr fontAlgn="auto">
              <a:spcBef>
                <a:spcPts val="0"/>
              </a:spcBef>
              <a:spcAft>
                <a:spcPts val="0"/>
              </a:spcAft>
            </a:pPr>
            <a:r>
              <a:rPr lang="en-US" sz="1050" b="0" dirty="0" err="1">
                <a:solidFill>
                  <a:schemeClr val="tx1"/>
                </a:solidFill>
                <a:latin typeface="Calibri"/>
              </a:rPr>
              <a:t>m_MRI</a:t>
            </a:r>
            <a:r>
              <a:rPr lang="en-US" sz="1050" b="0" dirty="0">
                <a:solidFill>
                  <a:schemeClr val="tx1"/>
                </a:solidFill>
                <a:latin typeface="Calibri"/>
              </a:rPr>
              <a:t>[ ]{</a:t>
            </a:r>
          </a:p>
          <a:p>
            <a:pPr marL="55563" fontAlgn="auto">
              <a:spcBef>
                <a:spcPts val="0"/>
              </a:spcBef>
              <a:spcAft>
                <a:spcPts val="0"/>
              </a:spcAft>
            </a:pPr>
            <a:r>
              <a:rPr lang="en-US" sz="1050" b="0" dirty="0">
                <a:solidFill>
                  <a:srgbClr val="0066FF"/>
                </a:solidFill>
                <a:latin typeface="Calibri"/>
              </a:rPr>
              <a:t> double</a:t>
            </a:r>
            <a:r>
              <a:rPr lang="en-US" sz="1050" b="0" dirty="0">
                <a:solidFill>
                  <a:schemeClr val="tx1"/>
                </a:solidFill>
                <a:latin typeface="Calibri"/>
              </a:rPr>
              <a:t> </a:t>
            </a:r>
            <a:r>
              <a:rPr lang="en-US" sz="1050" b="0" dirty="0" err="1">
                <a:solidFill>
                  <a:schemeClr val="tx1"/>
                </a:solidFill>
                <a:latin typeface="Calibri"/>
              </a:rPr>
              <a:t>m_Depth</a:t>
            </a:r>
            <a:r>
              <a:rPr lang="en-US" sz="1050" b="0" dirty="0">
                <a:solidFill>
                  <a:schemeClr val="tx1"/>
                </a:solidFill>
                <a:latin typeface="Calibri"/>
              </a:rPr>
              <a:t>;</a:t>
            </a:r>
          </a:p>
          <a:p>
            <a:pPr marL="55563" fontAlgn="auto">
              <a:spcBef>
                <a:spcPts val="0"/>
              </a:spcBef>
              <a:spcAft>
                <a:spcPts val="0"/>
              </a:spcAft>
            </a:pPr>
            <a:r>
              <a:rPr lang="en-US" sz="1050" b="0" dirty="0">
                <a:solidFill>
                  <a:schemeClr val="tx1"/>
                </a:solidFill>
                <a:latin typeface="Calibri"/>
              </a:rPr>
              <a:t>…</a:t>
            </a:r>
          </a:p>
          <a:p>
            <a:pPr fontAlgn="auto">
              <a:spcBef>
                <a:spcPts val="0"/>
              </a:spcBef>
              <a:spcAft>
                <a:spcPts val="0"/>
              </a:spcAft>
            </a:pPr>
            <a:r>
              <a:rPr lang="en-US" sz="1050" b="0" dirty="0">
                <a:solidFill>
                  <a:schemeClr val="tx1"/>
                </a:solidFill>
                <a:latin typeface="Calibri"/>
              </a:rPr>
              <a:t>}</a:t>
            </a:r>
          </a:p>
          <a:p>
            <a:pPr fontAlgn="auto">
              <a:spcBef>
                <a:spcPts val="0"/>
              </a:spcBef>
              <a:spcAft>
                <a:spcPts val="0"/>
              </a:spcAft>
            </a:pPr>
            <a:endParaRPr lang="en-US" sz="1050" b="0" dirty="0">
              <a:solidFill>
                <a:schemeClr val="tx1"/>
              </a:solidFill>
              <a:latin typeface="Calibri"/>
            </a:endParaRPr>
          </a:p>
          <a:p>
            <a:pPr fontAlgn="auto">
              <a:spcBef>
                <a:spcPts val="0"/>
              </a:spcBef>
              <a:spcAft>
                <a:spcPts val="0"/>
              </a:spcAft>
            </a:pPr>
            <a:r>
              <a:rPr lang="en-US" sz="1050" b="0" dirty="0" err="1">
                <a:solidFill>
                  <a:schemeClr val="tx1"/>
                </a:solidFill>
                <a:latin typeface="Calibri"/>
              </a:rPr>
              <a:t>m_Drawing</a:t>
            </a:r>
            <a:r>
              <a:rPr lang="en-US" sz="1050" b="0" dirty="0">
                <a:solidFill>
                  <a:schemeClr val="tx1"/>
                </a:solidFill>
                <a:latin typeface="Calibri"/>
              </a:rPr>
              <a:t>[ ]{</a:t>
            </a:r>
          </a:p>
          <a:p>
            <a:pPr marL="55563" fontAlgn="auto">
              <a:spcBef>
                <a:spcPts val="0"/>
              </a:spcBef>
              <a:spcAft>
                <a:spcPts val="0"/>
              </a:spcAft>
            </a:pPr>
            <a:r>
              <a:rPr lang="en-US" sz="1050" b="0" dirty="0">
                <a:solidFill>
                  <a:srgbClr val="0066FF"/>
                </a:solidFill>
                <a:latin typeface="Calibri"/>
              </a:rPr>
              <a:t> double</a:t>
            </a:r>
            <a:r>
              <a:rPr lang="en-US" sz="1050" b="0" dirty="0">
                <a:solidFill>
                  <a:schemeClr val="tx1"/>
                </a:solidFill>
                <a:latin typeface="Calibri"/>
              </a:rPr>
              <a:t> </a:t>
            </a:r>
            <a:r>
              <a:rPr lang="en-US" sz="1050" b="0" dirty="0" err="1">
                <a:solidFill>
                  <a:schemeClr val="tx1"/>
                </a:solidFill>
                <a:latin typeface="Calibri"/>
              </a:rPr>
              <a:t>m_Depth</a:t>
            </a:r>
            <a:r>
              <a:rPr lang="en-US" sz="1050" b="0" dirty="0">
                <a:solidFill>
                  <a:schemeClr val="tx1"/>
                </a:solidFill>
                <a:latin typeface="Calibri"/>
              </a:rPr>
              <a:t>;</a:t>
            </a:r>
          </a:p>
          <a:p>
            <a:pPr marL="55563" fontAlgn="auto">
              <a:spcBef>
                <a:spcPts val="0"/>
              </a:spcBef>
              <a:spcAft>
                <a:spcPts val="0"/>
              </a:spcAft>
            </a:pPr>
            <a:r>
              <a:rPr lang="en-US" sz="1050" b="0" dirty="0">
                <a:solidFill>
                  <a:schemeClr val="tx1"/>
                </a:solidFill>
                <a:latin typeface="Calibri"/>
              </a:rPr>
              <a:t>…</a:t>
            </a:r>
          </a:p>
          <a:p>
            <a:pPr fontAlgn="auto">
              <a:spcBef>
                <a:spcPts val="0"/>
              </a:spcBef>
              <a:spcAft>
                <a:spcPts val="0"/>
              </a:spcAft>
            </a:pPr>
            <a:r>
              <a:rPr lang="en-US" sz="1050" b="0" dirty="0">
                <a:solidFill>
                  <a:schemeClr val="tx1"/>
                </a:solidFill>
                <a:latin typeface="Calibri"/>
              </a:rPr>
              <a:t>}</a:t>
            </a:r>
          </a:p>
          <a:p>
            <a:pPr fontAlgn="auto">
              <a:spcBef>
                <a:spcPts val="0"/>
              </a:spcBef>
              <a:spcAft>
                <a:spcPts val="0"/>
              </a:spcAft>
            </a:pPr>
            <a:endParaRPr lang="en-US" sz="1050" b="0" dirty="0">
              <a:solidFill>
                <a:schemeClr val="tx1"/>
              </a:solidFill>
              <a:latin typeface="Calibri"/>
            </a:endParaRPr>
          </a:p>
          <a:p>
            <a:pPr marL="171450" indent="-171450" fontAlgn="auto">
              <a:spcBef>
                <a:spcPts val="0"/>
              </a:spcBef>
              <a:spcAft>
                <a:spcPts val="0"/>
              </a:spcAft>
              <a:buFont typeface="Arial" pitchFamily="34" charset="0"/>
              <a:buChar char="•"/>
            </a:pPr>
            <a:r>
              <a:rPr lang="en-US" sz="1050" dirty="0" err="1">
                <a:solidFill>
                  <a:schemeClr val="tx1"/>
                </a:solidFill>
              </a:rPr>
              <a:t>m_Selected_MRI_Idx</a:t>
            </a:r>
            <a:endParaRPr lang="en-US" sz="1050" b="0" dirty="0">
              <a:solidFill>
                <a:schemeClr val="tx1"/>
              </a:solidFill>
              <a:latin typeface="Calibri"/>
            </a:endParaRPr>
          </a:p>
          <a:p>
            <a:pPr marL="171450" indent="-171450" fontAlgn="auto">
              <a:spcBef>
                <a:spcPts val="0"/>
              </a:spcBef>
              <a:spcAft>
                <a:spcPts val="0"/>
              </a:spcAft>
              <a:buFont typeface="Arial" pitchFamily="34" charset="0"/>
              <a:buChar char="•"/>
            </a:pPr>
            <a:r>
              <a:rPr lang="en-US" sz="1050" dirty="0" err="1">
                <a:solidFill>
                  <a:schemeClr val="tx1"/>
                </a:solidFill>
              </a:rPr>
              <a:t>m_Selected_Drawing_Idx</a:t>
            </a:r>
            <a:endParaRPr lang="en-US" sz="1050" dirty="0">
              <a:solidFill>
                <a:schemeClr val="tx1"/>
              </a:solidFill>
            </a:endParaRPr>
          </a:p>
          <a:p>
            <a:pPr marL="171450" indent="-171450" fontAlgn="auto">
              <a:spcBef>
                <a:spcPts val="0"/>
              </a:spcBef>
              <a:spcAft>
                <a:spcPts val="0"/>
              </a:spcAft>
              <a:buFont typeface="Arial" pitchFamily="34" charset="0"/>
              <a:buChar char="•"/>
            </a:pPr>
            <a:endParaRPr lang="en-US" sz="1050" b="0" dirty="0">
              <a:solidFill>
                <a:schemeClr val="tx1"/>
              </a:solidFill>
              <a:latin typeface="Calibri"/>
            </a:endParaRPr>
          </a:p>
          <a:p>
            <a:pPr marL="171450" indent="-171450" fontAlgn="auto">
              <a:spcBef>
                <a:spcPts val="0"/>
              </a:spcBef>
              <a:spcAft>
                <a:spcPts val="0"/>
              </a:spcAft>
              <a:buFont typeface="Arial" pitchFamily="34" charset="0"/>
              <a:buChar char="•"/>
            </a:pPr>
            <a:r>
              <a:rPr lang="en-US" sz="1050" b="0" dirty="0">
                <a:solidFill>
                  <a:schemeClr val="tx1"/>
                </a:solidFill>
                <a:latin typeface="Calibri"/>
              </a:rPr>
              <a:t>At the beginning MRIs sorted in an ascending order according to their depth Y in the figure on the right). </a:t>
            </a:r>
          </a:p>
          <a:p>
            <a:pPr marL="171450" indent="-171450" fontAlgn="auto">
              <a:spcBef>
                <a:spcPts val="0"/>
              </a:spcBef>
              <a:spcAft>
                <a:spcPts val="0"/>
              </a:spcAft>
              <a:buFont typeface="Arial" pitchFamily="34" charset="0"/>
              <a:buChar char="•"/>
            </a:pPr>
            <a:r>
              <a:rPr lang="en-US" sz="1050" b="0" dirty="0">
                <a:solidFill>
                  <a:schemeClr val="tx1"/>
                </a:solidFill>
                <a:latin typeface="Calibri"/>
              </a:rPr>
              <a:t>Since drawings can be added by the user after loading the drawing data, they are not sorted according to their depth. However the program internally sorts the order according to the depth of the drawings and keeps the table.   </a:t>
            </a:r>
          </a:p>
        </p:txBody>
      </p:sp>
      <p:sp>
        <p:nvSpPr>
          <p:cNvPr id="62" name="Rectangle 49"/>
          <p:cNvSpPr>
            <a:spLocks noChangeArrowheads="1"/>
          </p:cNvSpPr>
          <p:nvPr/>
        </p:nvSpPr>
        <p:spPr bwMode="auto">
          <a:xfrm>
            <a:off x="-6015" y="0"/>
            <a:ext cx="9144000" cy="533400"/>
          </a:xfrm>
          <a:prstGeom prst="rect">
            <a:avLst/>
          </a:prstGeom>
          <a:solidFill>
            <a:srgbClr val="EAEAEA"/>
          </a:solidFill>
          <a:ln w="9525">
            <a:noFill/>
            <a:miter lim="800000"/>
            <a:headEnd/>
            <a:tailEnd/>
          </a:ln>
          <a:extLst/>
        </p:spPr>
        <p:txBody>
          <a:bodyPr/>
          <a:lstStyle/>
          <a:p>
            <a:pPr marL="762000" indent="-762000" algn="ctr">
              <a:spcBef>
                <a:spcPct val="20000"/>
              </a:spcBef>
            </a:pPr>
            <a:r>
              <a:rPr lang="en-US" sz="3200" dirty="0">
                <a:solidFill>
                  <a:srgbClr val="FF0000"/>
                </a:solidFill>
                <a:effectLst>
                  <a:outerShdw blurRad="38100" dist="38100" dir="2700000" algn="tl">
                    <a:srgbClr val="C0C0C0"/>
                  </a:outerShdw>
                </a:effectLst>
              </a:rPr>
              <a:t>Organization of MRI / Drawing</a:t>
            </a:r>
          </a:p>
        </p:txBody>
      </p:sp>
      <p:grpSp>
        <p:nvGrpSpPr>
          <p:cNvPr id="3" name="Group 2"/>
          <p:cNvGrpSpPr/>
          <p:nvPr/>
        </p:nvGrpSpPr>
        <p:grpSpPr>
          <a:xfrm>
            <a:off x="5867400" y="1732476"/>
            <a:ext cx="2471211" cy="3225230"/>
            <a:chOff x="2961526" y="3307422"/>
            <a:chExt cx="2471211" cy="3225230"/>
          </a:xfrm>
        </p:grpSpPr>
        <p:sp>
          <p:nvSpPr>
            <p:cNvPr id="2" name="Freeform 1"/>
            <p:cNvSpPr/>
            <p:nvPr/>
          </p:nvSpPr>
          <p:spPr>
            <a:xfrm>
              <a:off x="4410459" y="4094252"/>
              <a:ext cx="1022278" cy="2265452"/>
            </a:xfrm>
            <a:custGeom>
              <a:avLst/>
              <a:gdLst>
                <a:gd name="connsiteX0" fmla="*/ 0 w 1022278"/>
                <a:gd name="connsiteY0" fmla="*/ 0 h 2265452"/>
                <a:gd name="connsiteX1" fmla="*/ 0 w 1022278"/>
                <a:gd name="connsiteY1" fmla="*/ 1433245 h 2265452"/>
                <a:gd name="connsiteX2" fmla="*/ 1022278 w 1022278"/>
                <a:gd name="connsiteY2" fmla="*/ 2265452 h 2265452"/>
                <a:gd name="connsiteX3" fmla="*/ 1022278 w 1022278"/>
                <a:gd name="connsiteY3" fmla="*/ 344184 h 2265452"/>
                <a:gd name="connsiteX4" fmla="*/ 0 w 1022278"/>
                <a:gd name="connsiteY4" fmla="*/ 0 h 2265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278" h="2265452">
                  <a:moveTo>
                    <a:pt x="0" y="0"/>
                  </a:moveTo>
                  <a:lnTo>
                    <a:pt x="0" y="1433245"/>
                  </a:lnTo>
                  <a:lnTo>
                    <a:pt x="1022278" y="2265452"/>
                  </a:lnTo>
                  <a:lnTo>
                    <a:pt x="1022278" y="344184"/>
                  </a:lnTo>
                  <a:lnTo>
                    <a:pt x="0" y="0"/>
                  </a:lnTo>
                  <a:close/>
                </a:path>
              </a:pathLst>
            </a:cu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4062872" y="4170452"/>
              <a:ext cx="1022278" cy="2265452"/>
            </a:xfrm>
            <a:custGeom>
              <a:avLst/>
              <a:gdLst>
                <a:gd name="connsiteX0" fmla="*/ 0 w 1022278"/>
                <a:gd name="connsiteY0" fmla="*/ 0 h 2265452"/>
                <a:gd name="connsiteX1" fmla="*/ 0 w 1022278"/>
                <a:gd name="connsiteY1" fmla="*/ 1433245 h 2265452"/>
                <a:gd name="connsiteX2" fmla="*/ 1022278 w 1022278"/>
                <a:gd name="connsiteY2" fmla="*/ 2265452 h 2265452"/>
                <a:gd name="connsiteX3" fmla="*/ 1022278 w 1022278"/>
                <a:gd name="connsiteY3" fmla="*/ 344184 h 2265452"/>
                <a:gd name="connsiteX4" fmla="*/ 0 w 1022278"/>
                <a:gd name="connsiteY4" fmla="*/ 0 h 2265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278" h="2265452">
                  <a:moveTo>
                    <a:pt x="0" y="0"/>
                  </a:moveTo>
                  <a:lnTo>
                    <a:pt x="0" y="1433245"/>
                  </a:lnTo>
                  <a:lnTo>
                    <a:pt x="1022278" y="2265452"/>
                  </a:lnTo>
                  <a:lnTo>
                    <a:pt x="1022278" y="344184"/>
                  </a:lnTo>
                  <a:lnTo>
                    <a:pt x="0" y="0"/>
                  </a:lnTo>
                  <a:close/>
                </a:path>
              </a:pathLst>
            </a:cu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681872" y="4246652"/>
              <a:ext cx="1022278" cy="2265452"/>
            </a:xfrm>
            <a:custGeom>
              <a:avLst/>
              <a:gdLst>
                <a:gd name="connsiteX0" fmla="*/ 0 w 1022278"/>
                <a:gd name="connsiteY0" fmla="*/ 0 h 2265452"/>
                <a:gd name="connsiteX1" fmla="*/ 0 w 1022278"/>
                <a:gd name="connsiteY1" fmla="*/ 1433245 h 2265452"/>
                <a:gd name="connsiteX2" fmla="*/ 1022278 w 1022278"/>
                <a:gd name="connsiteY2" fmla="*/ 2265452 h 2265452"/>
                <a:gd name="connsiteX3" fmla="*/ 1022278 w 1022278"/>
                <a:gd name="connsiteY3" fmla="*/ 344184 h 2265452"/>
                <a:gd name="connsiteX4" fmla="*/ 0 w 1022278"/>
                <a:gd name="connsiteY4" fmla="*/ 0 h 2265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278" h="2265452">
                  <a:moveTo>
                    <a:pt x="0" y="0"/>
                  </a:moveTo>
                  <a:lnTo>
                    <a:pt x="0" y="1433245"/>
                  </a:lnTo>
                  <a:lnTo>
                    <a:pt x="1022278" y="2265452"/>
                  </a:lnTo>
                  <a:lnTo>
                    <a:pt x="1022278" y="344184"/>
                  </a:lnTo>
                  <a:lnTo>
                    <a:pt x="0" y="0"/>
                  </a:lnTo>
                  <a:close/>
                </a:path>
              </a:pathLst>
            </a:cu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5"/>
            <p:cNvCxnSpPr>
              <a:cxnSpLocks noChangeShapeType="1"/>
            </p:cNvCxnSpPr>
            <p:nvPr/>
          </p:nvCxnSpPr>
          <p:spPr bwMode="auto">
            <a:xfrm>
              <a:off x="3164756" y="5552710"/>
              <a:ext cx="761970" cy="779722"/>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Arrow Connector 9"/>
            <p:cNvCxnSpPr>
              <a:cxnSpLocks noChangeShapeType="1"/>
            </p:cNvCxnSpPr>
            <p:nvPr/>
          </p:nvCxnSpPr>
          <p:spPr bwMode="auto">
            <a:xfrm flipV="1">
              <a:off x="3164726" y="3791456"/>
              <a:ext cx="0" cy="177422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20"/>
            <p:cNvCxnSpPr>
              <a:cxnSpLocks noChangeShapeType="1"/>
            </p:cNvCxnSpPr>
            <p:nvPr/>
          </p:nvCxnSpPr>
          <p:spPr bwMode="auto">
            <a:xfrm flipV="1">
              <a:off x="3167445" y="5299879"/>
              <a:ext cx="977756" cy="252833"/>
            </a:xfrm>
            <a:prstGeom prst="straightConnector1">
              <a:avLst/>
            </a:prstGeom>
            <a:noFill/>
            <a:ln w="38100" algn="ctr">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Rectangle 73"/>
            <p:cNvSpPr/>
            <p:nvPr/>
          </p:nvSpPr>
          <p:spPr>
            <a:xfrm>
              <a:off x="3388610" y="3560852"/>
              <a:ext cx="587382" cy="184666"/>
            </a:xfrm>
            <a:prstGeom prst="rect">
              <a:avLst/>
            </a:prstGeom>
          </p:spPr>
          <p:txBody>
            <a:bodyPr wrap="square">
              <a:spAutoFit/>
            </a:bodyPr>
            <a:lstStyle/>
            <a:p>
              <a:pPr algn="ctr" fontAlgn="auto">
                <a:spcBef>
                  <a:spcPts val="0"/>
                </a:spcBef>
                <a:spcAft>
                  <a:spcPts val="0"/>
                </a:spcAft>
              </a:pPr>
              <a:r>
                <a:rPr lang="en-US" sz="600" b="0" dirty="0" err="1">
                  <a:solidFill>
                    <a:srgbClr val="C00000"/>
                  </a:solidFill>
                  <a:latin typeface="Calibri"/>
                </a:rPr>
                <a:t>m_MRI</a:t>
              </a:r>
              <a:r>
                <a:rPr lang="en-US" sz="600" b="0" dirty="0">
                  <a:solidFill>
                    <a:srgbClr val="C00000"/>
                  </a:solidFill>
                  <a:latin typeface="Calibri"/>
                </a:rPr>
                <a:t>[0]</a:t>
              </a:r>
              <a:endParaRPr lang="en-US" sz="600" b="0" dirty="0">
                <a:solidFill>
                  <a:prstClr val="black"/>
                </a:solidFill>
                <a:latin typeface="Calibri"/>
              </a:endParaRPr>
            </a:p>
          </p:txBody>
        </p:sp>
        <p:sp>
          <p:nvSpPr>
            <p:cNvPr id="75" name="Rectangle 74"/>
            <p:cNvSpPr/>
            <p:nvPr/>
          </p:nvSpPr>
          <p:spPr>
            <a:xfrm>
              <a:off x="3766906" y="3429000"/>
              <a:ext cx="587382" cy="184666"/>
            </a:xfrm>
            <a:prstGeom prst="rect">
              <a:avLst/>
            </a:prstGeom>
          </p:spPr>
          <p:txBody>
            <a:bodyPr wrap="square">
              <a:spAutoFit/>
            </a:bodyPr>
            <a:lstStyle/>
            <a:p>
              <a:pPr algn="ctr" fontAlgn="auto">
                <a:spcBef>
                  <a:spcPts val="0"/>
                </a:spcBef>
                <a:spcAft>
                  <a:spcPts val="0"/>
                </a:spcAft>
              </a:pPr>
              <a:r>
                <a:rPr lang="en-US" sz="600" b="0" dirty="0" err="1">
                  <a:solidFill>
                    <a:srgbClr val="C00000"/>
                  </a:solidFill>
                  <a:latin typeface="Calibri"/>
                </a:rPr>
                <a:t>m_MRI</a:t>
              </a:r>
              <a:r>
                <a:rPr lang="en-US" sz="600" b="0" dirty="0">
                  <a:solidFill>
                    <a:srgbClr val="C00000"/>
                  </a:solidFill>
                  <a:latin typeface="Calibri"/>
                </a:rPr>
                <a:t>[1]</a:t>
              </a:r>
              <a:endParaRPr lang="en-US" sz="600" b="0" dirty="0">
                <a:solidFill>
                  <a:prstClr val="black"/>
                </a:solidFill>
                <a:latin typeface="Calibri"/>
              </a:endParaRPr>
            </a:p>
          </p:txBody>
        </p:sp>
        <p:sp>
          <p:nvSpPr>
            <p:cNvPr id="76" name="Rectangle 75"/>
            <p:cNvSpPr/>
            <p:nvPr/>
          </p:nvSpPr>
          <p:spPr>
            <a:xfrm>
              <a:off x="4116768" y="3307422"/>
              <a:ext cx="587382" cy="184666"/>
            </a:xfrm>
            <a:prstGeom prst="rect">
              <a:avLst/>
            </a:prstGeom>
          </p:spPr>
          <p:txBody>
            <a:bodyPr wrap="square">
              <a:spAutoFit/>
            </a:bodyPr>
            <a:lstStyle/>
            <a:p>
              <a:pPr algn="ctr" fontAlgn="auto">
                <a:spcBef>
                  <a:spcPts val="0"/>
                </a:spcBef>
                <a:spcAft>
                  <a:spcPts val="0"/>
                </a:spcAft>
              </a:pPr>
              <a:r>
                <a:rPr lang="en-US" sz="600" b="0" dirty="0" err="1">
                  <a:solidFill>
                    <a:srgbClr val="C00000"/>
                  </a:solidFill>
                  <a:latin typeface="Calibri"/>
                </a:rPr>
                <a:t>m_MRI</a:t>
              </a:r>
              <a:r>
                <a:rPr lang="en-US" sz="600" b="0" dirty="0">
                  <a:solidFill>
                    <a:srgbClr val="C00000"/>
                  </a:solidFill>
                  <a:latin typeface="Calibri"/>
                </a:rPr>
                <a:t>[2]</a:t>
              </a:r>
              <a:endParaRPr lang="en-US" sz="600" b="0" dirty="0">
                <a:solidFill>
                  <a:prstClr val="black"/>
                </a:solidFill>
                <a:latin typeface="Calibri"/>
              </a:endParaRPr>
            </a:p>
          </p:txBody>
        </p:sp>
        <p:cxnSp>
          <p:nvCxnSpPr>
            <p:cNvPr id="49" name="Straight Connector 48"/>
            <p:cNvCxnSpPr>
              <a:stCxn id="74" idx="2"/>
            </p:cNvCxnSpPr>
            <p:nvPr/>
          </p:nvCxnSpPr>
          <p:spPr>
            <a:xfrm>
              <a:off x="3682301" y="3745518"/>
              <a:ext cx="0" cy="4043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2"/>
            </p:cNvCxnSpPr>
            <p:nvPr/>
          </p:nvCxnSpPr>
          <p:spPr>
            <a:xfrm>
              <a:off x="4060597" y="3613666"/>
              <a:ext cx="0" cy="4401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6" idx="2"/>
            </p:cNvCxnSpPr>
            <p:nvPr/>
          </p:nvCxnSpPr>
          <p:spPr>
            <a:xfrm>
              <a:off x="4410459" y="3492088"/>
              <a:ext cx="0" cy="4759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961526" y="3599137"/>
              <a:ext cx="422940" cy="253916"/>
            </a:xfrm>
            <a:prstGeom prst="rect">
              <a:avLst/>
            </a:prstGeom>
          </p:spPr>
          <p:txBody>
            <a:bodyPr wrap="square">
              <a:spAutoFit/>
            </a:bodyPr>
            <a:lstStyle/>
            <a:p>
              <a:pPr algn="ctr" fontAlgn="auto">
                <a:spcBef>
                  <a:spcPts val="0"/>
                </a:spcBef>
                <a:spcAft>
                  <a:spcPts val="0"/>
                </a:spcAft>
              </a:pPr>
              <a:r>
                <a:rPr lang="en-US" sz="1050" b="0" dirty="0">
                  <a:solidFill>
                    <a:schemeClr val="tx1"/>
                  </a:solidFill>
                  <a:latin typeface="Calibri"/>
                </a:rPr>
                <a:t>Z</a:t>
              </a:r>
            </a:p>
          </p:txBody>
        </p:sp>
        <p:sp>
          <p:nvSpPr>
            <p:cNvPr id="80" name="Rectangle 79"/>
            <p:cNvSpPr/>
            <p:nvPr/>
          </p:nvSpPr>
          <p:spPr>
            <a:xfrm>
              <a:off x="3787728" y="6278736"/>
              <a:ext cx="405284" cy="253916"/>
            </a:xfrm>
            <a:prstGeom prst="rect">
              <a:avLst/>
            </a:prstGeom>
          </p:spPr>
          <p:txBody>
            <a:bodyPr wrap="square">
              <a:spAutoFit/>
            </a:bodyPr>
            <a:lstStyle/>
            <a:p>
              <a:pPr algn="ctr" fontAlgn="auto">
                <a:spcBef>
                  <a:spcPts val="0"/>
                </a:spcBef>
                <a:spcAft>
                  <a:spcPts val="0"/>
                </a:spcAft>
              </a:pPr>
              <a:r>
                <a:rPr lang="en-US" sz="1050" b="0" dirty="0">
                  <a:solidFill>
                    <a:schemeClr val="tx1"/>
                  </a:solidFill>
                  <a:latin typeface="Calibri"/>
                </a:rPr>
                <a:t>X</a:t>
              </a:r>
            </a:p>
          </p:txBody>
        </p:sp>
        <p:sp>
          <p:nvSpPr>
            <p:cNvPr id="82" name="Rectangle 81"/>
            <p:cNvSpPr/>
            <p:nvPr/>
          </p:nvSpPr>
          <p:spPr>
            <a:xfrm>
              <a:off x="3830690" y="5115188"/>
              <a:ext cx="459814" cy="253916"/>
            </a:xfrm>
            <a:prstGeom prst="rect">
              <a:avLst/>
            </a:prstGeom>
          </p:spPr>
          <p:txBody>
            <a:bodyPr wrap="square">
              <a:spAutoFit/>
            </a:bodyPr>
            <a:lstStyle/>
            <a:p>
              <a:pPr algn="ctr" fontAlgn="auto">
                <a:spcBef>
                  <a:spcPts val="0"/>
                </a:spcBef>
                <a:spcAft>
                  <a:spcPts val="0"/>
                </a:spcAft>
              </a:pPr>
              <a:r>
                <a:rPr lang="en-US" sz="1050" b="0" dirty="0">
                  <a:solidFill>
                    <a:schemeClr val="tx1"/>
                  </a:solidFill>
                  <a:latin typeface="Calibri"/>
                </a:rPr>
                <a:t>Y</a:t>
              </a:r>
            </a:p>
          </p:txBody>
        </p:sp>
      </p:grpSp>
    </p:spTree>
    <p:extLst>
      <p:ext uri="{BB962C8B-B14F-4D97-AF65-F5344CB8AC3E}">
        <p14:creationId xmlns:p14="http://schemas.microsoft.com/office/powerpoint/2010/main" val="650890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a:grpSpLocks noChangeAspect="1"/>
          </p:cNvGrpSpPr>
          <p:nvPr/>
        </p:nvGrpSpPr>
        <p:grpSpPr>
          <a:xfrm>
            <a:off x="2063360" y="2590853"/>
            <a:ext cx="2513168" cy="2094307"/>
            <a:chOff x="2704822" y="1828800"/>
            <a:chExt cx="2754324" cy="2667000"/>
          </a:xfrm>
        </p:grpSpPr>
        <p:sp>
          <p:nvSpPr>
            <p:cNvPr id="4" name="Rectangle 3"/>
            <p:cNvSpPr/>
            <p:nvPr/>
          </p:nvSpPr>
          <p:spPr>
            <a:xfrm>
              <a:off x="2704822" y="18288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5" name="Rectangle 4"/>
            <p:cNvSpPr/>
            <p:nvPr/>
          </p:nvSpPr>
          <p:spPr>
            <a:xfrm>
              <a:off x="3162022" y="18288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6" name="Rectangle 5"/>
            <p:cNvSpPr/>
            <p:nvPr/>
          </p:nvSpPr>
          <p:spPr>
            <a:xfrm>
              <a:off x="3619222" y="18288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7" name="Rectangle 6"/>
            <p:cNvSpPr/>
            <p:nvPr/>
          </p:nvSpPr>
          <p:spPr>
            <a:xfrm>
              <a:off x="4087546" y="18288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Rectangle 7"/>
            <p:cNvSpPr/>
            <p:nvPr/>
          </p:nvSpPr>
          <p:spPr>
            <a:xfrm>
              <a:off x="4544746" y="18288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p:nvSpPr>
          <p:spPr>
            <a:xfrm>
              <a:off x="5001946" y="18288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 name="Rectangle 9"/>
            <p:cNvSpPr/>
            <p:nvPr/>
          </p:nvSpPr>
          <p:spPr>
            <a:xfrm>
              <a:off x="2704822" y="23622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1" name="Rectangle 10"/>
            <p:cNvSpPr/>
            <p:nvPr/>
          </p:nvSpPr>
          <p:spPr>
            <a:xfrm>
              <a:off x="3162022" y="23622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2" name="Rectangle 11"/>
            <p:cNvSpPr/>
            <p:nvPr/>
          </p:nvSpPr>
          <p:spPr>
            <a:xfrm>
              <a:off x="3619222" y="23622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3" name="Rectangle 12"/>
            <p:cNvSpPr/>
            <p:nvPr/>
          </p:nvSpPr>
          <p:spPr>
            <a:xfrm>
              <a:off x="4087546" y="23622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4" name="Rectangle 13"/>
            <p:cNvSpPr/>
            <p:nvPr/>
          </p:nvSpPr>
          <p:spPr>
            <a:xfrm>
              <a:off x="4544746" y="23622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5" name="Rectangle 14"/>
            <p:cNvSpPr/>
            <p:nvPr/>
          </p:nvSpPr>
          <p:spPr>
            <a:xfrm>
              <a:off x="5001946" y="23622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6" name="Rectangle 15"/>
            <p:cNvSpPr/>
            <p:nvPr/>
          </p:nvSpPr>
          <p:spPr>
            <a:xfrm>
              <a:off x="2704822" y="28956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7" name="Rectangle 16"/>
            <p:cNvSpPr/>
            <p:nvPr/>
          </p:nvSpPr>
          <p:spPr>
            <a:xfrm>
              <a:off x="3162022" y="28956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8" name="Rectangle 17"/>
            <p:cNvSpPr/>
            <p:nvPr/>
          </p:nvSpPr>
          <p:spPr>
            <a:xfrm>
              <a:off x="3619222" y="28956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9" name="Rectangle 18"/>
            <p:cNvSpPr/>
            <p:nvPr/>
          </p:nvSpPr>
          <p:spPr>
            <a:xfrm>
              <a:off x="4087546" y="28956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20" name="Rectangle 19"/>
            <p:cNvSpPr/>
            <p:nvPr/>
          </p:nvSpPr>
          <p:spPr>
            <a:xfrm>
              <a:off x="4544746" y="28956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21" name="Rectangle 20"/>
            <p:cNvSpPr/>
            <p:nvPr/>
          </p:nvSpPr>
          <p:spPr>
            <a:xfrm>
              <a:off x="5001946" y="28956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22" name="Rectangle 21"/>
            <p:cNvSpPr/>
            <p:nvPr/>
          </p:nvSpPr>
          <p:spPr>
            <a:xfrm>
              <a:off x="2704822" y="34290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23" name="Rectangle 22"/>
            <p:cNvSpPr/>
            <p:nvPr/>
          </p:nvSpPr>
          <p:spPr>
            <a:xfrm>
              <a:off x="3162022" y="34290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24" name="Rectangle 23"/>
            <p:cNvSpPr/>
            <p:nvPr/>
          </p:nvSpPr>
          <p:spPr>
            <a:xfrm>
              <a:off x="3619222" y="34290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25" name="Rectangle 24"/>
            <p:cNvSpPr/>
            <p:nvPr/>
          </p:nvSpPr>
          <p:spPr>
            <a:xfrm>
              <a:off x="4087546" y="34290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26" name="Rectangle 25"/>
            <p:cNvSpPr/>
            <p:nvPr/>
          </p:nvSpPr>
          <p:spPr>
            <a:xfrm>
              <a:off x="4544746" y="34290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27" name="Rectangle 26"/>
            <p:cNvSpPr/>
            <p:nvPr/>
          </p:nvSpPr>
          <p:spPr>
            <a:xfrm>
              <a:off x="5001946" y="34290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28" name="Rectangle 27"/>
            <p:cNvSpPr/>
            <p:nvPr/>
          </p:nvSpPr>
          <p:spPr>
            <a:xfrm>
              <a:off x="2704822" y="39624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29" name="Rectangle 28"/>
            <p:cNvSpPr/>
            <p:nvPr/>
          </p:nvSpPr>
          <p:spPr>
            <a:xfrm>
              <a:off x="3162022" y="39624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30" name="Rectangle 29"/>
            <p:cNvSpPr/>
            <p:nvPr/>
          </p:nvSpPr>
          <p:spPr>
            <a:xfrm>
              <a:off x="3619222" y="39624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31" name="Rectangle 30"/>
            <p:cNvSpPr/>
            <p:nvPr/>
          </p:nvSpPr>
          <p:spPr>
            <a:xfrm>
              <a:off x="4087546" y="39624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32" name="Rectangle 31"/>
            <p:cNvSpPr/>
            <p:nvPr/>
          </p:nvSpPr>
          <p:spPr>
            <a:xfrm>
              <a:off x="4544746" y="39624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33" name="Rectangle 32"/>
            <p:cNvSpPr/>
            <p:nvPr/>
          </p:nvSpPr>
          <p:spPr>
            <a:xfrm>
              <a:off x="5001946" y="3962400"/>
              <a:ext cx="45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grpSp>
      <p:cxnSp>
        <p:nvCxnSpPr>
          <p:cNvPr id="38" name="Straight Connector 37"/>
          <p:cNvCxnSpPr/>
          <p:nvPr/>
        </p:nvCxnSpPr>
        <p:spPr>
          <a:xfrm>
            <a:off x="2069710" y="2272333"/>
            <a:ext cx="0" cy="243326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069710" y="4688582"/>
            <a:ext cx="2846024" cy="0"/>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3956719" y="3212310"/>
            <a:ext cx="76200" cy="76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47" name="Rectangle 46"/>
          <p:cNvSpPr/>
          <p:nvPr/>
        </p:nvSpPr>
        <p:spPr>
          <a:xfrm>
            <a:off x="2993642" y="3267651"/>
            <a:ext cx="1998292" cy="738664"/>
          </a:xfrm>
          <a:prstGeom prst="rect">
            <a:avLst/>
          </a:prstGeom>
        </p:spPr>
        <p:txBody>
          <a:bodyPr wrap="square">
            <a:spAutoFit/>
          </a:bodyPr>
          <a:lstStyle/>
          <a:p>
            <a:pPr algn="ctr" fontAlgn="auto">
              <a:spcBef>
                <a:spcPts val="0"/>
              </a:spcBef>
              <a:spcAft>
                <a:spcPts val="0"/>
              </a:spcAft>
            </a:pPr>
            <a:r>
              <a:rPr lang="en-US" sz="1050" b="0" dirty="0">
                <a:solidFill>
                  <a:srgbClr val="FFC000"/>
                </a:solidFill>
                <a:latin typeface="Calibri"/>
              </a:rPr>
              <a:t>3D-center in pixel</a:t>
            </a:r>
          </a:p>
          <a:p>
            <a:pPr algn="ctr" fontAlgn="auto">
              <a:spcBef>
                <a:spcPts val="0"/>
              </a:spcBef>
              <a:spcAft>
                <a:spcPts val="0"/>
              </a:spcAft>
            </a:pPr>
            <a:r>
              <a:rPr lang="en-US" sz="1050" b="0" dirty="0">
                <a:solidFill>
                  <a:srgbClr val="FFC000"/>
                </a:solidFill>
                <a:latin typeface="Calibri"/>
              </a:rPr>
              <a:t>(</a:t>
            </a:r>
            <a:r>
              <a:rPr lang="en-US" sz="1050" b="0" dirty="0" err="1">
                <a:solidFill>
                  <a:srgbClr val="FFC000"/>
                </a:solidFill>
                <a:latin typeface="Calibri"/>
              </a:rPr>
              <a:t>X</a:t>
            </a:r>
            <a:r>
              <a:rPr lang="en-US" sz="800" b="0" dirty="0" err="1">
                <a:solidFill>
                  <a:srgbClr val="FFC000"/>
                </a:solidFill>
                <a:latin typeface="Calibri"/>
              </a:rPr>
              <a:t>pixel</a:t>
            </a:r>
            <a:r>
              <a:rPr lang="en-US" sz="1050" b="0" dirty="0">
                <a:solidFill>
                  <a:srgbClr val="FFC000"/>
                </a:solidFill>
                <a:latin typeface="Calibri"/>
              </a:rPr>
              <a:t>=4.6)</a:t>
            </a:r>
          </a:p>
          <a:p>
            <a:pPr algn="ctr" fontAlgn="auto">
              <a:spcBef>
                <a:spcPts val="0"/>
              </a:spcBef>
              <a:spcAft>
                <a:spcPts val="0"/>
              </a:spcAft>
            </a:pPr>
            <a:r>
              <a:rPr lang="en-US" sz="1050" b="0" dirty="0">
                <a:solidFill>
                  <a:srgbClr val="FFC000"/>
                </a:solidFill>
                <a:latin typeface="Calibri"/>
              </a:rPr>
              <a:t>3D-center coordinate in 3D</a:t>
            </a:r>
          </a:p>
          <a:p>
            <a:pPr algn="ctr" fontAlgn="auto">
              <a:spcBef>
                <a:spcPts val="0"/>
              </a:spcBef>
              <a:spcAft>
                <a:spcPts val="0"/>
              </a:spcAft>
            </a:pPr>
            <a:r>
              <a:rPr lang="en-US" sz="1050" b="0" dirty="0">
                <a:solidFill>
                  <a:srgbClr val="FFC000"/>
                </a:solidFill>
                <a:latin typeface="Calibri"/>
              </a:rPr>
              <a:t>(X</a:t>
            </a:r>
            <a:r>
              <a:rPr lang="en-US" sz="700" b="0" dirty="0">
                <a:solidFill>
                  <a:srgbClr val="FFC000"/>
                </a:solidFill>
                <a:latin typeface="Calibri"/>
              </a:rPr>
              <a:t>3D</a:t>
            </a:r>
            <a:r>
              <a:rPr lang="en-US" sz="1050" b="0" dirty="0">
                <a:solidFill>
                  <a:srgbClr val="FFC000"/>
                </a:solidFill>
                <a:latin typeface="Calibri"/>
              </a:rPr>
              <a:t>=0)</a:t>
            </a:r>
          </a:p>
        </p:txBody>
      </p:sp>
      <p:sp>
        <p:nvSpPr>
          <p:cNvPr id="51" name="Rectangle 50"/>
          <p:cNvSpPr/>
          <p:nvPr/>
        </p:nvSpPr>
        <p:spPr>
          <a:xfrm>
            <a:off x="7161111" y="4570231"/>
            <a:ext cx="45535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59" name="Oval 58"/>
          <p:cNvSpPr/>
          <p:nvPr/>
        </p:nvSpPr>
        <p:spPr>
          <a:xfrm>
            <a:off x="7124050" y="4991100"/>
            <a:ext cx="76200" cy="76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60" name="Rectangle 59"/>
          <p:cNvSpPr/>
          <p:nvPr/>
        </p:nvSpPr>
        <p:spPr>
          <a:xfrm>
            <a:off x="6781800" y="3733800"/>
            <a:ext cx="1981965" cy="461665"/>
          </a:xfrm>
          <a:prstGeom prst="rect">
            <a:avLst/>
          </a:prstGeom>
        </p:spPr>
        <p:txBody>
          <a:bodyPr wrap="square">
            <a:spAutoFit/>
          </a:bodyPr>
          <a:lstStyle/>
          <a:p>
            <a:pPr fontAlgn="auto">
              <a:spcBef>
                <a:spcPts val="0"/>
              </a:spcBef>
              <a:spcAft>
                <a:spcPts val="0"/>
              </a:spcAft>
            </a:pPr>
            <a:r>
              <a:rPr lang="en-US" sz="800" b="0" dirty="0">
                <a:solidFill>
                  <a:srgbClr val="C00000"/>
                </a:solidFill>
                <a:latin typeface="Calibri"/>
              </a:rPr>
              <a:t>Pixel is represented by </a:t>
            </a:r>
          </a:p>
          <a:p>
            <a:pPr fontAlgn="auto">
              <a:spcBef>
                <a:spcPts val="0"/>
              </a:spcBef>
              <a:spcAft>
                <a:spcPts val="0"/>
              </a:spcAft>
            </a:pPr>
            <a:r>
              <a:rPr lang="en-US" sz="800" b="0" dirty="0">
                <a:solidFill>
                  <a:srgbClr val="C00000"/>
                </a:solidFill>
                <a:latin typeface="Calibri"/>
              </a:rPr>
              <a:t>its lower-left corner and its dimension</a:t>
            </a:r>
          </a:p>
          <a:p>
            <a:pPr fontAlgn="auto">
              <a:spcBef>
                <a:spcPts val="0"/>
              </a:spcBef>
              <a:spcAft>
                <a:spcPts val="0"/>
              </a:spcAft>
            </a:pPr>
            <a:r>
              <a:rPr lang="en-US" sz="800" b="0" dirty="0">
                <a:solidFill>
                  <a:prstClr val="black"/>
                </a:solidFill>
                <a:latin typeface="Calibri"/>
              </a:rPr>
              <a:t>E.g.,  (1, 1,1) &amp; 0.5x0.5mm</a:t>
            </a:r>
          </a:p>
        </p:txBody>
      </p:sp>
      <p:sp>
        <p:nvSpPr>
          <p:cNvPr id="67" name="Rectangle 66"/>
          <p:cNvSpPr/>
          <p:nvPr/>
        </p:nvSpPr>
        <p:spPr>
          <a:xfrm>
            <a:off x="6918335" y="5018877"/>
            <a:ext cx="457200" cy="153888"/>
          </a:xfrm>
          <a:prstGeom prst="rect">
            <a:avLst/>
          </a:prstGeom>
        </p:spPr>
        <p:txBody>
          <a:bodyPr wrap="square">
            <a:spAutoFit/>
          </a:bodyPr>
          <a:lstStyle/>
          <a:p>
            <a:pPr algn="ctr" fontAlgn="auto">
              <a:spcBef>
                <a:spcPts val="0"/>
              </a:spcBef>
              <a:spcAft>
                <a:spcPts val="0"/>
              </a:spcAft>
            </a:pPr>
            <a:r>
              <a:rPr lang="en-US" sz="400" b="0" dirty="0">
                <a:solidFill>
                  <a:prstClr val="black"/>
                </a:solidFill>
                <a:latin typeface="Calibri"/>
              </a:rPr>
              <a:t>(1, 1)</a:t>
            </a:r>
          </a:p>
        </p:txBody>
      </p:sp>
      <p:sp>
        <p:nvSpPr>
          <p:cNvPr id="68" name="Rectangle 67"/>
          <p:cNvSpPr/>
          <p:nvPr/>
        </p:nvSpPr>
        <p:spPr>
          <a:xfrm>
            <a:off x="7403239" y="4999752"/>
            <a:ext cx="457200" cy="153888"/>
          </a:xfrm>
          <a:prstGeom prst="rect">
            <a:avLst/>
          </a:prstGeom>
        </p:spPr>
        <p:txBody>
          <a:bodyPr wrap="square">
            <a:spAutoFit/>
          </a:bodyPr>
          <a:lstStyle/>
          <a:p>
            <a:pPr algn="ctr" fontAlgn="auto">
              <a:spcBef>
                <a:spcPts val="0"/>
              </a:spcBef>
              <a:spcAft>
                <a:spcPts val="0"/>
              </a:spcAft>
            </a:pPr>
            <a:r>
              <a:rPr lang="en-US" sz="400" b="0" dirty="0">
                <a:solidFill>
                  <a:prstClr val="black"/>
                </a:solidFill>
                <a:latin typeface="Calibri"/>
              </a:rPr>
              <a:t>(1.5, 0)</a:t>
            </a:r>
          </a:p>
        </p:txBody>
      </p:sp>
      <p:sp>
        <p:nvSpPr>
          <p:cNvPr id="69" name="Rectangle 68"/>
          <p:cNvSpPr/>
          <p:nvPr/>
        </p:nvSpPr>
        <p:spPr>
          <a:xfrm>
            <a:off x="6915836" y="4445738"/>
            <a:ext cx="457200" cy="153888"/>
          </a:xfrm>
          <a:prstGeom prst="rect">
            <a:avLst/>
          </a:prstGeom>
        </p:spPr>
        <p:txBody>
          <a:bodyPr wrap="square">
            <a:spAutoFit/>
          </a:bodyPr>
          <a:lstStyle/>
          <a:p>
            <a:pPr algn="ctr" fontAlgn="auto">
              <a:spcBef>
                <a:spcPts val="0"/>
              </a:spcBef>
              <a:spcAft>
                <a:spcPts val="0"/>
              </a:spcAft>
            </a:pPr>
            <a:r>
              <a:rPr lang="en-US" sz="400" b="0" dirty="0">
                <a:solidFill>
                  <a:prstClr val="black"/>
                </a:solidFill>
                <a:latin typeface="Calibri"/>
              </a:rPr>
              <a:t>(1, 1.5)</a:t>
            </a:r>
          </a:p>
        </p:txBody>
      </p:sp>
      <p:sp>
        <p:nvSpPr>
          <p:cNvPr id="70" name="Rectangle 69"/>
          <p:cNvSpPr/>
          <p:nvPr/>
        </p:nvSpPr>
        <p:spPr>
          <a:xfrm>
            <a:off x="7400102" y="4444099"/>
            <a:ext cx="457200" cy="153888"/>
          </a:xfrm>
          <a:prstGeom prst="rect">
            <a:avLst/>
          </a:prstGeom>
        </p:spPr>
        <p:txBody>
          <a:bodyPr wrap="square">
            <a:spAutoFit/>
          </a:bodyPr>
          <a:lstStyle/>
          <a:p>
            <a:pPr algn="ctr" fontAlgn="auto">
              <a:spcBef>
                <a:spcPts val="0"/>
              </a:spcBef>
              <a:spcAft>
                <a:spcPts val="0"/>
              </a:spcAft>
            </a:pPr>
            <a:r>
              <a:rPr lang="en-US" sz="400" b="0" dirty="0">
                <a:solidFill>
                  <a:prstClr val="black"/>
                </a:solidFill>
                <a:latin typeface="Calibri"/>
              </a:rPr>
              <a:t>(1.5, 1.5)</a:t>
            </a:r>
          </a:p>
        </p:txBody>
      </p:sp>
      <p:sp>
        <p:nvSpPr>
          <p:cNvPr id="62" name="Rectangle 49"/>
          <p:cNvSpPr>
            <a:spLocks noChangeArrowheads="1"/>
          </p:cNvSpPr>
          <p:nvPr/>
        </p:nvSpPr>
        <p:spPr bwMode="auto">
          <a:xfrm>
            <a:off x="-6015" y="0"/>
            <a:ext cx="9144000" cy="533400"/>
          </a:xfrm>
          <a:prstGeom prst="rect">
            <a:avLst/>
          </a:prstGeom>
          <a:solidFill>
            <a:srgbClr val="EAEAEA"/>
          </a:solidFill>
          <a:ln w="9525">
            <a:noFill/>
            <a:miter lim="800000"/>
            <a:headEnd/>
            <a:tailEnd/>
          </a:ln>
          <a:extLst/>
        </p:spPr>
        <p:txBody>
          <a:bodyPr/>
          <a:lstStyle/>
          <a:p>
            <a:pPr marL="762000" indent="-762000" algn="ctr">
              <a:spcBef>
                <a:spcPct val="20000"/>
              </a:spcBef>
            </a:pPr>
            <a:r>
              <a:rPr lang="en-US" sz="3200" dirty="0">
                <a:solidFill>
                  <a:srgbClr val="FF0000"/>
                </a:solidFill>
                <a:effectLst>
                  <a:outerShdw blurRad="38100" dist="38100" dir="2700000" algn="tl">
                    <a:srgbClr val="C0C0C0"/>
                  </a:outerShdw>
                </a:effectLst>
              </a:rPr>
              <a:t>Pixel representation</a:t>
            </a:r>
          </a:p>
        </p:txBody>
      </p:sp>
      <p:sp>
        <p:nvSpPr>
          <p:cNvPr id="58" name="Rectangle 57"/>
          <p:cNvSpPr/>
          <p:nvPr/>
        </p:nvSpPr>
        <p:spPr>
          <a:xfrm>
            <a:off x="1181934" y="4588554"/>
            <a:ext cx="533400" cy="200055"/>
          </a:xfrm>
          <a:prstGeom prst="rect">
            <a:avLst/>
          </a:prstGeom>
        </p:spPr>
        <p:txBody>
          <a:bodyPr wrap="square">
            <a:spAutoFit/>
          </a:bodyPr>
          <a:lstStyle/>
          <a:p>
            <a:pPr algn="ctr" fontAlgn="auto">
              <a:spcBef>
                <a:spcPts val="0"/>
              </a:spcBef>
              <a:spcAft>
                <a:spcPts val="0"/>
              </a:spcAft>
            </a:pPr>
            <a:r>
              <a:rPr lang="en-US" sz="700" b="0" dirty="0" err="1">
                <a:solidFill>
                  <a:schemeClr val="tx1"/>
                </a:solidFill>
                <a:latin typeface="Calibri"/>
              </a:rPr>
              <a:t>m_MinZ</a:t>
            </a:r>
            <a:endParaRPr lang="en-US" sz="700" b="0" dirty="0">
              <a:solidFill>
                <a:schemeClr val="tx1"/>
              </a:solidFill>
              <a:latin typeface="Calibri"/>
            </a:endParaRPr>
          </a:p>
        </p:txBody>
      </p:sp>
      <p:sp>
        <p:nvSpPr>
          <p:cNvPr id="63" name="Rectangle 62"/>
          <p:cNvSpPr/>
          <p:nvPr/>
        </p:nvSpPr>
        <p:spPr>
          <a:xfrm>
            <a:off x="1258134" y="2504440"/>
            <a:ext cx="576820" cy="200055"/>
          </a:xfrm>
          <a:prstGeom prst="rect">
            <a:avLst/>
          </a:prstGeom>
        </p:spPr>
        <p:txBody>
          <a:bodyPr wrap="square">
            <a:spAutoFit/>
          </a:bodyPr>
          <a:lstStyle/>
          <a:p>
            <a:pPr algn="ctr" fontAlgn="auto">
              <a:spcBef>
                <a:spcPts val="0"/>
              </a:spcBef>
              <a:spcAft>
                <a:spcPts val="0"/>
              </a:spcAft>
            </a:pPr>
            <a:r>
              <a:rPr lang="en-US" sz="700" b="0" dirty="0" err="1">
                <a:solidFill>
                  <a:schemeClr val="tx1"/>
                </a:solidFill>
                <a:latin typeface="Calibri"/>
              </a:rPr>
              <a:t>m_MaxZ</a:t>
            </a:r>
            <a:endParaRPr lang="en-US" sz="700" b="0" dirty="0">
              <a:solidFill>
                <a:schemeClr val="tx1"/>
              </a:solidFill>
              <a:latin typeface="Calibri"/>
            </a:endParaRPr>
          </a:p>
        </p:txBody>
      </p:sp>
      <p:sp>
        <p:nvSpPr>
          <p:cNvPr id="2" name="Rectangle 1"/>
          <p:cNvSpPr/>
          <p:nvPr/>
        </p:nvSpPr>
        <p:spPr>
          <a:xfrm>
            <a:off x="2063360" y="2590853"/>
            <a:ext cx="2513167" cy="209772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a:stCxn id="61" idx="2"/>
            <a:endCxn id="9" idx="0"/>
          </p:cNvCxnSpPr>
          <p:nvPr/>
        </p:nvCxnSpPr>
        <p:spPr>
          <a:xfrm flipH="1">
            <a:off x="4367943" y="2272333"/>
            <a:ext cx="164807" cy="318520"/>
          </a:xfrm>
          <a:prstGeom prst="straightConnector1">
            <a:avLst/>
          </a:prstGeom>
          <a:ln>
            <a:solidFill>
              <a:srgbClr val="82B00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950774" y="2018417"/>
            <a:ext cx="1163952" cy="253916"/>
          </a:xfrm>
          <a:prstGeom prst="rect">
            <a:avLst/>
          </a:prstGeom>
        </p:spPr>
        <p:txBody>
          <a:bodyPr wrap="square">
            <a:spAutoFit/>
          </a:bodyPr>
          <a:lstStyle/>
          <a:p>
            <a:pPr algn="ctr" fontAlgn="auto">
              <a:spcBef>
                <a:spcPts val="0"/>
              </a:spcBef>
              <a:spcAft>
                <a:spcPts val="0"/>
              </a:spcAft>
            </a:pPr>
            <a:r>
              <a:rPr lang="en-US" sz="1050" b="0" dirty="0">
                <a:solidFill>
                  <a:schemeClr val="tx1"/>
                </a:solidFill>
                <a:latin typeface="Calibri"/>
              </a:rPr>
              <a:t>Figure frame</a:t>
            </a:r>
          </a:p>
        </p:txBody>
      </p:sp>
      <p:sp>
        <p:nvSpPr>
          <p:cNvPr id="71" name="Oval 70"/>
          <p:cNvSpPr/>
          <p:nvPr/>
        </p:nvSpPr>
        <p:spPr>
          <a:xfrm>
            <a:off x="2267947" y="4454846"/>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72" name="Rectangle 71"/>
          <p:cNvSpPr/>
          <p:nvPr/>
        </p:nvSpPr>
        <p:spPr>
          <a:xfrm>
            <a:off x="609600" y="4259077"/>
            <a:ext cx="1532454" cy="200055"/>
          </a:xfrm>
          <a:prstGeom prst="rect">
            <a:avLst/>
          </a:prstGeom>
        </p:spPr>
        <p:txBody>
          <a:bodyPr wrap="square">
            <a:spAutoFit/>
          </a:bodyPr>
          <a:lstStyle/>
          <a:p>
            <a:pPr algn="ctr" fontAlgn="auto">
              <a:spcBef>
                <a:spcPts val="0"/>
              </a:spcBef>
              <a:spcAft>
                <a:spcPts val="0"/>
              </a:spcAft>
            </a:pPr>
            <a:r>
              <a:rPr lang="en-US" sz="700" b="0" dirty="0">
                <a:solidFill>
                  <a:schemeClr val="tx1"/>
                </a:solidFill>
                <a:latin typeface="Calibri"/>
              </a:rPr>
              <a:t>First lower-left pixel’s center</a:t>
            </a:r>
          </a:p>
        </p:txBody>
      </p:sp>
      <p:cxnSp>
        <p:nvCxnSpPr>
          <p:cNvPr id="73" name="Straight Arrow Connector 72"/>
          <p:cNvCxnSpPr/>
          <p:nvPr/>
        </p:nvCxnSpPr>
        <p:spPr>
          <a:xfrm>
            <a:off x="1919139" y="4377624"/>
            <a:ext cx="355965" cy="98105"/>
          </a:xfrm>
          <a:prstGeom prst="straightConnector1">
            <a:avLst/>
          </a:prstGeom>
          <a:ln>
            <a:solidFill>
              <a:srgbClr val="82B000"/>
            </a:solidFill>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375827" y="1722162"/>
            <a:ext cx="3793134" cy="253916"/>
          </a:xfrm>
          <a:prstGeom prst="rect">
            <a:avLst/>
          </a:prstGeom>
        </p:spPr>
        <p:txBody>
          <a:bodyPr wrap="square">
            <a:spAutoFit/>
          </a:bodyPr>
          <a:lstStyle/>
          <a:p>
            <a:pPr algn="ctr" fontAlgn="auto">
              <a:spcBef>
                <a:spcPts val="0"/>
              </a:spcBef>
              <a:spcAft>
                <a:spcPts val="0"/>
              </a:spcAft>
            </a:pPr>
            <a:r>
              <a:rPr lang="en-US" sz="1050" dirty="0">
                <a:solidFill>
                  <a:srgbClr val="FF0000"/>
                </a:solidFill>
                <a:latin typeface="Calibri"/>
              </a:rPr>
              <a:t>Initial configuration without magnification and  shift of anchor</a:t>
            </a:r>
          </a:p>
        </p:txBody>
      </p:sp>
      <p:cxnSp>
        <p:nvCxnSpPr>
          <p:cNvPr id="75" name="Straight Arrow Connector 74"/>
          <p:cNvCxnSpPr/>
          <p:nvPr/>
        </p:nvCxnSpPr>
        <p:spPr>
          <a:xfrm>
            <a:off x="1715334" y="2599588"/>
            <a:ext cx="334949" cy="0"/>
          </a:xfrm>
          <a:prstGeom prst="straightConnector1">
            <a:avLst/>
          </a:prstGeom>
          <a:ln>
            <a:solidFill>
              <a:srgbClr val="82B0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679608" y="4692290"/>
            <a:ext cx="334949" cy="0"/>
          </a:xfrm>
          <a:prstGeom prst="straightConnector1">
            <a:avLst/>
          </a:prstGeom>
          <a:ln>
            <a:solidFill>
              <a:srgbClr val="82B000"/>
            </a:solidFill>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1034746" y="5257800"/>
            <a:ext cx="2071538" cy="307777"/>
          </a:xfrm>
          <a:prstGeom prst="rect">
            <a:avLst/>
          </a:prstGeom>
        </p:spPr>
        <p:txBody>
          <a:bodyPr wrap="square">
            <a:spAutoFit/>
          </a:bodyPr>
          <a:lstStyle/>
          <a:p>
            <a:pPr algn="ctr" fontAlgn="auto">
              <a:spcBef>
                <a:spcPts val="0"/>
              </a:spcBef>
              <a:spcAft>
                <a:spcPts val="0"/>
              </a:spcAft>
            </a:pPr>
            <a:r>
              <a:rPr lang="en-US" sz="700" b="0" dirty="0" err="1">
                <a:solidFill>
                  <a:schemeClr val="tx1"/>
                </a:solidFill>
                <a:latin typeface="Calibri"/>
              </a:rPr>
              <a:t>m_MinX</a:t>
            </a:r>
            <a:endParaRPr lang="en-US" sz="700" b="0" dirty="0">
              <a:solidFill>
                <a:schemeClr val="tx1"/>
              </a:solidFill>
              <a:latin typeface="Calibri"/>
            </a:endParaRPr>
          </a:p>
          <a:p>
            <a:pPr algn="ctr" fontAlgn="auto">
              <a:spcBef>
                <a:spcPts val="0"/>
              </a:spcBef>
              <a:spcAft>
                <a:spcPts val="0"/>
              </a:spcAft>
            </a:pPr>
            <a:r>
              <a:rPr lang="en-US" sz="700" b="0" dirty="0">
                <a:solidFill>
                  <a:schemeClr val="tx1"/>
                </a:solidFill>
                <a:latin typeface="Calibri"/>
              </a:rPr>
              <a:t>= (0 - 3Dcenter in pixel )x one pixel width</a:t>
            </a:r>
          </a:p>
        </p:txBody>
      </p:sp>
      <p:cxnSp>
        <p:nvCxnSpPr>
          <p:cNvPr id="78" name="Straight Arrow Connector 77"/>
          <p:cNvCxnSpPr/>
          <p:nvPr/>
        </p:nvCxnSpPr>
        <p:spPr>
          <a:xfrm flipV="1">
            <a:off x="2072157" y="4731822"/>
            <a:ext cx="0" cy="546298"/>
          </a:xfrm>
          <a:prstGeom prst="straightConnector1">
            <a:avLst/>
          </a:prstGeom>
          <a:ln>
            <a:solidFill>
              <a:srgbClr val="82B000"/>
            </a:solidFill>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384547" y="5257800"/>
            <a:ext cx="2367698" cy="415498"/>
          </a:xfrm>
          <a:prstGeom prst="rect">
            <a:avLst/>
          </a:prstGeom>
        </p:spPr>
        <p:txBody>
          <a:bodyPr wrap="square">
            <a:spAutoFit/>
          </a:bodyPr>
          <a:lstStyle/>
          <a:p>
            <a:pPr algn="ctr" fontAlgn="auto">
              <a:spcBef>
                <a:spcPts val="0"/>
              </a:spcBef>
              <a:spcAft>
                <a:spcPts val="0"/>
              </a:spcAft>
            </a:pPr>
            <a:r>
              <a:rPr lang="en-US" sz="700" b="0" dirty="0" err="1">
                <a:solidFill>
                  <a:schemeClr val="tx1"/>
                </a:solidFill>
                <a:latin typeface="Calibri"/>
              </a:rPr>
              <a:t>m_MaxX</a:t>
            </a:r>
            <a:endParaRPr lang="en-US" sz="700" b="0" dirty="0">
              <a:solidFill>
                <a:schemeClr val="tx1"/>
              </a:solidFill>
              <a:latin typeface="Calibri"/>
            </a:endParaRPr>
          </a:p>
          <a:p>
            <a:pPr algn="ctr" fontAlgn="auto">
              <a:spcBef>
                <a:spcPts val="0"/>
              </a:spcBef>
              <a:spcAft>
                <a:spcPts val="0"/>
              </a:spcAft>
            </a:pPr>
            <a:r>
              <a:rPr lang="en-US" sz="700" b="0" dirty="0">
                <a:solidFill>
                  <a:schemeClr val="tx1"/>
                </a:solidFill>
                <a:latin typeface="Calibri"/>
              </a:rPr>
              <a:t>= { </a:t>
            </a:r>
            <a:r>
              <a:rPr lang="en-US" sz="700" b="0" dirty="0" err="1">
                <a:solidFill>
                  <a:srgbClr val="FF0000"/>
                </a:solidFill>
                <a:latin typeface="Calibri"/>
              </a:rPr>
              <a:t>m_imgWidth</a:t>
            </a:r>
            <a:r>
              <a:rPr lang="en-US" sz="700" b="0" dirty="0">
                <a:solidFill>
                  <a:schemeClr val="tx1"/>
                </a:solidFill>
                <a:latin typeface="Calibri"/>
              </a:rPr>
              <a:t> - 3Dcenter in pixel  } x one pixel width</a:t>
            </a:r>
          </a:p>
          <a:p>
            <a:pPr algn="ctr" fontAlgn="auto">
              <a:spcBef>
                <a:spcPts val="0"/>
              </a:spcBef>
              <a:spcAft>
                <a:spcPts val="0"/>
              </a:spcAft>
            </a:pPr>
            <a:endParaRPr lang="en-US" sz="700" b="0" dirty="0">
              <a:solidFill>
                <a:schemeClr val="tx1"/>
              </a:solidFill>
              <a:latin typeface="Calibri"/>
            </a:endParaRPr>
          </a:p>
        </p:txBody>
      </p:sp>
      <p:cxnSp>
        <p:nvCxnSpPr>
          <p:cNvPr id="80" name="Straight Arrow Connector 79"/>
          <p:cNvCxnSpPr/>
          <p:nvPr/>
        </p:nvCxnSpPr>
        <p:spPr>
          <a:xfrm flipV="1">
            <a:off x="4570038" y="4711502"/>
            <a:ext cx="0" cy="546298"/>
          </a:xfrm>
          <a:prstGeom prst="straightConnector1">
            <a:avLst/>
          </a:prstGeom>
          <a:ln>
            <a:solidFill>
              <a:srgbClr val="82B000"/>
            </a:solidFill>
            <a:tailEnd type="arrow"/>
          </a:ln>
        </p:spPr>
        <p:style>
          <a:lnRef idx="1">
            <a:schemeClr val="accent1"/>
          </a:lnRef>
          <a:fillRef idx="0">
            <a:schemeClr val="accent1"/>
          </a:fillRef>
          <a:effectRef idx="0">
            <a:schemeClr val="accent1"/>
          </a:effectRef>
          <a:fontRef idx="minor">
            <a:schemeClr val="tx1"/>
          </a:fontRef>
        </p:style>
      </p:cxnSp>
      <p:sp>
        <p:nvSpPr>
          <p:cNvPr id="34" name="Right Brace 33"/>
          <p:cNvSpPr/>
          <p:nvPr/>
        </p:nvSpPr>
        <p:spPr>
          <a:xfrm>
            <a:off x="7790952" y="4576477"/>
            <a:ext cx="90986" cy="442400"/>
          </a:xfrm>
          <a:prstGeom prst="rightBrace">
            <a:avLst>
              <a:gd name="adj1" fmla="val 87152"/>
              <a:gd name="adj2" fmla="val 50000"/>
            </a:avLst>
          </a:prstGeom>
          <a:ln>
            <a:solidFill>
              <a:srgbClr val="C092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ight Brace 81"/>
          <p:cNvSpPr/>
          <p:nvPr/>
        </p:nvSpPr>
        <p:spPr>
          <a:xfrm rot="16200000">
            <a:off x="7345582" y="4163198"/>
            <a:ext cx="90986" cy="457850"/>
          </a:xfrm>
          <a:prstGeom prst="rightBrace">
            <a:avLst>
              <a:gd name="adj1" fmla="val 87152"/>
              <a:gd name="adj2" fmla="val 50000"/>
            </a:avLst>
          </a:prstGeom>
          <a:ln>
            <a:solidFill>
              <a:srgbClr val="C092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tangle 82"/>
          <p:cNvSpPr/>
          <p:nvPr/>
        </p:nvSpPr>
        <p:spPr>
          <a:xfrm>
            <a:off x="7831682" y="4721887"/>
            <a:ext cx="457200" cy="153888"/>
          </a:xfrm>
          <a:prstGeom prst="rect">
            <a:avLst/>
          </a:prstGeom>
        </p:spPr>
        <p:txBody>
          <a:bodyPr wrap="square">
            <a:spAutoFit/>
          </a:bodyPr>
          <a:lstStyle/>
          <a:p>
            <a:pPr algn="ctr" fontAlgn="auto">
              <a:spcBef>
                <a:spcPts val="0"/>
              </a:spcBef>
              <a:spcAft>
                <a:spcPts val="0"/>
              </a:spcAft>
            </a:pPr>
            <a:r>
              <a:rPr lang="en-US" sz="400" b="0" dirty="0">
                <a:solidFill>
                  <a:prstClr val="black"/>
                </a:solidFill>
                <a:latin typeface="Calibri"/>
              </a:rPr>
              <a:t>0.5</a:t>
            </a:r>
          </a:p>
        </p:txBody>
      </p:sp>
      <p:sp>
        <p:nvSpPr>
          <p:cNvPr id="84" name="Rectangle 83"/>
          <p:cNvSpPr/>
          <p:nvPr/>
        </p:nvSpPr>
        <p:spPr>
          <a:xfrm>
            <a:off x="7162475" y="4223736"/>
            <a:ext cx="457200" cy="153888"/>
          </a:xfrm>
          <a:prstGeom prst="rect">
            <a:avLst/>
          </a:prstGeom>
        </p:spPr>
        <p:txBody>
          <a:bodyPr wrap="square">
            <a:spAutoFit/>
          </a:bodyPr>
          <a:lstStyle/>
          <a:p>
            <a:pPr algn="ctr" fontAlgn="auto">
              <a:spcBef>
                <a:spcPts val="0"/>
              </a:spcBef>
              <a:spcAft>
                <a:spcPts val="0"/>
              </a:spcAft>
            </a:pPr>
            <a:r>
              <a:rPr lang="en-US" sz="400" b="0" dirty="0">
                <a:solidFill>
                  <a:prstClr val="black"/>
                </a:solidFill>
                <a:latin typeface="Calibri"/>
              </a:rPr>
              <a:t>0.5</a:t>
            </a:r>
          </a:p>
        </p:txBody>
      </p:sp>
      <p:sp>
        <p:nvSpPr>
          <p:cNvPr id="36" name="Rectangle 35"/>
          <p:cNvSpPr/>
          <p:nvPr/>
        </p:nvSpPr>
        <p:spPr>
          <a:xfrm>
            <a:off x="6291262" y="3481388"/>
            <a:ext cx="2471737" cy="223361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627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49"/>
          <p:cNvSpPr>
            <a:spLocks noChangeArrowheads="1"/>
          </p:cNvSpPr>
          <p:nvPr/>
        </p:nvSpPr>
        <p:spPr bwMode="auto">
          <a:xfrm>
            <a:off x="-6015" y="0"/>
            <a:ext cx="9144000" cy="533400"/>
          </a:xfrm>
          <a:prstGeom prst="rect">
            <a:avLst/>
          </a:prstGeom>
          <a:solidFill>
            <a:srgbClr val="EAEAEA"/>
          </a:solidFill>
          <a:ln w="9525">
            <a:noFill/>
            <a:miter lim="800000"/>
            <a:headEnd/>
            <a:tailEnd/>
          </a:ln>
          <a:extLst/>
        </p:spPr>
        <p:txBody>
          <a:bodyPr/>
          <a:lstStyle/>
          <a:p>
            <a:pPr marL="762000" indent="-762000" algn="ctr">
              <a:spcBef>
                <a:spcPct val="20000"/>
              </a:spcBef>
            </a:pPr>
            <a:r>
              <a:rPr lang="en-US" dirty="0">
                <a:solidFill>
                  <a:srgbClr val="FF0000"/>
                </a:solidFill>
                <a:effectLst>
                  <a:outerShdw blurRad="38100" dist="38100" dir="2700000" algn="tl">
                    <a:srgbClr val="C0C0C0"/>
                  </a:outerShdw>
                </a:effectLst>
              </a:rPr>
              <a:t>How to “anchor” and “magnify” MRI in the figure frame?</a:t>
            </a:r>
          </a:p>
        </p:txBody>
      </p:sp>
      <p:grpSp>
        <p:nvGrpSpPr>
          <p:cNvPr id="80" name="Group 79"/>
          <p:cNvGrpSpPr>
            <a:grpSpLocks noChangeAspect="1"/>
          </p:cNvGrpSpPr>
          <p:nvPr/>
        </p:nvGrpSpPr>
        <p:grpSpPr>
          <a:xfrm>
            <a:off x="1630680" y="1366520"/>
            <a:ext cx="3624370" cy="3020314"/>
            <a:chOff x="2704820" y="1828797"/>
            <a:chExt cx="2754326" cy="2667003"/>
          </a:xfrm>
        </p:grpSpPr>
        <p:sp>
          <p:nvSpPr>
            <p:cNvPr id="82" name="Rectangle 81"/>
            <p:cNvSpPr/>
            <p:nvPr/>
          </p:nvSpPr>
          <p:spPr>
            <a:xfrm>
              <a:off x="2704820" y="1828797"/>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3" name="Rectangle 82"/>
            <p:cNvSpPr/>
            <p:nvPr/>
          </p:nvSpPr>
          <p:spPr>
            <a:xfrm>
              <a:off x="3162020" y="1828797"/>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4" name="Rectangle 83"/>
            <p:cNvSpPr/>
            <p:nvPr/>
          </p:nvSpPr>
          <p:spPr>
            <a:xfrm>
              <a:off x="3619219" y="1828797"/>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5" name="Rectangle 84"/>
            <p:cNvSpPr/>
            <p:nvPr/>
          </p:nvSpPr>
          <p:spPr>
            <a:xfrm>
              <a:off x="4087543" y="1828797"/>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6" name="Rectangle 85"/>
            <p:cNvSpPr/>
            <p:nvPr/>
          </p:nvSpPr>
          <p:spPr>
            <a:xfrm>
              <a:off x="4544743" y="1828797"/>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7" name="Rectangle 86"/>
            <p:cNvSpPr/>
            <p:nvPr/>
          </p:nvSpPr>
          <p:spPr>
            <a:xfrm>
              <a:off x="5001942" y="1828797"/>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8" name="Rectangle 87"/>
            <p:cNvSpPr/>
            <p:nvPr/>
          </p:nvSpPr>
          <p:spPr>
            <a:xfrm>
              <a:off x="2704820" y="2362195"/>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9" name="Rectangle 88"/>
            <p:cNvSpPr/>
            <p:nvPr/>
          </p:nvSpPr>
          <p:spPr>
            <a:xfrm>
              <a:off x="3162020" y="2362195"/>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0" name="Rectangle 89"/>
            <p:cNvSpPr/>
            <p:nvPr/>
          </p:nvSpPr>
          <p:spPr>
            <a:xfrm>
              <a:off x="3619219" y="2362195"/>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1" name="Rectangle 90"/>
            <p:cNvSpPr/>
            <p:nvPr/>
          </p:nvSpPr>
          <p:spPr>
            <a:xfrm>
              <a:off x="4087543" y="2362195"/>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2" name="Rectangle 91"/>
            <p:cNvSpPr/>
            <p:nvPr/>
          </p:nvSpPr>
          <p:spPr>
            <a:xfrm>
              <a:off x="4544743" y="2362195"/>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3" name="Rectangle 92"/>
            <p:cNvSpPr/>
            <p:nvPr/>
          </p:nvSpPr>
          <p:spPr>
            <a:xfrm>
              <a:off x="5001942" y="2362194"/>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4" name="Rectangle 93"/>
            <p:cNvSpPr/>
            <p:nvPr/>
          </p:nvSpPr>
          <p:spPr>
            <a:xfrm>
              <a:off x="2704820" y="2895594"/>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5" name="Rectangle 94"/>
            <p:cNvSpPr/>
            <p:nvPr/>
          </p:nvSpPr>
          <p:spPr>
            <a:xfrm>
              <a:off x="3162020" y="2895594"/>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6" name="Rectangle 95"/>
            <p:cNvSpPr/>
            <p:nvPr/>
          </p:nvSpPr>
          <p:spPr>
            <a:xfrm>
              <a:off x="3619219" y="2895594"/>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7" name="Rectangle 96"/>
            <p:cNvSpPr/>
            <p:nvPr/>
          </p:nvSpPr>
          <p:spPr>
            <a:xfrm>
              <a:off x="4087543" y="2895594"/>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8" name="Rectangle 97"/>
            <p:cNvSpPr/>
            <p:nvPr/>
          </p:nvSpPr>
          <p:spPr>
            <a:xfrm>
              <a:off x="4544743" y="2895594"/>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9" name="Rectangle 98"/>
            <p:cNvSpPr/>
            <p:nvPr/>
          </p:nvSpPr>
          <p:spPr>
            <a:xfrm>
              <a:off x="5001942" y="2895593"/>
              <a:ext cx="457200" cy="533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0" name="Rectangle 99"/>
            <p:cNvSpPr/>
            <p:nvPr/>
          </p:nvSpPr>
          <p:spPr>
            <a:xfrm>
              <a:off x="2704820" y="3428993"/>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1" name="Rectangle 100"/>
            <p:cNvSpPr/>
            <p:nvPr/>
          </p:nvSpPr>
          <p:spPr>
            <a:xfrm>
              <a:off x="3162020" y="3428994"/>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2" name="Rectangle 101"/>
            <p:cNvSpPr/>
            <p:nvPr/>
          </p:nvSpPr>
          <p:spPr>
            <a:xfrm>
              <a:off x="3619219" y="3428995"/>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3" name="Rectangle 102"/>
            <p:cNvSpPr/>
            <p:nvPr/>
          </p:nvSpPr>
          <p:spPr>
            <a:xfrm>
              <a:off x="4087543" y="3428996"/>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4" name="Rectangle 103"/>
            <p:cNvSpPr/>
            <p:nvPr/>
          </p:nvSpPr>
          <p:spPr>
            <a:xfrm>
              <a:off x="4544743" y="3428997"/>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5" name="Rectangle 104"/>
            <p:cNvSpPr/>
            <p:nvPr/>
          </p:nvSpPr>
          <p:spPr>
            <a:xfrm>
              <a:off x="5001942" y="3428998"/>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6" name="Rectangle 105"/>
            <p:cNvSpPr/>
            <p:nvPr/>
          </p:nvSpPr>
          <p:spPr>
            <a:xfrm>
              <a:off x="2704820" y="3962398"/>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7" name="Rectangle 106"/>
            <p:cNvSpPr/>
            <p:nvPr/>
          </p:nvSpPr>
          <p:spPr>
            <a:xfrm>
              <a:off x="3162019" y="3962398"/>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8" name="Rectangle 107"/>
            <p:cNvSpPr/>
            <p:nvPr/>
          </p:nvSpPr>
          <p:spPr>
            <a:xfrm>
              <a:off x="3619217" y="3962398"/>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9" name="Rectangle 108"/>
            <p:cNvSpPr/>
            <p:nvPr/>
          </p:nvSpPr>
          <p:spPr>
            <a:xfrm>
              <a:off x="4087541" y="3962398"/>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10" name="Rectangle 109"/>
            <p:cNvSpPr/>
            <p:nvPr/>
          </p:nvSpPr>
          <p:spPr>
            <a:xfrm>
              <a:off x="4544743" y="3962397"/>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11" name="Rectangle 110"/>
            <p:cNvSpPr/>
            <p:nvPr/>
          </p:nvSpPr>
          <p:spPr>
            <a:xfrm>
              <a:off x="5001946" y="3962401"/>
              <a:ext cx="457200" cy="53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grpSp>
      <p:cxnSp>
        <p:nvCxnSpPr>
          <p:cNvPr id="112" name="Straight Connector 111"/>
          <p:cNvCxnSpPr/>
          <p:nvPr/>
        </p:nvCxnSpPr>
        <p:spPr>
          <a:xfrm>
            <a:off x="2005080" y="1645098"/>
            <a:ext cx="0" cy="238136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011342" y="4020798"/>
            <a:ext cx="2771280" cy="0"/>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43568" y="4612283"/>
            <a:ext cx="3638120" cy="523220"/>
          </a:xfrm>
          <a:prstGeom prst="rect">
            <a:avLst/>
          </a:prstGeom>
        </p:spPr>
        <p:txBody>
          <a:bodyPr wrap="square">
            <a:spAutoFit/>
          </a:bodyPr>
          <a:lstStyle/>
          <a:p>
            <a:pPr algn="ctr" fontAlgn="auto">
              <a:spcBef>
                <a:spcPts val="0"/>
              </a:spcBef>
              <a:spcAft>
                <a:spcPts val="0"/>
              </a:spcAft>
            </a:pPr>
            <a:r>
              <a:rPr lang="en-US" sz="700" b="0" dirty="0">
                <a:solidFill>
                  <a:schemeClr val="tx1"/>
                </a:solidFill>
                <a:latin typeface="Calibri"/>
              </a:rPr>
              <a:t>When magnification happens: </a:t>
            </a:r>
          </a:p>
          <a:p>
            <a:pPr algn="ctr" fontAlgn="auto">
              <a:spcBef>
                <a:spcPts val="0"/>
              </a:spcBef>
              <a:spcAft>
                <a:spcPts val="0"/>
              </a:spcAft>
            </a:pPr>
            <a:r>
              <a:rPr lang="en-US" sz="700" b="0" dirty="0" err="1">
                <a:solidFill>
                  <a:schemeClr val="tx1"/>
                </a:solidFill>
                <a:latin typeface="Calibri"/>
              </a:rPr>
              <a:t>m_MinX</a:t>
            </a:r>
            <a:r>
              <a:rPr lang="en-US" sz="700" b="0" dirty="0">
                <a:solidFill>
                  <a:schemeClr val="tx1"/>
                </a:solidFill>
                <a:latin typeface="Calibri"/>
              </a:rPr>
              <a:t>= </a:t>
            </a:r>
          </a:p>
          <a:p>
            <a:pPr algn="ctr" fontAlgn="auto">
              <a:spcBef>
                <a:spcPts val="0"/>
              </a:spcBef>
              <a:spcAft>
                <a:spcPts val="0"/>
              </a:spcAft>
            </a:pPr>
            <a:r>
              <a:rPr lang="en-US" sz="700" b="0" dirty="0">
                <a:solidFill>
                  <a:schemeClr val="tx1"/>
                </a:solidFill>
                <a:latin typeface="Calibri"/>
              </a:rPr>
              <a:t>AnchorX_in3D - (AnchorX_in3D -m_dMinX)*(m_PrevMag2D/m_Magnification2D);</a:t>
            </a:r>
          </a:p>
          <a:p>
            <a:pPr algn="ctr" fontAlgn="auto">
              <a:spcBef>
                <a:spcPts val="0"/>
              </a:spcBef>
              <a:spcAft>
                <a:spcPts val="0"/>
              </a:spcAft>
            </a:pPr>
            <a:endParaRPr lang="en-US" sz="700" b="0" dirty="0">
              <a:solidFill>
                <a:schemeClr val="tx1"/>
              </a:solidFill>
              <a:latin typeface="Calibri"/>
            </a:endParaRPr>
          </a:p>
        </p:txBody>
      </p:sp>
      <p:sp>
        <p:nvSpPr>
          <p:cNvPr id="116" name="Rectangle 115"/>
          <p:cNvSpPr/>
          <p:nvPr/>
        </p:nvSpPr>
        <p:spPr>
          <a:xfrm>
            <a:off x="2005772" y="1926491"/>
            <a:ext cx="2513168" cy="209430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a:off x="4270641" y="1714906"/>
            <a:ext cx="182495" cy="205235"/>
          </a:xfrm>
          <a:prstGeom prst="straightConnector1">
            <a:avLst/>
          </a:prstGeom>
          <a:ln>
            <a:solidFill>
              <a:srgbClr val="66FF66"/>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4089070" y="1518140"/>
            <a:ext cx="1163952" cy="253916"/>
          </a:xfrm>
          <a:prstGeom prst="rect">
            <a:avLst/>
          </a:prstGeom>
        </p:spPr>
        <p:txBody>
          <a:bodyPr wrap="square">
            <a:spAutoFit/>
          </a:bodyPr>
          <a:lstStyle/>
          <a:p>
            <a:pPr algn="ctr" fontAlgn="auto">
              <a:spcBef>
                <a:spcPts val="0"/>
              </a:spcBef>
              <a:spcAft>
                <a:spcPts val="0"/>
              </a:spcAft>
            </a:pPr>
            <a:r>
              <a:rPr lang="en-US" sz="1050" b="0" dirty="0">
                <a:solidFill>
                  <a:schemeClr val="tx1"/>
                </a:solidFill>
                <a:latin typeface="Calibri"/>
              </a:rPr>
              <a:t>Figure frame</a:t>
            </a:r>
          </a:p>
        </p:txBody>
      </p:sp>
      <p:sp>
        <p:nvSpPr>
          <p:cNvPr id="119" name="Rectangle 118"/>
          <p:cNvSpPr/>
          <p:nvPr/>
        </p:nvSpPr>
        <p:spPr>
          <a:xfrm>
            <a:off x="4255257" y="4426812"/>
            <a:ext cx="527365" cy="200055"/>
          </a:xfrm>
          <a:prstGeom prst="rect">
            <a:avLst/>
          </a:prstGeom>
        </p:spPr>
        <p:txBody>
          <a:bodyPr wrap="square">
            <a:spAutoFit/>
          </a:bodyPr>
          <a:lstStyle/>
          <a:p>
            <a:pPr algn="ctr" fontAlgn="auto">
              <a:spcBef>
                <a:spcPts val="0"/>
              </a:spcBef>
              <a:spcAft>
                <a:spcPts val="0"/>
              </a:spcAft>
            </a:pPr>
            <a:r>
              <a:rPr lang="en-US" sz="700" b="0" dirty="0" err="1">
                <a:solidFill>
                  <a:schemeClr val="tx1"/>
                </a:solidFill>
                <a:latin typeface="Calibri"/>
              </a:rPr>
              <a:t>m_MaxX</a:t>
            </a:r>
            <a:endParaRPr lang="en-US" sz="700" b="0" dirty="0">
              <a:solidFill>
                <a:schemeClr val="tx1"/>
              </a:solidFill>
              <a:latin typeface="Calibri"/>
            </a:endParaRPr>
          </a:p>
        </p:txBody>
      </p:sp>
      <p:sp>
        <p:nvSpPr>
          <p:cNvPr id="120" name="Rectangle 119"/>
          <p:cNvSpPr/>
          <p:nvPr/>
        </p:nvSpPr>
        <p:spPr>
          <a:xfrm>
            <a:off x="1143000" y="3921359"/>
            <a:ext cx="500478" cy="200055"/>
          </a:xfrm>
          <a:prstGeom prst="rect">
            <a:avLst/>
          </a:prstGeom>
        </p:spPr>
        <p:txBody>
          <a:bodyPr wrap="square">
            <a:spAutoFit/>
          </a:bodyPr>
          <a:lstStyle/>
          <a:p>
            <a:pPr algn="ctr" fontAlgn="auto">
              <a:spcBef>
                <a:spcPts val="0"/>
              </a:spcBef>
              <a:spcAft>
                <a:spcPts val="0"/>
              </a:spcAft>
            </a:pPr>
            <a:r>
              <a:rPr lang="en-US" sz="700" b="0" dirty="0" err="1">
                <a:solidFill>
                  <a:schemeClr val="tx1"/>
                </a:solidFill>
                <a:latin typeface="Calibri"/>
              </a:rPr>
              <a:t>m_MinY</a:t>
            </a:r>
            <a:endParaRPr lang="en-US" sz="700" b="0" dirty="0">
              <a:solidFill>
                <a:schemeClr val="tx1"/>
              </a:solidFill>
              <a:latin typeface="Calibri"/>
            </a:endParaRPr>
          </a:p>
        </p:txBody>
      </p:sp>
      <p:sp>
        <p:nvSpPr>
          <p:cNvPr id="121" name="Rectangle 120"/>
          <p:cNvSpPr/>
          <p:nvPr/>
        </p:nvSpPr>
        <p:spPr>
          <a:xfrm>
            <a:off x="1168400" y="1825192"/>
            <a:ext cx="500478" cy="200055"/>
          </a:xfrm>
          <a:prstGeom prst="rect">
            <a:avLst/>
          </a:prstGeom>
        </p:spPr>
        <p:txBody>
          <a:bodyPr wrap="square">
            <a:spAutoFit/>
          </a:bodyPr>
          <a:lstStyle/>
          <a:p>
            <a:pPr algn="ctr" fontAlgn="auto">
              <a:spcBef>
                <a:spcPts val="0"/>
              </a:spcBef>
              <a:spcAft>
                <a:spcPts val="0"/>
              </a:spcAft>
            </a:pPr>
            <a:r>
              <a:rPr lang="en-US" sz="700" b="0" dirty="0" err="1">
                <a:solidFill>
                  <a:schemeClr val="tx1"/>
                </a:solidFill>
                <a:latin typeface="Calibri"/>
              </a:rPr>
              <a:t>m_MaxY</a:t>
            </a:r>
            <a:endParaRPr lang="en-US" sz="700" b="0" dirty="0">
              <a:solidFill>
                <a:schemeClr val="tx1"/>
              </a:solidFill>
              <a:latin typeface="Calibri"/>
            </a:endParaRPr>
          </a:p>
        </p:txBody>
      </p:sp>
      <p:grpSp>
        <p:nvGrpSpPr>
          <p:cNvPr id="128" name="Group 127"/>
          <p:cNvGrpSpPr/>
          <p:nvPr/>
        </p:nvGrpSpPr>
        <p:grpSpPr>
          <a:xfrm>
            <a:off x="2628349" y="2970461"/>
            <a:ext cx="417170" cy="418861"/>
            <a:chOff x="6442455" y="5259358"/>
            <a:chExt cx="417170" cy="418861"/>
          </a:xfrm>
        </p:grpSpPr>
        <p:cxnSp>
          <p:nvCxnSpPr>
            <p:cNvPr id="122" name="Straight Connector 121"/>
            <p:cNvCxnSpPr/>
            <p:nvPr/>
          </p:nvCxnSpPr>
          <p:spPr>
            <a:xfrm flipH="1">
              <a:off x="6442455" y="5468789"/>
              <a:ext cx="41717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6654388" y="5259358"/>
              <a:ext cx="0" cy="418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126" name="Straight Arrow Connector 125"/>
          <p:cNvCxnSpPr>
            <a:stCxn id="136" idx="1"/>
          </p:cNvCxnSpPr>
          <p:nvPr/>
        </p:nvCxnSpPr>
        <p:spPr>
          <a:xfrm flipH="1" flipV="1">
            <a:off x="2833664" y="3181395"/>
            <a:ext cx="2524177" cy="911043"/>
          </a:xfrm>
          <a:prstGeom prst="straightConnector1">
            <a:avLst/>
          </a:prstGeom>
          <a:ln>
            <a:solidFill>
              <a:srgbClr val="66FF66"/>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2767192" y="2974960"/>
            <a:ext cx="1896247" cy="253916"/>
          </a:xfrm>
          <a:prstGeom prst="rect">
            <a:avLst/>
          </a:prstGeom>
        </p:spPr>
        <p:txBody>
          <a:bodyPr wrap="square">
            <a:spAutoFit/>
          </a:bodyPr>
          <a:lstStyle/>
          <a:p>
            <a:pPr algn="ctr" fontAlgn="auto">
              <a:spcBef>
                <a:spcPts val="0"/>
              </a:spcBef>
              <a:spcAft>
                <a:spcPts val="0"/>
              </a:spcAft>
            </a:pPr>
            <a:r>
              <a:rPr lang="en-US" sz="1050" b="0" dirty="0">
                <a:solidFill>
                  <a:schemeClr val="tx1"/>
                </a:solidFill>
                <a:latin typeface="Calibri"/>
              </a:rPr>
              <a:t>Figure Anchor !=Figure center</a:t>
            </a:r>
          </a:p>
        </p:txBody>
      </p:sp>
      <p:sp>
        <p:nvSpPr>
          <p:cNvPr id="129" name="Oval 128"/>
          <p:cNvSpPr/>
          <p:nvPr/>
        </p:nvSpPr>
        <p:spPr>
          <a:xfrm>
            <a:off x="1595330" y="4352409"/>
            <a:ext cx="76200" cy="76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33" name="Rectangle 132"/>
          <p:cNvSpPr/>
          <p:nvPr/>
        </p:nvSpPr>
        <p:spPr>
          <a:xfrm>
            <a:off x="76200" y="5717103"/>
            <a:ext cx="3114460" cy="307777"/>
          </a:xfrm>
          <a:prstGeom prst="rect">
            <a:avLst/>
          </a:prstGeom>
        </p:spPr>
        <p:txBody>
          <a:bodyPr wrap="square">
            <a:spAutoFit/>
          </a:bodyPr>
          <a:lstStyle/>
          <a:p>
            <a:pPr algn="ctr" fontAlgn="auto">
              <a:spcBef>
                <a:spcPts val="0"/>
              </a:spcBef>
              <a:spcAft>
                <a:spcPts val="0"/>
              </a:spcAft>
            </a:pPr>
            <a:r>
              <a:rPr lang="en-US" sz="700" b="0" dirty="0" err="1">
                <a:solidFill>
                  <a:srgbClr val="FF0000"/>
                </a:solidFill>
                <a:latin typeface="Calibri"/>
              </a:rPr>
              <a:t>m_MinX_corner</a:t>
            </a:r>
            <a:r>
              <a:rPr lang="en-US" sz="700" b="0" dirty="0">
                <a:solidFill>
                  <a:srgbClr val="FF0000"/>
                </a:solidFill>
                <a:latin typeface="Calibri"/>
              </a:rPr>
              <a:t> remains the same </a:t>
            </a:r>
            <a:r>
              <a:rPr lang="en-US" sz="700" b="0" dirty="0">
                <a:solidFill>
                  <a:schemeClr val="tx1"/>
                </a:solidFill>
                <a:latin typeface="Calibri"/>
              </a:rPr>
              <a:t>even when the magnification happens. </a:t>
            </a:r>
          </a:p>
          <a:p>
            <a:pPr algn="ctr" fontAlgn="auto">
              <a:spcBef>
                <a:spcPts val="0"/>
              </a:spcBef>
              <a:spcAft>
                <a:spcPts val="0"/>
              </a:spcAft>
            </a:pPr>
            <a:r>
              <a:rPr lang="en-US" sz="700" b="0" dirty="0">
                <a:solidFill>
                  <a:schemeClr val="tx1"/>
                </a:solidFill>
                <a:latin typeface="Calibri"/>
              </a:rPr>
              <a:t>Magnification affects only the </a:t>
            </a:r>
            <a:r>
              <a:rPr lang="en-US" sz="700" b="0" dirty="0" err="1">
                <a:solidFill>
                  <a:schemeClr val="tx1"/>
                </a:solidFill>
                <a:latin typeface="Calibri"/>
              </a:rPr>
              <a:t>m_MinX</a:t>
            </a:r>
            <a:r>
              <a:rPr lang="en-US" sz="700" b="0" dirty="0">
                <a:solidFill>
                  <a:schemeClr val="tx1"/>
                </a:solidFill>
                <a:latin typeface="Calibri"/>
              </a:rPr>
              <a:t>, </a:t>
            </a:r>
            <a:r>
              <a:rPr lang="en-US" sz="700" b="0" dirty="0" err="1">
                <a:solidFill>
                  <a:schemeClr val="tx1"/>
                </a:solidFill>
                <a:latin typeface="Calibri"/>
              </a:rPr>
              <a:t>m_MaxX</a:t>
            </a:r>
            <a:r>
              <a:rPr lang="en-US" sz="700" b="0" dirty="0">
                <a:solidFill>
                  <a:schemeClr val="tx1"/>
                </a:solidFill>
                <a:latin typeface="Calibri"/>
              </a:rPr>
              <a:t>, </a:t>
            </a:r>
            <a:r>
              <a:rPr lang="en-US" sz="700" b="0" dirty="0" err="1">
                <a:solidFill>
                  <a:schemeClr val="tx1"/>
                </a:solidFill>
                <a:latin typeface="Calibri"/>
              </a:rPr>
              <a:t>m_MinZ</a:t>
            </a:r>
            <a:r>
              <a:rPr lang="en-US" sz="700" b="0" dirty="0">
                <a:solidFill>
                  <a:schemeClr val="tx1"/>
                </a:solidFill>
                <a:latin typeface="Calibri"/>
              </a:rPr>
              <a:t>, </a:t>
            </a:r>
            <a:r>
              <a:rPr lang="en-US" sz="700" b="0" dirty="0" err="1">
                <a:solidFill>
                  <a:schemeClr val="tx1"/>
                </a:solidFill>
                <a:latin typeface="Calibri"/>
              </a:rPr>
              <a:t>m_MaxZ</a:t>
            </a:r>
            <a:r>
              <a:rPr lang="en-US" sz="700" b="0" dirty="0">
                <a:solidFill>
                  <a:schemeClr val="tx1"/>
                </a:solidFill>
                <a:latin typeface="Calibri"/>
              </a:rPr>
              <a:t>; </a:t>
            </a:r>
          </a:p>
        </p:txBody>
      </p:sp>
      <p:cxnSp>
        <p:nvCxnSpPr>
          <p:cNvPr id="134" name="Straight Arrow Connector 133"/>
          <p:cNvCxnSpPr/>
          <p:nvPr/>
        </p:nvCxnSpPr>
        <p:spPr>
          <a:xfrm flipV="1">
            <a:off x="2005080" y="4030367"/>
            <a:ext cx="0" cy="616414"/>
          </a:xfrm>
          <a:prstGeom prst="straightConnector1">
            <a:avLst/>
          </a:prstGeom>
          <a:ln>
            <a:solidFill>
              <a:srgbClr val="66FF66"/>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33" idx="0"/>
            <a:endCxn id="129" idx="4"/>
          </p:cNvCxnSpPr>
          <p:nvPr/>
        </p:nvCxnSpPr>
        <p:spPr>
          <a:xfrm flipV="1">
            <a:off x="1633430" y="4428609"/>
            <a:ext cx="0" cy="1288494"/>
          </a:xfrm>
          <a:prstGeom prst="straightConnector1">
            <a:avLst/>
          </a:prstGeom>
          <a:ln>
            <a:solidFill>
              <a:srgbClr val="66FF66"/>
            </a:solidFill>
            <a:tailEnd type="arrow"/>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5357841" y="3480732"/>
            <a:ext cx="3780144" cy="1223412"/>
          </a:xfrm>
          <a:prstGeom prst="rect">
            <a:avLst/>
          </a:prstGeom>
          <a:ln>
            <a:solidFill>
              <a:schemeClr val="tx1"/>
            </a:solidFill>
          </a:ln>
        </p:spPr>
        <p:txBody>
          <a:bodyPr wrap="square">
            <a:spAutoFit/>
          </a:bodyPr>
          <a:lstStyle/>
          <a:p>
            <a:pPr marL="171450" indent="-171450" fontAlgn="auto">
              <a:spcBef>
                <a:spcPts val="0"/>
              </a:spcBef>
              <a:spcAft>
                <a:spcPts val="0"/>
              </a:spcAft>
              <a:buFont typeface="Arial" panose="020B0604020202020204" pitchFamily="34" charset="0"/>
              <a:buChar char="•"/>
            </a:pPr>
            <a:r>
              <a:rPr lang="en-US" sz="1050" b="0" dirty="0">
                <a:solidFill>
                  <a:schemeClr val="tx1"/>
                </a:solidFill>
                <a:latin typeface="Calibri"/>
              </a:rPr>
              <a:t>When the user puts his mouse arrow at a point and rolls the wheel, the viewing area defined by </a:t>
            </a:r>
            <a:r>
              <a:rPr lang="en-US" sz="1050" b="0" dirty="0" err="1">
                <a:solidFill>
                  <a:schemeClr val="tx1"/>
                </a:solidFill>
                <a:latin typeface="Calibri"/>
              </a:rPr>
              <a:t>m_MinX</a:t>
            </a:r>
            <a:r>
              <a:rPr lang="en-US" sz="1050" b="0" dirty="0">
                <a:solidFill>
                  <a:schemeClr val="tx1"/>
                </a:solidFill>
                <a:latin typeface="Calibri"/>
              </a:rPr>
              <a:t>, </a:t>
            </a:r>
            <a:r>
              <a:rPr lang="en-US" sz="1050" b="0" dirty="0" err="1">
                <a:solidFill>
                  <a:schemeClr val="tx1"/>
                </a:solidFill>
                <a:latin typeface="Calibri"/>
              </a:rPr>
              <a:t>m_MaxX</a:t>
            </a:r>
            <a:r>
              <a:rPr lang="en-US" sz="1050" b="0" dirty="0">
                <a:solidFill>
                  <a:schemeClr val="tx1"/>
                </a:solidFill>
                <a:latin typeface="Calibri"/>
              </a:rPr>
              <a:t>, </a:t>
            </a:r>
            <a:r>
              <a:rPr lang="en-US" sz="1050" b="0" dirty="0" err="1">
                <a:solidFill>
                  <a:schemeClr val="tx1"/>
                </a:solidFill>
                <a:latin typeface="Calibri"/>
              </a:rPr>
              <a:t>m_MinZ</a:t>
            </a:r>
            <a:r>
              <a:rPr lang="en-US" sz="1050" b="0" dirty="0">
                <a:solidFill>
                  <a:schemeClr val="tx1"/>
                </a:solidFill>
                <a:latin typeface="Calibri"/>
              </a:rPr>
              <a:t>, </a:t>
            </a:r>
            <a:r>
              <a:rPr lang="en-US" sz="1050" b="0" dirty="0" err="1">
                <a:solidFill>
                  <a:schemeClr val="tx1"/>
                </a:solidFill>
                <a:latin typeface="Calibri"/>
              </a:rPr>
              <a:t>m_MaxZ</a:t>
            </a:r>
            <a:r>
              <a:rPr lang="en-US" sz="1050" b="0" dirty="0">
                <a:solidFill>
                  <a:schemeClr val="tx1"/>
                </a:solidFill>
                <a:latin typeface="Calibri"/>
              </a:rPr>
              <a:t> will change. </a:t>
            </a:r>
          </a:p>
          <a:p>
            <a:pPr marL="171450" indent="-171450" fontAlgn="auto">
              <a:spcBef>
                <a:spcPts val="0"/>
              </a:spcBef>
              <a:spcAft>
                <a:spcPts val="0"/>
              </a:spcAft>
              <a:buFont typeface="Arial" panose="020B0604020202020204" pitchFamily="34" charset="0"/>
              <a:buChar char="•"/>
            </a:pPr>
            <a:r>
              <a:rPr lang="en-US" sz="1050" b="0" dirty="0">
                <a:solidFill>
                  <a:schemeClr val="tx1"/>
                </a:solidFill>
                <a:latin typeface="Calibri"/>
              </a:rPr>
              <a:t>This expands / shrinks the figure anchored at the mouse point </a:t>
            </a:r>
            <a:r>
              <a:rPr lang="en-US" sz="1050" b="0">
                <a:solidFill>
                  <a:schemeClr val="tx1"/>
                </a:solidFill>
                <a:latin typeface="Calibri"/>
              </a:rPr>
              <a:t>represented by </a:t>
            </a:r>
            <a:r>
              <a:rPr lang="en-US" sz="1050" b="0" dirty="0">
                <a:solidFill>
                  <a:schemeClr val="tx1"/>
                </a:solidFill>
                <a:latin typeface="Calibri"/>
              </a:rPr>
              <a:t>(AnchorX_in3D, AnchorZ_in3D).</a:t>
            </a:r>
          </a:p>
          <a:p>
            <a:pPr marL="171450" indent="-171450" fontAlgn="auto">
              <a:spcBef>
                <a:spcPts val="0"/>
              </a:spcBef>
              <a:spcAft>
                <a:spcPts val="0"/>
              </a:spcAft>
              <a:buFont typeface="Arial" panose="020B0604020202020204" pitchFamily="34" charset="0"/>
              <a:buChar char="•"/>
            </a:pPr>
            <a:r>
              <a:rPr lang="en-US" sz="1050" b="0" dirty="0">
                <a:solidFill>
                  <a:schemeClr val="tx1"/>
                </a:solidFill>
                <a:latin typeface="Calibri"/>
              </a:rPr>
              <a:t>The “over-flowing” MR image part out of the figure frame will not be displayed.</a:t>
            </a:r>
          </a:p>
        </p:txBody>
      </p:sp>
      <p:cxnSp>
        <p:nvCxnSpPr>
          <p:cNvPr id="137" name="Straight Arrow Connector 136"/>
          <p:cNvCxnSpPr>
            <a:stCxn id="120" idx="3"/>
          </p:cNvCxnSpPr>
          <p:nvPr/>
        </p:nvCxnSpPr>
        <p:spPr>
          <a:xfrm>
            <a:off x="1643478" y="4021387"/>
            <a:ext cx="367864" cy="0"/>
          </a:xfrm>
          <a:prstGeom prst="straightConnector1">
            <a:avLst/>
          </a:prstGeom>
          <a:ln>
            <a:solidFill>
              <a:srgbClr val="66FF66"/>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1616688" y="1930299"/>
            <a:ext cx="367864" cy="0"/>
          </a:xfrm>
          <a:prstGeom prst="straightConnector1">
            <a:avLst/>
          </a:prstGeom>
          <a:ln>
            <a:solidFill>
              <a:srgbClr val="66FF66"/>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19" idx="0"/>
          </p:cNvCxnSpPr>
          <p:nvPr/>
        </p:nvCxnSpPr>
        <p:spPr>
          <a:xfrm flipH="1" flipV="1">
            <a:off x="4518939" y="4030367"/>
            <a:ext cx="1" cy="396445"/>
          </a:xfrm>
          <a:prstGeom prst="straightConnector1">
            <a:avLst/>
          </a:prstGeom>
          <a:ln>
            <a:solidFill>
              <a:srgbClr val="66FF6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716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49"/>
          <p:cNvSpPr>
            <a:spLocks noChangeArrowheads="1"/>
          </p:cNvSpPr>
          <p:nvPr/>
        </p:nvSpPr>
        <p:spPr bwMode="auto">
          <a:xfrm>
            <a:off x="-6015" y="0"/>
            <a:ext cx="9144000" cy="533400"/>
          </a:xfrm>
          <a:prstGeom prst="rect">
            <a:avLst/>
          </a:prstGeom>
          <a:solidFill>
            <a:srgbClr val="EAEAEA"/>
          </a:solidFill>
          <a:ln w="9525">
            <a:noFill/>
            <a:miter lim="800000"/>
            <a:headEnd/>
            <a:tailEnd/>
          </a:ln>
          <a:extLst/>
        </p:spPr>
        <p:txBody>
          <a:bodyPr/>
          <a:lstStyle/>
          <a:p>
            <a:pPr marL="762000" indent="-762000" algn="ctr">
              <a:spcBef>
                <a:spcPct val="20000"/>
              </a:spcBef>
            </a:pPr>
            <a:r>
              <a:rPr lang="en-US" dirty="0">
                <a:solidFill>
                  <a:srgbClr val="FF0000"/>
                </a:solidFill>
                <a:effectLst>
                  <a:outerShdw blurRad="38100" dist="38100" dir="2700000" algn="tl">
                    <a:srgbClr val="C0C0C0"/>
                  </a:outerShdw>
                </a:effectLst>
              </a:rPr>
              <a:t>Registry between 3D and 2D images and drawings</a:t>
            </a:r>
          </a:p>
        </p:txBody>
      </p:sp>
      <p:sp>
        <p:nvSpPr>
          <p:cNvPr id="56" name="Rectangle 55"/>
          <p:cNvSpPr/>
          <p:nvPr/>
        </p:nvSpPr>
        <p:spPr>
          <a:xfrm>
            <a:off x="457200" y="655104"/>
            <a:ext cx="8610600" cy="577081"/>
          </a:xfrm>
          <a:prstGeom prst="rect">
            <a:avLst/>
          </a:prstGeom>
        </p:spPr>
        <p:txBody>
          <a:bodyPr wrap="square">
            <a:spAutoFit/>
          </a:bodyPr>
          <a:lstStyle/>
          <a:p>
            <a:pPr marL="171450" indent="-171450" fontAlgn="auto">
              <a:spcBef>
                <a:spcPts val="0"/>
              </a:spcBef>
              <a:spcAft>
                <a:spcPts val="0"/>
              </a:spcAft>
              <a:buFont typeface="Arial" pitchFamily="34" charset="0"/>
              <a:buChar char="•"/>
            </a:pPr>
            <a:r>
              <a:rPr lang="en-US" sz="1050" b="0" dirty="0">
                <a:solidFill>
                  <a:schemeClr val="tx2"/>
                </a:solidFill>
                <a:latin typeface="Calibri"/>
              </a:rPr>
              <a:t>There are the MR Images and the drawing files corresponding (does not have to) to the images.</a:t>
            </a:r>
          </a:p>
          <a:p>
            <a:pPr marL="171450" indent="-171450" fontAlgn="auto">
              <a:spcBef>
                <a:spcPts val="0"/>
              </a:spcBef>
              <a:spcAft>
                <a:spcPts val="0"/>
              </a:spcAft>
              <a:buFont typeface="Arial" pitchFamily="34" charset="0"/>
              <a:buChar char="•"/>
            </a:pPr>
            <a:r>
              <a:rPr lang="en-US" sz="1050" b="0" dirty="0">
                <a:solidFill>
                  <a:schemeClr val="tx2"/>
                </a:solidFill>
                <a:latin typeface="Calibri"/>
              </a:rPr>
              <a:t>And there are two ways to change a selected MR image or a selected drawing: by changing the </a:t>
            </a:r>
            <a:r>
              <a:rPr lang="en-US" sz="1050" b="0" dirty="0" err="1">
                <a:solidFill>
                  <a:schemeClr val="tx2"/>
                </a:solidFill>
                <a:latin typeface="Calibri"/>
              </a:rPr>
              <a:t>coordiante</a:t>
            </a:r>
            <a:r>
              <a:rPr lang="en-US" sz="1050" b="0" dirty="0">
                <a:solidFill>
                  <a:schemeClr val="tx2"/>
                </a:solidFill>
                <a:latin typeface="Calibri"/>
              </a:rPr>
              <a:t> of the electrode or by left-right arrow keys.</a:t>
            </a:r>
          </a:p>
          <a:p>
            <a:pPr fontAlgn="auto">
              <a:spcBef>
                <a:spcPts val="0"/>
              </a:spcBef>
              <a:spcAft>
                <a:spcPts val="0"/>
              </a:spcAft>
            </a:pPr>
            <a:endParaRPr lang="en-US" sz="1050" b="0" dirty="0">
              <a:solidFill>
                <a:schemeClr val="tx2"/>
              </a:solidFill>
              <a:latin typeface="Calibri"/>
            </a:endParaRPr>
          </a:p>
        </p:txBody>
      </p:sp>
      <p:grpSp>
        <p:nvGrpSpPr>
          <p:cNvPr id="126" name="Group 125"/>
          <p:cNvGrpSpPr>
            <a:grpSpLocks noChangeAspect="1"/>
          </p:cNvGrpSpPr>
          <p:nvPr/>
        </p:nvGrpSpPr>
        <p:grpSpPr>
          <a:xfrm>
            <a:off x="496140" y="3476506"/>
            <a:ext cx="3613539" cy="3031849"/>
            <a:chOff x="496140" y="1631556"/>
            <a:chExt cx="6175741" cy="5181600"/>
          </a:xfrm>
        </p:grpSpPr>
        <p:sp>
          <p:nvSpPr>
            <p:cNvPr id="57" name="Flowchart: Decision 56"/>
            <p:cNvSpPr/>
            <p:nvPr/>
          </p:nvSpPr>
          <p:spPr>
            <a:xfrm>
              <a:off x="568597" y="4313691"/>
              <a:ext cx="2074904" cy="715965"/>
            </a:xfrm>
            <a:prstGeom prst="flowChartDecision">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marL="0" marR="0" indent="0" algn="ctr" defTabSz="4572000" rtl="0" eaLnBrk="1" fontAlgn="base" latinLnBrk="0" hangingPunct="1">
                <a:lnSpc>
                  <a:spcPct val="100000"/>
                </a:lnSpc>
                <a:spcBef>
                  <a:spcPct val="0"/>
                </a:spcBef>
                <a:spcAft>
                  <a:spcPct val="0"/>
                </a:spcAft>
                <a:buClrTx/>
                <a:buSzTx/>
                <a:buFontTx/>
                <a:buNone/>
                <a:tabLst/>
              </a:pPr>
              <a:r>
                <a:rPr lang="en-US" sz="300" b="0" dirty="0">
                  <a:solidFill>
                    <a:schemeClr val="tx1"/>
                  </a:solidFill>
                </a:rPr>
                <a:t>Is there any Neuron </a:t>
              </a:r>
              <a:r>
                <a:rPr lang="en-US" sz="300" b="0" dirty="0" err="1">
                  <a:solidFill>
                    <a:schemeClr val="tx1"/>
                  </a:solidFill>
                </a:rPr>
                <a:t>correspinding</a:t>
              </a:r>
              <a:r>
                <a:rPr lang="en-US" sz="300" b="0" dirty="0">
                  <a:solidFill>
                    <a:schemeClr val="tx1"/>
                  </a:solidFill>
                </a:rPr>
                <a:t> to the coordinate of the electrode</a:t>
              </a:r>
              <a:r>
                <a:rPr kumimoji="0" lang="en-US" sz="300" b="0" i="0" u="none" strike="noStrike" cap="none" normalizeH="0" baseline="0" dirty="0">
                  <a:ln>
                    <a:noFill/>
                  </a:ln>
                  <a:solidFill>
                    <a:schemeClr val="tx1"/>
                  </a:solidFill>
                  <a:effectLst/>
                </a:rPr>
                <a:t>?</a:t>
              </a:r>
            </a:p>
          </p:txBody>
        </p:sp>
        <p:sp>
          <p:nvSpPr>
            <p:cNvPr id="72" name="Flowchart: Process 71"/>
            <p:cNvSpPr/>
            <p:nvPr/>
          </p:nvSpPr>
          <p:spPr>
            <a:xfrm>
              <a:off x="839599" y="3542652"/>
              <a:ext cx="1532899" cy="477310"/>
            </a:xfrm>
            <a:prstGeom prst="flowChartProcess">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Move the electrode</a:t>
              </a:r>
            </a:p>
          </p:txBody>
        </p:sp>
        <p:sp>
          <p:nvSpPr>
            <p:cNvPr id="73" name="Flowchart: Process 72"/>
            <p:cNvSpPr/>
            <p:nvPr/>
          </p:nvSpPr>
          <p:spPr>
            <a:xfrm>
              <a:off x="839599" y="5387638"/>
              <a:ext cx="1532899" cy="477310"/>
            </a:xfrm>
            <a:prstGeom prst="flowChartProcess">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algn="ctr" defTabSz="4572000"/>
              <a:r>
                <a:rPr lang="en-US" sz="300" dirty="0"/>
                <a:t>Highlight the neurons</a:t>
              </a:r>
            </a:p>
            <a:p>
              <a:pPr algn="ctr" defTabSz="4572000"/>
              <a:r>
                <a:rPr lang="en-US" sz="300" dirty="0"/>
                <a:t>Inform 2D displayers to update the image &amp; drawing</a:t>
              </a:r>
            </a:p>
          </p:txBody>
        </p:sp>
        <p:cxnSp>
          <p:nvCxnSpPr>
            <p:cNvPr id="74" name="Straight Arrow Connector 73"/>
            <p:cNvCxnSpPr>
              <a:stCxn id="57" idx="2"/>
              <a:endCxn id="73" idx="0"/>
            </p:cNvCxnSpPr>
            <p:nvPr/>
          </p:nvCxnSpPr>
          <p:spPr bwMode="auto">
            <a:xfrm>
              <a:off x="1606049" y="5029655"/>
              <a:ext cx="0" cy="357982"/>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75" name="Flowchart: Process 74"/>
            <p:cNvSpPr/>
            <p:nvPr/>
          </p:nvSpPr>
          <p:spPr>
            <a:xfrm>
              <a:off x="1514258" y="4969992"/>
              <a:ext cx="734323" cy="477310"/>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yes</a:t>
              </a:r>
            </a:p>
          </p:txBody>
        </p:sp>
        <p:cxnSp>
          <p:nvCxnSpPr>
            <p:cNvPr id="76" name="Straight Arrow Connector 15"/>
            <p:cNvCxnSpPr>
              <a:stCxn id="57" idx="3"/>
              <a:endCxn id="116" idx="3"/>
            </p:cNvCxnSpPr>
            <p:nvPr/>
          </p:nvCxnSpPr>
          <p:spPr bwMode="auto">
            <a:xfrm flipH="1">
              <a:off x="1606049" y="4671673"/>
              <a:ext cx="1037452" cy="1826629"/>
            </a:xfrm>
            <a:prstGeom prst="bentConnector3">
              <a:avLst>
                <a:gd name="adj1" fmla="val -37659"/>
              </a:avLst>
            </a:prstGeom>
            <a:solidFill>
              <a:schemeClr val="accent1"/>
            </a:solidFill>
            <a:ln w="9525" cap="flat" cmpd="sng" algn="ctr">
              <a:solidFill>
                <a:schemeClr val="tx1"/>
              </a:solidFill>
              <a:prstDash val="solid"/>
              <a:round/>
              <a:headEnd type="none" w="med" len="med"/>
              <a:tailEnd type="none" w="med" len="med"/>
            </a:ln>
            <a:effectLst/>
          </p:spPr>
        </p:cxnSp>
        <p:sp>
          <p:nvSpPr>
            <p:cNvPr id="77" name="Flowchart: Process 76"/>
            <p:cNvSpPr/>
            <p:nvPr/>
          </p:nvSpPr>
          <p:spPr>
            <a:xfrm>
              <a:off x="839599" y="6259646"/>
              <a:ext cx="1532899" cy="477310"/>
            </a:xfrm>
            <a:prstGeom prst="flowChartProcess">
              <a:avLst/>
            </a:prstGeom>
            <a:noFill/>
            <a:ln>
              <a:noFill/>
            </a:ln>
          </p:spPr>
          <p:txBody>
            <a:bodyPr vert="horz" wrap="square" lIns="91440" tIns="45720" rIns="91440" bIns="45720" numCol="1" rtlCol="0" anchor="ctr" anchorCtr="0" compatLnSpc="1">
              <a:prstTxWarp prst="textNoShape">
                <a:avLst/>
              </a:prstTxWarp>
            </a:bodyPr>
            <a:lstStyle/>
            <a:p>
              <a:pPr algn="ctr" defTabSz="4572000"/>
              <a:endParaRPr lang="en-US" sz="200" dirty="0"/>
            </a:p>
          </p:txBody>
        </p:sp>
        <p:cxnSp>
          <p:nvCxnSpPr>
            <p:cNvPr id="78" name="Straight Arrow Connector 15"/>
            <p:cNvCxnSpPr>
              <a:stCxn id="123" idx="1"/>
              <a:endCxn id="85" idx="1"/>
            </p:cNvCxnSpPr>
            <p:nvPr/>
          </p:nvCxnSpPr>
          <p:spPr bwMode="auto">
            <a:xfrm rot="10800000">
              <a:off x="497681" y="2723282"/>
              <a:ext cx="1108369" cy="3775020"/>
            </a:xfrm>
            <a:prstGeom prst="bentConnector3">
              <a:avLst>
                <a:gd name="adj1" fmla="val 120625"/>
              </a:avLst>
            </a:prstGeom>
            <a:solidFill>
              <a:schemeClr val="accent1"/>
            </a:solidFill>
            <a:ln w="9525" cap="flat" cmpd="sng" algn="ctr">
              <a:solidFill>
                <a:schemeClr val="tx1"/>
              </a:solidFill>
              <a:prstDash val="solid"/>
              <a:round/>
              <a:headEnd type="none" w="med" len="med"/>
              <a:tailEnd type="arrow" w="lg" len="lg"/>
            </a:ln>
            <a:effectLst/>
          </p:spPr>
        </p:cxnSp>
        <p:cxnSp>
          <p:nvCxnSpPr>
            <p:cNvPr id="79" name="Straight Arrow Connector 78"/>
            <p:cNvCxnSpPr>
              <a:stCxn id="85" idx="2"/>
              <a:endCxn id="72" idx="0"/>
            </p:cNvCxnSpPr>
            <p:nvPr/>
          </p:nvCxnSpPr>
          <p:spPr bwMode="auto">
            <a:xfrm>
              <a:off x="1606049" y="2989982"/>
              <a:ext cx="0" cy="55267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cxnSp>
          <p:nvCxnSpPr>
            <p:cNvPr id="82" name="Straight Arrow Connector 81"/>
            <p:cNvCxnSpPr>
              <a:stCxn id="72" idx="2"/>
              <a:endCxn id="57" idx="0"/>
            </p:cNvCxnSpPr>
            <p:nvPr/>
          </p:nvCxnSpPr>
          <p:spPr bwMode="auto">
            <a:xfrm>
              <a:off x="1606049" y="4019962"/>
              <a:ext cx="0" cy="293729"/>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83" name="Flowchart: Process 82"/>
            <p:cNvSpPr/>
            <p:nvPr/>
          </p:nvSpPr>
          <p:spPr>
            <a:xfrm>
              <a:off x="2347255" y="4313691"/>
              <a:ext cx="734323" cy="477310"/>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no</a:t>
              </a:r>
            </a:p>
          </p:txBody>
        </p:sp>
        <p:cxnSp>
          <p:nvCxnSpPr>
            <p:cNvPr id="84" name="Straight Arrow Connector 83"/>
            <p:cNvCxnSpPr>
              <a:stCxn id="73" idx="2"/>
              <a:endCxn id="119" idx="0"/>
            </p:cNvCxnSpPr>
            <p:nvPr/>
          </p:nvCxnSpPr>
          <p:spPr bwMode="auto">
            <a:xfrm flipH="1">
              <a:off x="1606048" y="5864948"/>
              <a:ext cx="1" cy="633354"/>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sp>
          <p:nvSpPr>
            <p:cNvPr id="85" name="Flowchart: Decision 84"/>
            <p:cNvSpPr/>
            <p:nvPr/>
          </p:nvSpPr>
          <p:spPr>
            <a:xfrm>
              <a:off x="497680" y="2456582"/>
              <a:ext cx="2216738" cy="533400"/>
            </a:xfrm>
            <a:prstGeom prst="flowChartDecision">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algn="ctr" defTabSz="4572000"/>
              <a:r>
                <a:rPr lang="en-US" sz="400" dirty="0"/>
                <a:t>Change of coordinate of electrode?</a:t>
              </a:r>
            </a:p>
          </p:txBody>
        </p:sp>
        <p:sp>
          <p:nvSpPr>
            <p:cNvPr id="88" name="Flowchart: Process 87"/>
            <p:cNvSpPr/>
            <p:nvPr/>
          </p:nvSpPr>
          <p:spPr>
            <a:xfrm>
              <a:off x="1478698" y="2989982"/>
              <a:ext cx="734323" cy="477310"/>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yes</a:t>
              </a:r>
            </a:p>
          </p:txBody>
        </p:sp>
        <p:cxnSp>
          <p:nvCxnSpPr>
            <p:cNvPr id="89" name="Straight Arrow Connector 15"/>
            <p:cNvCxnSpPr>
              <a:stCxn id="85" idx="3"/>
              <a:endCxn id="85" idx="0"/>
            </p:cNvCxnSpPr>
            <p:nvPr/>
          </p:nvCxnSpPr>
          <p:spPr bwMode="auto">
            <a:xfrm flipH="1" flipV="1">
              <a:off x="1606049" y="2456582"/>
              <a:ext cx="1108369" cy="266700"/>
            </a:xfrm>
            <a:prstGeom prst="bentConnector4">
              <a:avLst>
                <a:gd name="adj1" fmla="val -20625"/>
                <a:gd name="adj2" fmla="val 185714"/>
              </a:avLst>
            </a:prstGeom>
            <a:solidFill>
              <a:schemeClr val="accent1"/>
            </a:solidFill>
            <a:ln w="9525" cap="flat" cmpd="sng" algn="ctr">
              <a:solidFill>
                <a:schemeClr val="tx1"/>
              </a:solidFill>
              <a:prstDash val="solid"/>
              <a:round/>
              <a:headEnd type="none" w="med" len="med"/>
              <a:tailEnd type="arrow" w="lg" len="lg"/>
            </a:ln>
            <a:effectLst/>
          </p:spPr>
        </p:cxnSp>
        <p:sp>
          <p:nvSpPr>
            <p:cNvPr id="92" name="Flowchart: Process 91"/>
            <p:cNvSpPr/>
            <p:nvPr/>
          </p:nvSpPr>
          <p:spPr>
            <a:xfrm>
              <a:off x="2425139" y="2608982"/>
              <a:ext cx="734323" cy="477310"/>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no</a:t>
              </a:r>
            </a:p>
          </p:txBody>
        </p:sp>
        <p:sp>
          <p:nvSpPr>
            <p:cNvPr id="116" name="Flowchart: Process 115"/>
            <p:cNvSpPr/>
            <p:nvPr/>
          </p:nvSpPr>
          <p:spPr>
            <a:xfrm>
              <a:off x="703839" y="6259646"/>
              <a:ext cx="902210" cy="477310"/>
            </a:xfrm>
            <a:prstGeom prst="flowChartProcess">
              <a:avLst/>
            </a:prstGeom>
            <a:noFill/>
            <a:ln>
              <a:noFill/>
            </a:ln>
          </p:spPr>
          <p:txBody>
            <a:bodyPr vert="horz" wrap="square" lIns="91440" tIns="45720" rIns="91440" bIns="45720" numCol="1" rtlCol="0" anchor="ctr" anchorCtr="0" compatLnSpc="1">
              <a:prstTxWarp prst="textNoShape">
                <a:avLst/>
              </a:prstTxWarp>
            </a:bodyPr>
            <a:lstStyle/>
            <a:p>
              <a:pPr algn="ctr" defTabSz="4572000"/>
              <a:endParaRPr lang="en-US" sz="200" dirty="0"/>
            </a:p>
          </p:txBody>
        </p:sp>
        <p:sp>
          <p:nvSpPr>
            <p:cNvPr id="94" name="Rectangle 93"/>
            <p:cNvSpPr/>
            <p:nvPr/>
          </p:nvSpPr>
          <p:spPr>
            <a:xfrm>
              <a:off x="496140" y="1631556"/>
              <a:ext cx="2438399" cy="341905"/>
            </a:xfrm>
            <a:prstGeom prst="rect">
              <a:avLst/>
            </a:prstGeom>
            <a:ln>
              <a:solidFill>
                <a:schemeClr val="tx2"/>
              </a:solidFill>
            </a:ln>
          </p:spPr>
          <p:txBody>
            <a:bodyPr wrap="square">
              <a:spAutoFit/>
            </a:bodyPr>
            <a:lstStyle/>
            <a:p>
              <a:pPr algn="ctr" fontAlgn="auto">
                <a:spcBef>
                  <a:spcPts val="0"/>
                </a:spcBef>
                <a:spcAft>
                  <a:spcPts val="0"/>
                </a:spcAft>
              </a:pPr>
              <a:r>
                <a:rPr lang="en-US" sz="700" b="0" dirty="0">
                  <a:solidFill>
                    <a:schemeClr val="tx2"/>
                  </a:solidFill>
                  <a:latin typeface="Calibri"/>
                </a:rPr>
                <a:t>3D Displayer</a:t>
              </a:r>
            </a:p>
          </p:txBody>
        </p:sp>
        <p:grpSp>
          <p:nvGrpSpPr>
            <p:cNvPr id="95" name="Group 94"/>
            <p:cNvGrpSpPr>
              <a:grpSpLocks noChangeAspect="1"/>
            </p:cNvGrpSpPr>
            <p:nvPr/>
          </p:nvGrpSpPr>
          <p:grpSpPr>
            <a:xfrm>
              <a:off x="4010099" y="2456582"/>
              <a:ext cx="2661782" cy="4280374"/>
              <a:chOff x="4697730" y="7391978"/>
              <a:chExt cx="13258113" cy="21320182"/>
            </a:xfrm>
          </p:grpSpPr>
          <p:sp>
            <p:nvSpPr>
              <p:cNvPr id="96" name="Flowchart: Decision 95"/>
              <p:cNvSpPr/>
              <p:nvPr/>
            </p:nvSpPr>
            <p:spPr>
              <a:xfrm>
                <a:off x="6652260" y="16642080"/>
                <a:ext cx="7132320" cy="3566160"/>
              </a:xfrm>
              <a:prstGeom prst="flowChartDecision">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marL="0" marR="0" indent="0" algn="ctr" defTabSz="45720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a:ln>
                      <a:noFill/>
                    </a:ln>
                    <a:solidFill>
                      <a:schemeClr val="tx1"/>
                    </a:solidFill>
                    <a:effectLst/>
                    <a:latin typeface="Arial" charset="0"/>
                  </a:rPr>
                  <a:t>Found?</a:t>
                </a:r>
              </a:p>
            </p:txBody>
          </p:sp>
          <p:sp>
            <p:nvSpPr>
              <p:cNvPr id="97" name="Flowchart: Process 96"/>
              <p:cNvSpPr/>
              <p:nvPr/>
            </p:nvSpPr>
            <p:spPr>
              <a:xfrm>
                <a:off x="6400800" y="12801600"/>
                <a:ext cx="7635240" cy="2377440"/>
              </a:xfrm>
              <a:prstGeom prst="flowChartProcess">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Find the </a:t>
                </a:r>
                <a:r>
                  <a:rPr lang="en-US" sz="600" dirty="0" err="1"/>
                  <a:t>cloest</a:t>
                </a:r>
                <a:r>
                  <a:rPr lang="en-US" sz="600" dirty="0"/>
                  <a:t> MR image</a:t>
                </a:r>
              </a:p>
            </p:txBody>
          </p:sp>
          <p:sp>
            <p:nvSpPr>
              <p:cNvPr id="98" name="Flowchart: Process 97"/>
              <p:cNvSpPr/>
              <p:nvPr/>
            </p:nvSpPr>
            <p:spPr>
              <a:xfrm>
                <a:off x="6400800" y="21991320"/>
                <a:ext cx="7635240" cy="2377440"/>
              </a:xfrm>
              <a:prstGeom prst="flowChartProcess">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Display the image</a:t>
                </a:r>
              </a:p>
            </p:txBody>
          </p:sp>
          <p:cxnSp>
            <p:nvCxnSpPr>
              <p:cNvPr id="99" name="Straight Arrow Connector 98"/>
              <p:cNvCxnSpPr>
                <a:stCxn id="96" idx="2"/>
                <a:endCxn id="98" idx="0"/>
              </p:cNvCxnSpPr>
              <p:nvPr/>
            </p:nvCxnSpPr>
            <p:spPr bwMode="auto">
              <a:xfrm>
                <a:off x="10218420" y="20208240"/>
                <a:ext cx="0" cy="178308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100" name="Flowchart: Process 99"/>
              <p:cNvSpPr/>
              <p:nvPr/>
            </p:nvSpPr>
            <p:spPr>
              <a:xfrm>
                <a:off x="9761220" y="19911060"/>
                <a:ext cx="3657600" cy="2377440"/>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yes</a:t>
                </a:r>
              </a:p>
            </p:txBody>
          </p:sp>
          <p:cxnSp>
            <p:nvCxnSpPr>
              <p:cNvPr id="101" name="Straight Arrow Connector 15"/>
              <p:cNvCxnSpPr>
                <a:stCxn id="96" idx="3"/>
                <a:endCxn id="102" idx="3"/>
              </p:cNvCxnSpPr>
              <p:nvPr/>
            </p:nvCxnSpPr>
            <p:spPr bwMode="auto">
              <a:xfrm>
                <a:off x="13784580" y="18425160"/>
                <a:ext cx="251460" cy="9098280"/>
              </a:xfrm>
              <a:prstGeom prst="bentConnector3">
                <a:avLst>
                  <a:gd name="adj1" fmla="val 1327273"/>
                </a:avLst>
              </a:prstGeom>
              <a:solidFill>
                <a:schemeClr val="accent1"/>
              </a:solidFill>
              <a:ln w="9525" cap="flat" cmpd="sng" algn="ctr">
                <a:solidFill>
                  <a:schemeClr val="tx1"/>
                </a:solidFill>
                <a:prstDash val="solid"/>
                <a:round/>
                <a:headEnd type="none" w="med" len="med"/>
                <a:tailEnd type="arrow" w="lg" len="lg"/>
              </a:ln>
              <a:effectLst/>
            </p:spPr>
          </p:cxnSp>
          <p:sp>
            <p:nvSpPr>
              <p:cNvPr id="102" name="Flowchart: Process 101"/>
              <p:cNvSpPr/>
              <p:nvPr/>
            </p:nvSpPr>
            <p:spPr>
              <a:xfrm>
                <a:off x="6400800" y="26334720"/>
                <a:ext cx="7635240" cy="2377440"/>
              </a:xfrm>
              <a:prstGeom prst="flowChartProcess">
                <a:avLst/>
              </a:prstGeom>
              <a:noFill/>
              <a:ln>
                <a:solidFill>
                  <a:schemeClr val="tx1"/>
                </a:solidFill>
              </a:ln>
            </p:spPr>
            <p:txBody>
              <a:bodyPr vert="horz" wrap="square" lIns="91440" tIns="45720" rIns="91440" bIns="45720" numCol="1" rtlCol="0" anchor="ctr" anchorCtr="0" compatLnSpc="1">
                <a:prstTxWarp prst="textNoShape">
                  <a:avLst/>
                </a:prstTxWarp>
              </a:bodyPr>
              <a:lstStyle/>
              <a:p>
                <a:pPr algn="ctr" defTabSz="4572000"/>
                <a:r>
                  <a:rPr lang="en-US" sz="200" dirty="0"/>
                  <a:t>Find the corresponding DRAWING</a:t>
                </a:r>
              </a:p>
              <a:p>
                <a:pPr algn="ctr" defTabSz="4572000"/>
                <a:r>
                  <a:rPr lang="en-US" sz="200" dirty="0"/>
                  <a:t>And display it if it exists</a:t>
                </a:r>
              </a:p>
            </p:txBody>
          </p:sp>
          <p:cxnSp>
            <p:nvCxnSpPr>
              <p:cNvPr id="103" name="Straight Arrow Connector 15"/>
              <p:cNvCxnSpPr>
                <a:stCxn id="102" idx="1"/>
                <a:endCxn id="108" idx="1"/>
              </p:cNvCxnSpPr>
              <p:nvPr/>
            </p:nvCxnSpPr>
            <p:spPr bwMode="auto">
              <a:xfrm rot="10800000">
                <a:off x="4697735" y="8720393"/>
                <a:ext cx="1703070" cy="18803051"/>
              </a:xfrm>
              <a:prstGeom prst="bentConnector3">
                <a:avLst>
                  <a:gd name="adj1" fmla="val 166858"/>
                </a:avLst>
              </a:prstGeom>
              <a:solidFill>
                <a:schemeClr val="accent1"/>
              </a:solidFill>
              <a:ln w="9525" cap="flat" cmpd="sng" algn="ctr">
                <a:solidFill>
                  <a:schemeClr val="tx1"/>
                </a:solidFill>
                <a:prstDash val="solid"/>
                <a:round/>
                <a:headEnd type="none" w="med" len="med"/>
                <a:tailEnd type="arrow" w="lg" len="lg"/>
              </a:ln>
              <a:effectLst/>
            </p:spPr>
          </p:cxnSp>
          <p:cxnSp>
            <p:nvCxnSpPr>
              <p:cNvPr id="104" name="Straight Arrow Connector 103"/>
              <p:cNvCxnSpPr>
                <a:stCxn id="108" idx="2"/>
                <a:endCxn id="97" idx="0"/>
              </p:cNvCxnSpPr>
              <p:nvPr/>
            </p:nvCxnSpPr>
            <p:spPr bwMode="auto">
              <a:xfrm>
                <a:off x="10218423" y="10048799"/>
                <a:ext cx="0" cy="2752803"/>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cxnSp>
            <p:nvCxnSpPr>
              <p:cNvPr id="105" name="Straight Arrow Connector 104"/>
              <p:cNvCxnSpPr>
                <a:stCxn id="97" idx="2"/>
                <a:endCxn id="96" idx="0"/>
              </p:cNvCxnSpPr>
              <p:nvPr/>
            </p:nvCxnSpPr>
            <p:spPr bwMode="auto">
              <a:xfrm>
                <a:off x="10218420" y="15179040"/>
                <a:ext cx="0" cy="146304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106" name="Flowchart: Process 105"/>
              <p:cNvSpPr/>
              <p:nvPr/>
            </p:nvSpPr>
            <p:spPr>
              <a:xfrm>
                <a:off x="13910310" y="16642080"/>
                <a:ext cx="3657600" cy="2377440"/>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no</a:t>
                </a:r>
              </a:p>
            </p:txBody>
          </p:sp>
          <p:cxnSp>
            <p:nvCxnSpPr>
              <p:cNvPr id="107" name="Straight Arrow Connector 106"/>
              <p:cNvCxnSpPr>
                <a:stCxn id="98" idx="2"/>
                <a:endCxn id="102" idx="0"/>
              </p:cNvCxnSpPr>
              <p:nvPr/>
            </p:nvCxnSpPr>
            <p:spPr bwMode="auto">
              <a:xfrm>
                <a:off x="10218420" y="24368760"/>
                <a:ext cx="0" cy="196596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108" name="Flowchart: Decision 107"/>
              <p:cNvSpPr/>
              <p:nvPr/>
            </p:nvSpPr>
            <p:spPr>
              <a:xfrm>
                <a:off x="4697730" y="7391978"/>
                <a:ext cx="11041387" cy="2656820"/>
              </a:xfrm>
              <a:prstGeom prst="flowChartDecision">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algn="ctr" defTabSz="4572000"/>
                <a:r>
                  <a:rPr lang="en-US" sz="400" dirty="0"/>
                  <a:t>Change of coordinate of electrode?</a:t>
                </a:r>
              </a:p>
            </p:txBody>
          </p:sp>
          <p:sp>
            <p:nvSpPr>
              <p:cNvPr id="109" name="Flowchart: Process 108"/>
              <p:cNvSpPr/>
              <p:nvPr/>
            </p:nvSpPr>
            <p:spPr>
              <a:xfrm>
                <a:off x="9584099" y="10048798"/>
                <a:ext cx="3657601" cy="2377441"/>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yes</a:t>
                </a:r>
              </a:p>
            </p:txBody>
          </p:sp>
          <p:cxnSp>
            <p:nvCxnSpPr>
              <p:cNvPr id="110" name="Straight Arrow Connector 15"/>
              <p:cNvCxnSpPr>
                <a:stCxn id="108" idx="3"/>
                <a:endCxn id="108" idx="0"/>
              </p:cNvCxnSpPr>
              <p:nvPr/>
            </p:nvCxnSpPr>
            <p:spPr bwMode="auto">
              <a:xfrm flipH="1" flipV="1">
                <a:off x="10218423" y="7391978"/>
                <a:ext cx="5520693" cy="1328410"/>
              </a:xfrm>
              <a:prstGeom prst="bentConnector4">
                <a:avLst>
                  <a:gd name="adj1" fmla="val -20625"/>
                  <a:gd name="adj2" fmla="val 185714"/>
                </a:avLst>
              </a:prstGeom>
              <a:solidFill>
                <a:schemeClr val="accent1"/>
              </a:solidFill>
              <a:ln w="9525" cap="flat" cmpd="sng" algn="ctr">
                <a:solidFill>
                  <a:schemeClr val="tx1"/>
                </a:solidFill>
                <a:prstDash val="solid"/>
                <a:round/>
                <a:headEnd type="none" w="med" len="med"/>
                <a:tailEnd type="arrow" w="lg" len="lg"/>
              </a:ln>
              <a:effectLst/>
            </p:spPr>
          </p:cxnSp>
          <p:sp>
            <p:nvSpPr>
              <p:cNvPr id="111" name="Flowchart: Process 110"/>
              <p:cNvSpPr/>
              <p:nvPr/>
            </p:nvSpPr>
            <p:spPr>
              <a:xfrm>
                <a:off x="14298242" y="8151070"/>
                <a:ext cx="3657601" cy="2377441"/>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no</a:t>
                </a:r>
              </a:p>
            </p:txBody>
          </p:sp>
        </p:grpSp>
        <p:sp>
          <p:nvSpPr>
            <p:cNvPr id="112" name="Rectangle 111"/>
            <p:cNvSpPr/>
            <p:nvPr/>
          </p:nvSpPr>
          <p:spPr>
            <a:xfrm>
              <a:off x="4008560" y="1631556"/>
              <a:ext cx="2438399" cy="526008"/>
            </a:xfrm>
            <a:prstGeom prst="rect">
              <a:avLst/>
            </a:prstGeom>
            <a:ln>
              <a:solidFill>
                <a:schemeClr val="tx2"/>
              </a:solidFill>
            </a:ln>
          </p:spPr>
          <p:txBody>
            <a:bodyPr wrap="square">
              <a:spAutoFit/>
            </a:bodyPr>
            <a:lstStyle/>
            <a:p>
              <a:pPr algn="ctr" fontAlgn="auto">
                <a:spcBef>
                  <a:spcPts val="0"/>
                </a:spcBef>
                <a:spcAft>
                  <a:spcPts val="0"/>
                </a:spcAft>
              </a:pPr>
              <a:r>
                <a:rPr lang="en-US" sz="700" b="0" dirty="0">
                  <a:solidFill>
                    <a:schemeClr val="tx2"/>
                  </a:solidFill>
                  <a:latin typeface="Calibri"/>
                </a:rPr>
                <a:t>Coronal or Sagittal Image displayer</a:t>
              </a:r>
            </a:p>
          </p:txBody>
        </p:sp>
        <p:sp>
          <p:nvSpPr>
            <p:cNvPr id="119" name="Flowchart: Process 118"/>
            <p:cNvSpPr/>
            <p:nvPr/>
          </p:nvSpPr>
          <p:spPr>
            <a:xfrm>
              <a:off x="1154943" y="6498302"/>
              <a:ext cx="902210" cy="314854"/>
            </a:xfrm>
            <a:prstGeom prst="flowChartProcess">
              <a:avLst/>
            </a:prstGeom>
            <a:noFill/>
            <a:ln>
              <a:noFill/>
            </a:ln>
          </p:spPr>
          <p:txBody>
            <a:bodyPr vert="horz" wrap="square" lIns="91440" tIns="45720" rIns="91440" bIns="45720" numCol="1" rtlCol="0" anchor="ctr" anchorCtr="0" compatLnSpc="1">
              <a:prstTxWarp prst="textNoShape">
                <a:avLst/>
              </a:prstTxWarp>
            </a:bodyPr>
            <a:lstStyle/>
            <a:p>
              <a:pPr algn="ctr" defTabSz="4572000"/>
              <a:endParaRPr lang="en-US" sz="200" dirty="0"/>
            </a:p>
          </p:txBody>
        </p:sp>
        <p:sp>
          <p:nvSpPr>
            <p:cNvPr id="123" name="Flowchart: Process 122"/>
            <p:cNvSpPr/>
            <p:nvPr/>
          </p:nvSpPr>
          <p:spPr>
            <a:xfrm>
              <a:off x="1606049" y="6259647"/>
              <a:ext cx="902210" cy="477310"/>
            </a:xfrm>
            <a:prstGeom prst="flowChartProcess">
              <a:avLst/>
            </a:prstGeom>
            <a:noFill/>
            <a:ln>
              <a:noFill/>
            </a:ln>
          </p:spPr>
          <p:txBody>
            <a:bodyPr vert="horz" wrap="square" lIns="91440" tIns="45720" rIns="91440" bIns="45720" numCol="1" rtlCol="0" anchor="ctr" anchorCtr="0" compatLnSpc="1">
              <a:prstTxWarp prst="textNoShape">
                <a:avLst/>
              </a:prstTxWarp>
            </a:bodyPr>
            <a:lstStyle/>
            <a:p>
              <a:pPr algn="ctr" defTabSz="4572000"/>
              <a:endParaRPr lang="en-US" sz="200" dirty="0"/>
            </a:p>
          </p:txBody>
        </p:sp>
      </p:grpSp>
      <p:sp>
        <p:nvSpPr>
          <p:cNvPr id="130" name="Rectangle 129"/>
          <p:cNvSpPr/>
          <p:nvPr/>
        </p:nvSpPr>
        <p:spPr>
          <a:xfrm>
            <a:off x="152400" y="3352800"/>
            <a:ext cx="4114800"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lowchart: Process 133"/>
          <p:cNvSpPr/>
          <p:nvPr/>
        </p:nvSpPr>
        <p:spPr>
          <a:xfrm>
            <a:off x="4896337" y="5629413"/>
            <a:ext cx="1297056" cy="279283"/>
          </a:xfrm>
          <a:prstGeom prst="flowChartProcess">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algn="ctr" defTabSz="4572000"/>
            <a:r>
              <a:rPr lang="en-US" sz="300" dirty="0"/>
              <a:t>Highlight the Drawing and</a:t>
            </a:r>
          </a:p>
          <a:p>
            <a:pPr algn="ctr" defTabSz="4572000"/>
            <a:r>
              <a:rPr lang="en-US" sz="300" dirty="0"/>
              <a:t>Update the displayed drawing INDEX for 2D</a:t>
            </a:r>
          </a:p>
        </p:txBody>
      </p:sp>
      <p:sp>
        <p:nvSpPr>
          <p:cNvPr id="138" name="Flowchart: Process 137"/>
          <p:cNvSpPr/>
          <p:nvPr/>
        </p:nvSpPr>
        <p:spPr>
          <a:xfrm>
            <a:off x="5096401" y="6139641"/>
            <a:ext cx="896927" cy="279283"/>
          </a:xfrm>
          <a:prstGeom prst="flowChartProcess">
            <a:avLst/>
          </a:prstGeom>
          <a:noFill/>
          <a:ln>
            <a:noFill/>
          </a:ln>
        </p:spPr>
        <p:txBody>
          <a:bodyPr vert="horz" wrap="square" lIns="91440" tIns="45720" rIns="91440" bIns="45720" numCol="1" rtlCol="0" anchor="ctr" anchorCtr="0" compatLnSpc="1">
            <a:prstTxWarp prst="textNoShape">
              <a:avLst/>
            </a:prstTxWarp>
          </a:bodyPr>
          <a:lstStyle/>
          <a:p>
            <a:pPr algn="ctr" defTabSz="4572000"/>
            <a:endParaRPr lang="en-US" sz="200" dirty="0"/>
          </a:p>
        </p:txBody>
      </p:sp>
      <p:cxnSp>
        <p:nvCxnSpPr>
          <p:cNvPr id="139" name="Straight Arrow Connector 15"/>
          <p:cNvCxnSpPr>
            <a:stCxn id="153" idx="1"/>
            <a:endCxn id="144" idx="1"/>
          </p:cNvCxnSpPr>
          <p:nvPr/>
        </p:nvCxnSpPr>
        <p:spPr bwMode="auto">
          <a:xfrm rot="10800000">
            <a:off x="4896339" y="4070450"/>
            <a:ext cx="648527" cy="2208833"/>
          </a:xfrm>
          <a:prstGeom prst="bentConnector3">
            <a:avLst>
              <a:gd name="adj1" fmla="val 120625"/>
            </a:avLst>
          </a:prstGeom>
          <a:solidFill>
            <a:schemeClr val="accent1"/>
          </a:solidFill>
          <a:ln w="9525" cap="flat" cmpd="sng" algn="ctr">
            <a:solidFill>
              <a:schemeClr val="tx1"/>
            </a:solidFill>
            <a:prstDash val="solid"/>
            <a:round/>
            <a:headEnd type="none" w="med" len="med"/>
            <a:tailEnd type="arrow" w="lg" len="lg"/>
          </a:ln>
          <a:effectLst/>
        </p:spPr>
      </p:cxnSp>
      <p:cxnSp>
        <p:nvCxnSpPr>
          <p:cNvPr id="140" name="Straight Arrow Connector 139"/>
          <p:cNvCxnSpPr>
            <a:stCxn id="144" idx="2"/>
            <a:endCxn id="134" idx="0"/>
          </p:cNvCxnSpPr>
          <p:nvPr/>
        </p:nvCxnSpPr>
        <p:spPr bwMode="auto">
          <a:xfrm>
            <a:off x="5544865" y="4226501"/>
            <a:ext cx="0" cy="1402912"/>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cxnSp>
        <p:nvCxnSpPr>
          <p:cNvPr id="143" name="Straight Arrow Connector 142"/>
          <p:cNvCxnSpPr>
            <a:stCxn id="134" idx="2"/>
            <a:endCxn id="152" idx="0"/>
          </p:cNvCxnSpPr>
          <p:nvPr/>
        </p:nvCxnSpPr>
        <p:spPr bwMode="auto">
          <a:xfrm>
            <a:off x="5544865" y="5908696"/>
            <a:ext cx="0" cy="370587"/>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sp>
        <p:nvSpPr>
          <p:cNvPr id="144" name="Flowchart: Decision 143"/>
          <p:cNvSpPr/>
          <p:nvPr/>
        </p:nvSpPr>
        <p:spPr>
          <a:xfrm>
            <a:off x="4896338" y="3914399"/>
            <a:ext cx="1297054" cy="312102"/>
          </a:xfrm>
          <a:prstGeom prst="flowChartDecision">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algn="ctr" defTabSz="4572000"/>
            <a:r>
              <a:rPr lang="en-US" sz="400" dirty="0"/>
              <a:t>Change of Drawing?</a:t>
            </a:r>
          </a:p>
        </p:txBody>
      </p:sp>
      <p:sp>
        <p:nvSpPr>
          <p:cNvPr id="145" name="Flowchart: Process 144"/>
          <p:cNvSpPr/>
          <p:nvPr/>
        </p:nvSpPr>
        <p:spPr>
          <a:xfrm>
            <a:off x="5470350" y="4226501"/>
            <a:ext cx="429666" cy="279283"/>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yes</a:t>
            </a:r>
          </a:p>
        </p:txBody>
      </p:sp>
      <p:cxnSp>
        <p:nvCxnSpPr>
          <p:cNvPr id="146" name="Straight Arrow Connector 15"/>
          <p:cNvCxnSpPr>
            <a:stCxn id="144" idx="3"/>
            <a:endCxn id="144" idx="0"/>
          </p:cNvCxnSpPr>
          <p:nvPr/>
        </p:nvCxnSpPr>
        <p:spPr bwMode="auto">
          <a:xfrm flipH="1" flipV="1">
            <a:off x="5544865" y="3914399"/>
            <a:ext cx="648527" cy="156051"/>
          </a:xfrm>
          <a:prstGeom prst="bentConnector4">
            <a:avLst>
              <a:gd name="adj1" fmla="val -20625"/>
              <a:gd name="adj2" fmla="val 185714"/>
            </a:avLst>
          </a:prstGeom>
          <a:solidFill>
            <a:schemeClr val="accent1"/>
          </a:solidFill>
          <a:ln w="9525" cap="flat" cmpd="sng" algn="ctr">
            <a:solidFill>
              <a:schemeClr val="tx1"/>
            </a:solidFill>
            <a:prstDash val="solid"/>
            <a:round/>
            <a:headEnd type="none" w="med" len="med"/>
            <a:tailEnd type="arrow" w="lg" len="lg"/>
          </a:ln>
          <a:effectLst/>
        </p:spPr>
      </p:cxnSp>
      <p:sp>
        <p:nvSpPr>
          <p:cNvPr id="147" name="Flowchart: Process 146"/>
          <p:cNvSpPr/>
          <p:nvPr/>
        </p:nvSpPr>
        <p:spPr>
          <a:xfrm>
            <a:off x="6024130" y="4003571"/>
            <a:ext cx="429666" cy="279283"/>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no</a:t>
            </a:r>
          </a:p>
        </p:txBody>
      </p:sp>
      <p:sp>
        <p:nvSpPr>
          <p:cNvPr id="148" name="Flowchart: Process 147"/>
          <p:cNvSpPr/>
          <p:nvPr/>
        </p:nvSpPr>
        <p:spPr>
          <a:xfrm>
            <a:off x="5016965" y="6139641"/>
            <a:ext cx="527900" cy="279283"/>
          </a:xfrm>
          <a:prstGeom prst="flowChartProcess">
            <a:avLst/>
          </a:prstGeom>
          <a:noFill/>
          <a:ln>
            <a:noFill/>
          </a:ln>
        </p:spPr>
        <p:txBody>
          <a:bodyPr vert="horz" wrap="square" lIns="91440" tIns="45720" rIns="91440" bIns="45720" numCol="1" rtlCol="0" anchor="ctr" anchorCtr="0" compatLnSpc="1">
            <a:prstTxWarp prst="textNoShape">
              <a:avLst/>
            </a:prstTxWarp>
          </a:bodyPr>
          <a:lstStyle/>
          <a:p>
            <a:pPr algn="ctr" defTabSz="4572000"/>
            <a:endParaRPr lang="en-US" sz="200" dirty="0"/>
          </a:p>
        </p:txBody>
      </p:sp>
      <p:sp>
        <p:nvSpPr>
          <p:cNvPr id="149" name="Rectangle 148"/>
          <p:cNvSpPr/>
          <p:nvPr/>
        </p:nvSpPr>
        <p:spPr>
          <a:xfrm>
            <a:off x="4895437" y="3431661"/>
            <a:ext cx="1426752" cy="200055"/>
          </a:xfrm>
          <a:prstGeom prst="rect">
            <a:avLst/>
          </a:prstGeom>
          <a:ln>
            <a:solidFill>
              <a:schemeClr val="tx2"/>
            </a:solidFill>
          </a:ln>
        </p:spPr>
        <p:txBody>
          <a:bodyPr wrap="square">
            <a:spAutoFit/>
          </a:bodyPr>
          <a:lstStyle/>
          <a:p>
            <a:pPr algn="ctr" fontAlgn="auto">
              <a:spcBef>
                <a:spcPts val="0"/>
              </a:spcBef>
              <a:spcAft>
                <a:spcPts val="0"/>
              </a:spcAft>
            </a:pPr>
            <a:r>
              <a:rPr lang="en-US" sz="700" b="0" dirty="0">
                <a:solidFill>
                  <a:schemeClr val="tx2"/>
                </a:solidFill>
                <a:latin typeface="Calibri"/>
              </a:rPr>
              <a:t>3D Displayer</a:t>
            </a:r>
          </a:p>
        </p:txBody>
      </p:sp>
      <p:sp>
        <p:nvSpPr>
          <p:cNvPr id="154" name="Flowchart: Decision 153"/>
          <p:cNvSpPr/>
          <p:nvPr/>
        </p:nvSpPr>
        <p:spPr>
          <a:xfrm>
            <a:off x="6905948" y="5001027"/>
            <a:ext cx="1388195" cy="418924"/>
          </a:xfrm>
          <a:prstGeom prst="flowChartDecision">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algn="ctr" defTabSz="4572000"/>
            <a:r>
              <a:rPr lang="en-US" sz="400" dirty="0" err="1"/>
              <a:t>Coresponding</a:t>
            </a:r>
            <a:r>
              <a:rPr lang="en-US" sz="400" dirty="0"/>
              <a:t> Drawing found?</a:t>
            </a:r>
          </a:p>
        </p:txBody>
      </p:sp>
      <p:cxnSp>
        <p:nvCxnSpPr>
          <p:cNvPr id="157" name="Straight Arrow Connector 156"/>
          <p:cNvCxnSpPr>
            <a:stCxn id="154" idx="2"/>
            <a:endCxn id="197" idx="0"/>
          </p:cNvCxnSpPr>
          <p:nvPr/>
        </p:nvCxnSpPr>
        <p:spPr bwMode="auto">
          <a:xfrm flipH="1">
            <a:off x="7599144" y="5419951"/>
            <a:ext cx="902" cy="209722"/>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158" name="Flowchart: Process 157"/>
          <p:cNvSpPr/>
          <p:nvPr/>
        </p:nvSpPr>
        <p:spPr>
          <a:xfrm>
            <a:off x="7546337" y="5385041"/>
            <a:ext cx="429666" cy="279283"/>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yes</a:t>
            </a:r>
          </a:p>
        </p:txBody>
      </p:sp>
      <p:cxnSp>
        <p:nvCxnSpPr>
          <p:cNvPr id="163" name="Straight Arrow Connector 162"/>
          <p:cNvCxnSpPr>
            <a:stCxn id="173" idx="2"/>
            <a:endCxn id="154" idx="0"/>
          </p:cNvCxnSpPr>
          <p:nvPr/>
        </p:nvCxnSpPr>
        <p:spPr bwMode="auto">
          <a:xfrm>
            <a:off x="7600044" y="4734364"/>
            <a:ext cx="2" cy="266663"/>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164" name="Flowchart: Process 163"/>
          <p:cNvSpPr/>
          <p:nvPr/>
        </p:nvSpPr>
        <p:spPr>
          <a:xfrm>
            <a:off x="8033739" y="5001027"/>
            <a:ext cx="429666" cy="279283"/>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no</a:t>
            </a:r>
          </a:p>
        </p:txBody>
      </p:sp>
      <p:sp>
        <p:nvSpPr>
          <p:cNvPr id="166" name="Flowchart: Decision 165"/>
          <p:cNvSpPr/>
          <p:nvPr/>
        </p:nvSpPr>
        <p:spPr>
          <a:xfrm>
            <a:off x="6951518" y="3914399"/>
            <a:ext cx="1297055" cy="312102"/>
          </a:xfrm>
          <a:prstGeom prst="flowChartDecision">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algn="ctr" defTabSz="4572000"/>
            <a:r>
              <a:rPr lang="en-US" sz="400" dirty="0"/>
              <a:t>Change of MR Image?</a:t>
            </a:r>
          </a:p>
        </p:txBody>
      </p:sp>
      <p:sp>
        <p:nvSpPr>
          <p:cNvPr id="167" name="Flowchart: Process 166"/>
          <p:cNvSpPr/>
          <p:nvPr/>
        </p:nvSpPr>
        <p:spPr>
          <a:xfrm>
            <a:off x="7525530" y="4226501"/>
            <a:ext cx="429666" cy="279283"/>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yes</a:t>
            </a:r>
          </a:p>
        </p:txBody>
      </p:sp>
      <p:cxnSp>
        <p:nvCxnSpPr>
          <p:cNvPr id="168" name="Straight Arrow Connector 15"/>
          <p:cNvCxnSpPr>
            <a:stCxn id="166" idx="3"/>
            <a:endCxn id="166" idx="0"/>
          </p:cNvCxnSpPr>
          <p:nvPr/>
        </p:nvCxnSpPr>
        <p:spPr bwMode="auto">
          <a:xfrm flipH="1" flipV="1">
            <a:off x="7600045" y="3914399"/>
            <a:ext cx="648527" cy="156051"/>
          </a:xfrm>
          <a:prstGeom prst="bentConnector4">
            <a:avLst>
              <a:gd name="adj1" fmla="val -20625"/>
              <a:gd name="adj2" fmla="val 185714"/>
            </a:avLst>
          </a:prstGeom>
          <a:solidFill>
            <a:schemeClr val="accent1"/>
          </a:solidFill>
          <a:ln w="9525" cap="flat" cmpd="sng" algn="ctr">
            <a:solidFill>
              <a:schemeClr val="tx1"/>
            </a:solidFill>
            <a:prstDash val="solid"/>
            <a:round/>
            <a:headEnd type="none" w="med" len="med"/>
            <a:tailEnd type="arrow" w="lg" len="lg"/>
          </a:ln>
          <a:effectLst/>
        </p:spPr>
      </p:cxnSp>
      <p:sp>
        <p:nvSpPr>
          <p:cNvPr id="169" name="Flowchart: Process 168"/>
          <p:cNvSpPr/>
          <p:nvPr/>
        </p:nvSpPr>
        <p:spPr>
          <a:xfrm>
            <a:off x="8079310" y="4003571"/>
            <a:ext cx="429666" cy="279283"/>
          </a:xfrm>
          <a:prstGeom prst="flowChartProcess">
            <a:avLst/>
          </a:prstGeom>
          <a:noFill/>
          <a:ln>
            <a:noFill/>
            <a:tailEnd w="lg" len="lg"/>
          </a:ln>
        </p:spPr>
        <p:txBody>
          <a:bodyPr vert="horz" wrap="square" lIns="91440" tIns="45720" rIns="91440" bIns="45720" numCol="1" rtlCol="0" anchor="ctr" anchorCtr="0" compatLnSpc="1">
            <a:prstTxWarp prst="textNoShape">
              <a:avLst/>
            </a:prstTxWarp>
          </a:bodyPr>
          <a:lstStyle/>
          <a:p>
            <a:pPr algn="ctr" defTabSz="4572000"/>
            <a:r>
              <a:rPr lang="en-US" sz="600" dirty="0"/>
              <a:t>no</a:t>
            </a:r>
          </a:p>
        </p:txBody>
      </p:sp>
      <p:sp>
        <p:nvSpPr>
          <p:cNvPr id="173" name="Flowchart: Process 172"/>
          <p:cNvSpPr/>
          <p:nvPr/>
        </p:nvSpPr>
        <p:spPr>
          <a:xfrm>
            <a:off x="7151580" y="4455081"/>
            <a:ext cx="896928" cy="279283"/>
          </a:xfrm>
          <a:prstGeom prst="flowChartProcess">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algn="ctr" defTabSz="4572000"/>
            <a:r>
              <a:rPr lang="en-US" sz="500" dirty="0"/>
              <a:t>Display the chosen MRI</a:t>
            </a:r>
          </a:p>
        </p:txBody>
      </p:sp>
      <p:cxnSp>
        <p:nvCxnSpPr>
          <p:cNvPr id="174" name="Straight Arrow Connector 173"/>
          <p:cNvCxnSpPr>
            <a:stCxn id="166" idx="2"/>
            <a:endCxn id="173" idx="0"/>
          </p:cNvCxnSpPr>
          <p:nvPr/>
        </p:nvCxnSpPr>
        <p:spPr bwMode="auto">
          <a:xfrm flipH="1">
            <a:off x="7600044" y="4226501"/>
            <a:ext cx="2" cy="22858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151" name="Rectangle 150"/>
          <p:cNvSpPr/>
          <p:nvPr/>
        </p:nvSpPr>
        <p:spPr>
          <a:xfrm>
            <a:off x="6950618" y="3431661"/>
            <a:ext cx="1426752" cy="307777"/>
          </a:xfrm>
          <a:prstGeom prst="rect">
            <a:avLst/>
          </a:prstGeom>
          <a:ln>
            <a:solidFill>
              <a:schemeClr val="tx2"/>
            </a:solidFill>
          </a:ln>
        </p:spPr>
        <p:txBody>
          <a:bodyPr wrap="square">
            <a:spAutoFit/>
          </a:bodyPr>
          <a:lstStyle/>
          <a:p>
            <a:pPr algn="ctr" fontAlgn="auto">
              <a:spcBef>
                <a:spcPts val="0"/>
              </a:spcBef>
              <a:spcAft>
                <a:spcPts val="0"/>
              </a:spcAft>
            </a:pPr>
            <a:r>
              <a:rPr lang="en-US" sz="700" b="0" dirty="0">
                <a:solidFill>
                  <a:schemeClr val="tx2"/>
                </a:solidFill>
                <a:latin typeface="Calibri"/>
              </a:rPr>
              <a:t>Coronal or Sagittal Image displayer</a:t>
            </a:r>
          </a:p>
        </p:txBody>
      </p:sp>
      <p:sp>
        <p:nvSpPr>
          <p:cNvPr id="152" name="Flowchart: Process 151"/>
          <p:cNvSpPr/>
          <p:nvPr/>
        </p:nvSpPr>
        <p:spPr>
          <a:xfrm>
            <a:off x="5280915" y="6279283"/>
            <a:ext cx="527900" cy="184227"/>
          </a:xfrm>
          <a:prstGeom prst="flowChartProcess">
            <a:avLst/>
          </a:prstGeom>
          <a:noFill/>
          <a:ln>
            <a:noFill/>
          </a:ln>
        </p:spPr>
        <p:txBody>
          <a:bodyPr vert="horz" wrap="square" lIns="91440" tIns="45720" rIns="91440" bIns="45720" numCol="1" rtlCol="0" anchor="ctr" anchorCtr="0" compatLnSpc="1">
            <a:prstTxWarp prst="textNoShape">
              <a:avLst/>
            </a:prstTxWarp>
          </a:bodyPr>
          <a:lstStyle/>
          <a:p>
            <a:pPr algn="ctr" defTabSz="4572000"/>
            <a:endParaRPr lang="en-US" sz="200" dirty="0"/>
          </a:p>
        </p:txBody>
      </p:sp>
      <p:sp>
        <p:nvSpPr>
          <p:cNvPr id="153" name="Flowchart: Process 152"/>
          <p:cNvSpPr/>
          <p:nvPr/>
        </p:nvSpPr>
        <p:spPr>
          <a:xfrm>
            <a:off x="5544865" y="6139642"/>
            <a:ext cx="527900" cy="279283"/>
          </a:xfrm>
          <a:prstGeom prst="flowChartProcess">
            <a:avLst/>
          </a:prstGeom>
          <a:noFill/>
          <a:ln>
            <a:noFill/>
          </a:ln>
        </p:spPr>
        <p:txBody>
          <a:bodyPr vert="horz" wrap="square" lIns="91440" tIns="45720" rIns="91440" bIns="45720" numCol="1" rtlCol="0" anchor="ctr" anchorCtr="0" compatLnSpc="1">
            <a:prstTxWarp prst="textNoShape">
              <a:avLst/>
            </a:prstTxWarp>
          </a:bodyPr>
          <a:lstStyle/>
          <a:p>
            <a:pPr algn="ctr" defTabSz="4572000"/>
            <a:endParaRPr lang="en-US" sz="200" dirty="0"/>
          </a:p>
        </p:txBody>
      </p:sp>
      <p:sp>
        <p:nvSpPr>
          <p:cNvPr id="170" name="Rectangle 169"/>
          <p:cNvSpPr/>
          <p:nvPr/>
        </p:nvSpPr>
        <p:spPr>
          <a:xfrm>
            <a:off x="4551697" y="3307955"/>
            <a:ext cx="4114800"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lowchart: Process 196"/>
          <p:cNvSpPr/>
          <p:nvPr/>
        </p:nvSpPr>
        <p:spPr>
          <a:xfrm>
            <a:off x="6968687" y="5629673"/>
            <a:ext cx="1260914" cy="279283"/>
          </a:xfrm>
          <a:prstGeom prst="flowChartProcess">
            <a:avLst/>
          </a:prstGeom>
          <a:noFill/>
          <a:ln>
            <a:solidFill>
              <a:schemeClr val="tx1"/>
            </a:solidFill>
            <a:tailEnd w="lg" len="lg"/>
          </a:ln>
        </p:spPr>
        <p:txBody>
          <a:bodyPr vert="horz" wrap="square" lIns="91440" tIns="45720" rIns="91440" bIns="45720" numCol="1" rtlCol="0" anchor="ctr" anchorCtr="0" compatLnSpc="1">
            <a:prstTxWarp prst="textNoShape">
              <a:avLst/>
            </a:prstTxWarp>
          </a:bodyPr>
          <a:lstStyle/>
          <a:p>
            <a:pPr algn="ctr" defTabSz="4572000"/>
            <a:r>
              <a:rPr lang="en-US" sz="400" dirty="0"/>
              <a:t>Display the </a:t>
            </a:r>
            <a:r>
              <a:rPr lang="en-US" sz="400" dirty="0" err="1"/>
              <a:t>Drawsing</a:t>
            </a:r>
            <a:r>
              <a:rPr lang="en-US" sz="400" dirty="0"/>
              <a:t> &amp;</a:t>
            </a:r>
          </a:p>
          <a:p>
            <a:pPr algn="ctr" defTabSz="4572000"/>
            <a:r>
              <a:rPr lang="en-US" sz="400" dirty="0"/>
              <a:t>Update the displayed drawing INDEX for 3D</a:t>
            </a:r>
          </a:p>
        </p:txBody>
      </p:sp>
      <p:cxnSp>
        <p:nvCxnSpPr>
          <p:cNvPr id="198" name="Straight Arrow Connector 15"/>
          <p:cNvCxnSpPr>
            <a:stCxn id="154" idx="3"/>
            <a:endCxn id="202" idx="3"/>
          </p:cNvCxnSpPr>
          <p:nvPr/>
        </p:nvCxnSpPr>
        <p:spPr bwMode="auto">
          <a:xfrm flipH="1">
            <a:off x="7599144" y="5210489"/>
            <a:ext cx="694999" cy="1069054"/>
          </a:xfrm>
          <a:prstGeom prst="bentConnector3">
            <a:avLst>
              <a:gd name="adj1" fmla="val -32892"/>
            </a:avLst>
          </a:prstGeom>
          <a:solidFill>
            <a:schemeClr val="accent1"/>
          </a:solidFill>
          <a:ln w="9525" cap="flat" cmpd="sng" algn="ctr">
            <a:solidFill>
              <a:schemeClr val="tx1"/>
            </a:solidFill>
            <a:prstDash val="solid"/>
            <a:round/>
            <a:headEnd type="none" w="med" len="med"/>
            <a:tailEnd type="none" w="med" len="med"/>
          </a:ln>
          <a:effectLst/>
        </p:spPr>
      </p:cxnSp>
      <p:sp>
        <p:nvSpPr>
          <p:cNvPr id="199" name="Flowchart: Process 198"/>
          <p:cNvSpPr/>
          <p:nvPr/>
        </p:nvSpPr>
        <p:spPr>
          <a:xfrm>
            <a:off x="7150680" y="6139901"/>
            <a:ext cx="896927" cy="279283"/>
          </a:xfrm>
          <a:prstGeom prst="flowChartProcess">
            <a:avLst/>
          </a:prstGeom>
          <a:noFill/>
          <a:ln>
            <a:noFill/>
          </a:ln>
        </p:spPr>
        <p:txBody>
          <a:bodyPr vert="horz" wrap="square" lIns="91440" tIns="45720" rIns="91440" bIns="45720" numCol="1" rtlCol="0" anchor="ctr" anchorCtr="0" compatLnSpc="1">
            <a:prstTxWarp prst="textNoShape">
              <a:avLst/>
            </a:prstTxWarp>
          </a:bodyPr>
          <a:lstStyle/>
          <a:p>
            <a:pPr algn="ctr" defTabSz="4572000"/>
            <a:endParaRPr lang="en-US" sz="200" dirty="0"/>
          </a:p>
        </p:txBody>
      </p:sp>
      <p:cxnSp>
        <p:nvCxnSpPr>
          <p:cNvPr id="200" name="Straight Arrow Connector 15"/>
          <p:cNvCxnSpPr>
            <a:stCxn id="204" idx="1"/>
            <a:endCxn id="166" idx="1"/>
          </p:cNvCxnSpPr>
          <p:nvPr/>
        </p:nvCxnSpPr>
        <p:spPr bwMode="auto">
          <a:xfrm rot="10800000">
            <a:off x="6951518" y="4070450"/>
            <a:ext cx="647626" cy="2209094"/>
          </a:xfrm>
          <a:prstGeom prst="bentConnector3">
            <a:avLst>
              <a:gd name="adj1" fmla="val 135298"/>
            </a:avLst>
          </a:prstGeom>
          <a:solidFill>
            <a:schemeClr val="accent1"/>
          </a:solidFill>
          <a:ln w="9525" cap="flat" cmpd="sng" algn="ctr">
            <a:solidFill>
              <a:schemeClr val="tx1"/>
            </a:solidFill>
            <a:prstDash val="solid"/>
            <a:round/>
            <a:headEnd type="none" w="med" len="med"/>
            <a:tailEnd type="arrow" w="lg" len="lg"/>
          </a:ln>
          <a:effectLst/>
        </p:spPr>
      </p:cxnSp>
      <p:cxnSp>
        <p:nvCxnSpPr>
          <p:cNvPr id="201" name="Straight Arrow Connector 200"/>
          <p:cNvCxnSpPr>
            <a:stCxn id="197" idx="2"/>
            <a:endCxn id="203" idx="0"/>
          </p:cNvCxnSpPr>
          <p:nvPr/>
        </p:nvCxnSpPr>
        <p:spPr bwMode="auto">
          <a:xfrm>
            <a:off x="7599144" y="5908956"/>
            <a:ext cx="0" cy="370587"/>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sp>
        <p:nvSpPr>
          <p:cNvPr id="202" name="Flowchart: Process 201"/>
          <p:cNvSpPr/>
          <p:nvPr/>
        </p:nvSpPr>
        <p:spPr>
          <a:xfrm>
            <a:off x="7071244" y="6139901"/>
            <a:ext cx="527900" cy="279283"/>
          </a:xfrm>
          <a:prstGeom prst="flowChartProcess">
            <a:avLst/>
          </a:prstGeom>
          <a:noFill/>
          <a:ln>
            <a:noFill/>
          </a:ln>
        </p:spPr>
        <p:txBody>
          <a:bodyPr vert="horz" wrap="square" lIns="91440" tIns="45720" rIns="91440" bIns="45720" numCol="1" rtlCol="0" anchor="ctr" anchorCtr="0" compatLnSpc="1">
            <a:prstTxWarp prst="textNoShape">
              <a:avLst/>
            </a:prstTxWarp>
          </a:bodyPr>
          <a:lstStyle/>
          <a:p>
            <a:pPr algn="ctr" defTabSz="4572000"/>
            <a:endParaRPr lang="en-US" sz="200" dirty="0"/>
          </a:p>
        </p:txBody>
      </p:sp>
      <p:sp>
        <p:nvSpPr>
          <p:cNvPr id="203" name="Flowchart: Process 202"/>
          <p:cNvSpPr/>
          <p:nvPr/>
        </p:nvSpPr>
        <p:spPr>
          <a:xfrm>
            <a:off x="7335194" y="6279543"/>
            <a:ext cx="527900" cy="184227"/>
          </a:xfrm>
          <a:prstGeom prst="flowChartProcess">
            <a:avLst/>
          </a:prstGeom>
          <a:noFill/>
          <a:ln>
            <a:noFill/>
          </a:ln>
        </p:spPr>
        <p:txBody>
          <a:bodyPr vert="horz" wrap="square" lIns="91440" tIns="45720" rIns="91440" bIns="45720" numCol="1" rtlCol="0" anchor="ctr" anchorCtr="0" compatLnSpc="1">
            <a:prstTxWarp prst="textNoShape">
              <a:avLst/>
            </a:prstTxWarp>
          </a:bodyPr>
          <a:lstStyle/>
          <a:p>
            <a:pPr algn="ctr" defTabSz="4572000"/>
            <a:endParaRPr lang="en-US" sz="200" dirty="0"/>
          </a:p>
        </p:txBody>
      </p:sp>
      <p:sp>
        <p:nvSpPr>
          <p:cNvPr id="204" name="Flowchart: Process 203"/>
          <p:cNvSpPr/>
          <p:nvPr/>
        </p:nvSpPr>
        <p:spPr>
          <a:xfrm>
            <a:off x="7599144" y="6139902"/>
            <a:ext cx="527900" cy="279283"/>
          </a:xfrm>
          <a:prstGeom prst="flowChartProcess">
            <a:avLst/>
          </a:prstGeom>
          <a:noFill/>
          <a:ln>
            <a:noFill/>
          </a:ln>
        </p:spPr>
        <p:txBody>
          <a:bodyPr vert="horz" wrap="square" lIns="91440" tIns="45720" rIns="91440" bIns="45720" numCol="1" rtlCol="0" anchor="ctr" anchorCtr="0" compatLnSpc="1">
            <a:prstTxWarp prst="textNoShape">
              <a:avLst/>
            </a:prstTxWarp>
          </a:bodyPr>
          <a:lstStyle/>
          <a:p>
            <a:pPr algn="ctr" defTabSz="4572000"/>
            <a:endParaRPr lang="en-US" sz="200" dirty="0"/>
          </a:p>
        </p:txBody>
      </p:sp>
      <p:sp>
        <p:nvSpPr>
          <p:cNvPr id="2" name="Rectangle 1"/>
          <p:cNvSpPr/>
          <p:nvPr/>
        </p:nvSpPr>
        <p:spPr>
          <a:xfrm>
            <a:off x="244568" y="3065850"/>
            <a:ext cx="3657600" cy="276999"/>
          </a:xfrm>
          <a:prstGeom prst="rect">
            <a:avLst/>
          </a:prstGeom>
        </p:spPr>
        <p:txBody>
          <a:bodyPr wrap="square">
            <a:spAutoFit/>
          </a:bodyPr>
          <a:lstStyle/>
          <a:p>
            <a:pPr fontAlgn="auto">
              <a:spcBef>
                <a:spcPts val="0"/>
              </a:spcBef>
              <a:spcAft>
                <a:spcPts val="0"/>
              </a:spcAft>
            </a:pPr>
            <a:r>
              <a:rPr lang="en-US" sz="1200" b="0" dirty="0">
                <a:solidFill>
                  <a:schemeClr val="tx2"/>
                </a:solidFill>
                <a:latin typeface="Calibri"/>
              </a:rPr>
              <a:t>Coordinate of the electrode or by left-right arrow keys.</a:t>
            </a:r>
          </a:p>
        </p:txBody>
      </p:sp>
      <p:sp>
        <p:nvSpPr>
          <p:cNvPr id="80" name="Rectangle 79"/>
          <p:cNvSpPr/>
          <p:nvPr/>
        </p:nvSpPr>
        <p:spPr>
          <a:xfrm>
            <a:off x="5106987" y="2896573"/>
            <a:ext cx="2557007" cy="338554"/>
          </a:xfrm>
          <a:prstGeom prst="rect">
            <a:avLst/>
          </a:prstGeom>
        </p:spPr>
        <p:txBody>
          <a:bodyPr wrap="square">
            <a:spAutoFit/>
          </a:bodyPr>
          <a:lstStyle/>
          <a:p>
            <a:pPr fontAlgn="auto">
              <a:spcBef>
                <a:spcPts val="0"/>
              </a:spcBef>
              <a:spcAft>
                <a:spcPts val="0"/>
              </a:spcAft>
            </a:pPr>
            <a:r>
              <a:rPr lang="en-US" sz="1600" b="0" dirty="0">
                <a:solidFill>
                  <a:schemeClr val="tx2"/>
                </a:solidFill>
                <a:latin typeface="Calibri"/>
              </a:rPr>
              <a:t>By left/right arrow keys.</a:t>
            </a:r>
          </a:p>
        </p:txBody>
      </p:sp>
    </p:spTree>
    <p:extLst>
      <p:ext uri="{BB962C8B-B14F-4D97-AF65-F5344CB8AC3E}">
        <p14:creationId xmlns:p14="http://schemas.microsoft.com/office/powerpoint/2010/main" val="1510343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9"/>
          <p:cNvSpPr>
            <a:spLocks noChangeArrowheads="1"/>
          </p:cNvSpPr>
          <p:nvPr/>
        </p:nvSpPr>
        <p:spPr bwMode="auto">
          <a:xfrm>
            <a:off x="0" y="0"/>
            <a:ext cx="9144000" cy="685800"/>
          </a:xfrm>
          <a:prstGeom prst="rect">
            <a:avLst/>
          </a:prstGeom>
          <a:solidFill>
            <a:srgbClr val="EAEAEA"/>
          </a:solidFill>
          <a:ln w="9525">
            <a:noFill/>
            <a:miter lim="800000"/>
            <a:headEnd/>
            <a:tailEnd/>
          </a:ln>
          <a:extLst/>
        </p:spPr>
        <p:txBody>
          <a:bodyPr/>
          <a:lstStyle/>
          <a:p>
            <a:pPr marL="762000" indent="-762000" algn="ctr">
              <a:spcBef>
                <a:spcPct val="20000"/>
              </a:spcBef>
            </a:pPr>
            <a:r>
              <a:rPr lang="en-US" sz="3200">
                <a:solidFill>
                  <a:srgbClr val="FF0000"/>
                </a:solidFill>
                <a:effectLst>
                  <a:outerShdw blurRad="38100" dist="38100" dir="2700000" algn="tl">
                    <a:srgbClr val="C0C0C0"/>
                  </a:outerShdw>
                </a:effectLst>
              </a:rPr>
              <a:t>How 3D figure calls 2D figures </a:t>
            </a:r>
          </a:p>
        </p:txBody>
      </p:sp>
      <p:sp>
        <p:nvSpPr>
          <p:cNvPr id="6147" name="Text Box 560"/>
          <p:cNvSpPr txBox="1">
            <a:spLocks noChangeArrowheads="1"/>
          </p:cNvSpPr>
          <p:nvPr/>
        </p:nvSpPr>
        <p:spPr bwMode="auto">
          <a:xfrm>
            <a:off x="381000" y="1143000"/>
            <a:ext cx="8229600"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marL="173038" indent="-173038" eaLnBrk="1" hangingPunct="1">
              <a:spcBef>
                <a:spcPct val="50000"/>
              </a:spcBef>
            </a:pPr>
            <a:r>
              <a:rPr lang="en-US" sz="1400" b="0" dirty="0">
                <a:solidFill>
                  <a:schemeClr val="accent2"/>
                </a:solidFill>
              </a:rPr>
              <a:t>When the 3D rendering is displayed, the coordinate of the tip of the electrode is detected and the closest coronal and sagittal figures are displayed (if coronal and sagittal applications are running).</a:t>
            </a:r>
          </a:p>
          <a:p>
            <a:pPr marL="173038" indent="-173038" eaLnBrk="1" hangingPunct="1">
              <a:spcBef>
                <a:spcPct val="50000"/>
              </a:spcBef>
              <a:buFont typeface="Arial" charset="0"/>
              <a:buChar char="•"/>
            </a:pPr>
            <a:r>
              <a:rPr lang="en-US" sz="1400" b="0" dirty="0">
                <a:solidFill>
                  <a:schemeClr val="accent2"/>
                </a:solidFill>
              </a:rPr>
              <a:t>3D application: At the beginning of the application, it reads the files, and figures out the A-P depth using the file name. For example 4.5.txt means A-P 4.5mm from the origin. </a:t>
            </a:r>
          </a:p>
          <a:p>
            <a:pPr marL="173038" indent="-173038" eaLnBrk="1" hangingPunct="1">
              <a:spcBef>
                <a:spcPct val="50000"/>
              </a:spcBef>
              <a:buFont typeface="Arial" charset="0"/>
              <a:buChar char="•"/>
            </a:pPr>
            <a:r>
              <a:rPr lang="en-US" sz="1400" b="0" dirty="0">
                <a:solidFill>
                  <a:schemeClr val="accent2"/>
                </a:solidFill>
              </a:rPr>
              <a:t>2D applications: At the beginning of the application, it reads the MRI file names under the folder that the 3D application is using, and registers the A-P (for coronal 2D application) or M-L (for sagittal 2D application) level of each BMP file.</a:t>
            </a:r>
          </a:p>
          <a:p>
            <a:pPr marL="173038" indent="-173038" eaLnBrk="1" hangingPunct="1">
              <a:spcBef>
                <a:spcPct val="50000"/>
              </a:spcBef>
              <a:buFont typeface="Arial" charset="0"/>
              <a:buChar char="•"/>
            </a:pPr>
            <a:r>
              <a:rPr lang="en-US" sz="1400" b="0" dirty="0">
                <a:solidFill>
                  <a:schemeClr val="accent2"/>
                </a:solidFill>
              </a:rPr>
              <a:t>Whenever the tip of the electrode moves, the 2D applications get informed and they recalculate the closest section to display.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9"/>
          <p:cNvSpPr>
            <a:spLocks noChangeArrowheads="1"/>
          </p:cNvSpPr>
          <p:nvPr/>
        </p:nvSpPr>
        <p:spPr bwMode="auto">
          <a:xfrm>
            <a:off x="0" y="0"/>
            <a:ext cx="9144000" cy="685800"/>
          </a:xfrm>
          <a:prstGeom prst="rect">
            <a:avLst/>
          </a:prstGeom>
          <a:solidFill>
            <a:srgbClr val="EAEAEA"/>
          </a:solidFill>
          <a:ln w="9525">
            <a:noFill/>
            <a:miter lim="800000"/>
            <a:headEnd/>
            <a:tailEnd/>
          </a:ln>
          <a:extLst/>
        </p:spPr>
        <p:txBody>
          <a:bodyPr/>
          <a:lstStyle/>
          <a:p>
            <a:pPr marL="762000" indent="-762000" algn="ctr">
              <a:spcBef>
                <a:spcPct val="20000"/>
              </a:spcBef>
            </a:pPr>
            <a:r>
              <a:rPr lang="en-US" sz="3200" dirty="0">
                <a:solidFill>
                  <a:srgbClr val="FF0000"/>
                </a:solidFill>
                <a:effectLst>
                  <a:outerShdw blurRad="38100" dist="38100" dir="2700000" algn="tl">
                    <a:srgbClr val="C0C0C0"/>
                  </a:outerShdw>
                </a:effectLst>
              </a:rPr>
              <a:t>Rotation coordinates –Right hand system</a:t>
            </a:r>
          </a:p>
        </p:txBody>
      </p:sp>
      <p:grpSp>
        <p:nvGrpSpPr>
          <p:cNvPr id="17" name="Group 533"/>
          <p:cNvGrpSpPr>
            <a:grpSpLocks/>
          </p:cNvGrpSpPr>
          <p:nvPr/>
        </p:nvGrpSpPr>
        <p:grpSpPr bwMode="auto">
          <a:xfrm>
            <a:off x="4689929" y="2238386"/>
            <a:ext cx="1981200" cy="2060576"/>
            <a:chOff x="23712" y="13266"/>
            <a:chExt cx="1248" cy="1298"/>
          </a:xfrm>
        </p:grpSpPr>
        <p:sp>
          <p:nvSpPr>
            <p:cNvPr id="18" name="Text Box 534"/>
            <p:cNvSpPr txBox="1">
              <a:spLocks noChangeArrowheads="1"/>
            </p:cNvSpPr>
            <p:nvPr/>
          </p:nvSpPr>
          <p:spPr bwMode="auto">
            <a:xfrm>
              <a:off x="23782" y="13266"/>
              <a:ext cx="19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i="1" dirty="0">
                  <a:latin typeface="Times New Roman" pitchFamily="18" charset="0"/>
                </a:rPr>
                <a:t>z</a:t>
              </a:r>
            </a:p>
          </p:txBody>
        </p:sp>
        <p:sp>
          <p:nvSpPr>
            <p:cNvPr id="19" name="Text Box 535"/>
            <p:cNvSpPr txBox="1">
              <a:spLocks noChangeArrowheads="1"/>
            </p:cNvSpPr>
            <p:nvPr/>
          </p:nvSpPr>
          <p:spPr bwMode="auto">
            <a:xfrm>
              <a:off x="24768" y="14352"/>
              <a:ext cx="1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i="1">
                  <a:latin typeface="Times New Roman" pitchFamily="18" charset="0"/>
                </a:rPr>
                <a:t>x</a:t>
              </a:r>
            </a:p>
          </p:txBody>
        </p:sp>
        <p:grpSp>
          <p:nvGrpSpPr>
            <p:cNvPr id="20" name="Group 536"/>
            <p:cNvGrpSpPr>
              <a:grpSpLocks/>
            </p:cNvGrpSpPr>
            <p:nvPr/>
          </p:nvGrpSpPr>
          <p:grpSpPr bwMode="auto">
            <a:xfrm>
              <a:off x="23712" y="13344"/>
              <a:ext cx="1159" cy="1089"/>
              <a:chOff x="22679" y="13296"/>
              <a:chExt cx="1159" cy="1089"/>
            </a:xfrm>
          </p:grpSpPr>
          <p:sp>
            <p:nvSpPr>
              <p:cNvPr id="22" name="Freeform 537"/>
              <p:cNvSpPr>
                <a:spLocks/>
              </p:cNvSpPr>
              <p:nvPr/>
            </p:nvSpPr>
            <p:spPr bwMode="auto">
              <a:xfrm>
                <a:off x="22753" y="13296"/>
                <a:ext cx="1085" cy="1018"/>
              </a:xfrm>
              <a:custGeom>
                <a:avLst/>
                <a:gdLst>
                  <a:gd name="T0" fmla="*/ 0 w 1085"/>
                  <a:gd name="T1" fmla="*/ 0 h 1018"/>
                  <a:gd name="T2" fmla="*/ 0 w 1085"/>
                  <a:gd name="T3" fmla="*/ 1018 h 1018"/>
                  <a:gd name="T4" fmla="*/ 1085 w 1085"/>
                  <a:gd name="T5" fmla="*/ 1018 h 1018"/>
                </a:gdLst>
                <a:ahLst/>
                <a:cxnLst>
                  <a:cxn ang="0">
                    <a:pos x="T0" y="T1"/>
                  </a:cxn>
                  <a:cxn ang="0">
                    <a:pos x="T2" y="T3"/>
                  </a:cxn>
                  <a:cxn ang="0">
                    <a:pos x="T4" y="T5"/>
                  </a:cxn>
                </a:cxnLst>
                <a:rect l="0" t="0" r="r" b="b"/>
                <a:pathLst>
                  <a:path w="1085" h="1018">
                    <a:moveTo>
                      <a:pt x="0" y="0"/>
                    </a:moveTo>
                    <a:lnTo>
                      <a:pt x="0" y="1018"/>
                    </a:lnTo>
                    <a:lnTo>
                      <a:pt x="1085" y="1018"/>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Oval 539"/>
              <p:cNvSpPr>
                <a:spLocks noChangeArrowheads="1"/>
              </p:cNvSpPr>
              <p:nvPr/>
            </p:nvSpPr>
            <p:spPr bwMode="auto">
              <a:xfrm>
                <a:off x="22679" y="14241"/>
                <a:ext cx="145"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 name="Text Box 541"/>
            <p:cNvSpPr txBox="1">
              <a:spLocks noChangeArrowheads="1"/>
            </p:cNvSpPr>
            <p:nvPr/>
          </p:nvSpPr>
          <p:spPr bwMode="auto">
            <a:xfrm>
              <a:off x="23759" y="14390"/>
              <a:ext cx="19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i="1" dirty="0">
                  <a:latin typeface="Times New Roman" pitchFamily="18" charset="0"/>
                </a:rPr>
                <a:t>y</a:t>
              </a:r>
            </a:p>
          </p:txBody>
        </p:sp>
      </p:grpSp>
      <p:grpSp>
        <p:nvGrpSpPr>
          <p:cNvPr id="24" name="Group 542"/>
          <p:cNvGrpSpPr>
            <a:grpSpLocks/>
          </p:cNvGrpSpPr>
          <p:nvPr/>
        </p:nvGrpSpPr>
        <p:grpSpPr bwMode="auto">
          <a:xfrm rot="4221532">
            <a:off x="4626429" y="5491163"/>
            <a:ext cx="279400" cy="311150"/>
            <a:chOff x="4320" y="2976"/>
            <a:chExt cx="192" cy="192"/>
          </a:xfrm>
        </p:grpSpPr>
        <p:sp>
          <p:nvSpPr>
            <p:cNvPr id="25" name="Freeform 543"/>
            <p:cNvSpPr>
              <a:spLocks/>
            </p:cNvSpPr>
            <p:nvPr/>
          </p:nvSpPr>
          <p:spPr bwMode="auto">
            <a:xfrm>
              <a:off x="4320" y="2976"/>
              <a:ext cx="192" cy="192"/>
            </a:xfrm>
            <a:custGeom>
              <a:avLst/>
              <a:gdLst>
                <a:gd name="T0" fmla="*/ 96 w 192"/>
                <a:gd name="T1" fmla="*/ 0 h 192"/>
                <a:gd name="T2" fmla="*/ 192 w 192"/>
                <a:gd name="T3" fmla="*/ 192 h 192"/>
                <a:gd name="T4" fmla="*/ 0 w 192"/>
                <a:gd name="T5" fmla="*/ 144 h 192"/>
              </a:gdLst>
              <a:ahLst/>
              <a:cxnLst>
                <a:cxn ang="0">
                  <a:pos x="T0" y="T1"/>
                </a:cxn>
                <a:cxn ang="0">
                  <a:pos x="T2" y="T3"/>
                </a:cxn>
                <a:cxn ang="0">
                  <a:pos x="T4" y="T5"/>
                </a:cxn>
              </a:cxnLst>
              <a:rect l="0" t="0" r="r" b="b"/>
              <a:pathLst>
                <a:path w="192" h="192">
                  <a:moveTo>
                    <a:pt x="96" y="0"/>
                  </a:moveTo>
                  <a:lnTo>
                    <a:pt x="192" y="192"/>
                  </a:lnTo>
                  <a:lnTo>
                    <a:pt x="0" y="144"/>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Oval 544"/>
            <p:cNvSpPr>
              <a:spLocks noChangeArrowheads="1"/>
            </p:cNvSpPr>
            <p:nvPr/>
          </p:nvSpPr>
          <p:spPr bwMode="auto">
            <a:xfrm rot="2010051">
              <a:off x="4347" y="2979"/>
              <a:ext cx="63" cy="156"/>
            </a:xfrm>
            <a:prstGeom prst="ellipse">
              <a:avLst/>
            </a:prstGeom>
            <a:solidFill>
              <a:srgbClr val="573A1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 name="Text Box 545"/>
          <p:cNvSpPr txBox="1">
            <a:spLocks noChangeArrowheads="1"/>
          </p:cNvSpPr>
          <p:nvPr/>
        </p:nvSpPr>
        <p:spPr bwMode="auto">
          <a:xfrm>
            <a:off x="3394529" y="1752600"/>
            <a:ext cx="2667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dirty="0">
                <a:latin typeface="Times New Roman" pitchFamily="18" charset="0"/>
              </a:rPr>
              <a:t>Current Configuration</a:t>
            </a:r>
          </a:p>
        </p:txBody>
      </p:sp>
      <p:sp>
        <p:nvSpPr>
          <p:cNvPr id="28" name="Rectangle 546"/>
          <p:cNvSpPr>
            <a:spLocks noChangeArrowheads="1"/>
          </p:cNvSpPr>
          <p:nvPr/>
        </p:nvSpPr>
        <p:spPr bwMode="auto">
          <a:xfrm>
            <a:off x="2022929" y="1676400"/>
            <a:ext cx="5867400" cy="419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9" name="Straight Connector 28"/>
          <p:cNvCxnSpPr>
            <a:stCxn id="23" idx="1"/>
            <a:endCxn id="23" idx="5"/>
          </p:cNvCxnSpPr>
          <p:nvPr/>
        </p:nvCxnSpPr>
        <p:spPr bwMode="auto">
          <a:xfrm>
            <a:off x="4723639" y="3895872"/>
            <a:ext cx="162768" cy="161644"/>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a:stCxn id="23" idx="3"/>
            <a:endCxn id="23" idx="7"/>
          </p:cNvCxnSpPr>
          <p:nvPr/>
        </p:nvCxnSpPr>
        <p:spPr bwMode="auto">
          <a:xfrm flipV="1">
            <a:off x="4723639" y="3895872"/>
            <a:ext cx="162768" cy="161644"/>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91726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9"/>
          <p:cNvSpPr>
            <a:spLocks noChangeArrowheads="1"/>
          </p:cNvSpPr>
          <p:nvPr/>
        </p:nvSpPr>
        <p:spPr bwMode="auto">
          <a:xfrm>
            <a:off x="0" y="0"/>
            <a:ext cx="9144000" cy="685800"/>
          </a:xfrm>
          <a:prstGeom prst="rect">
            <a:avLst/>
          </a:prstGeom>
          <a:solidFill>
            <a:srgbClr val="EAEAEA"/>
          </a:solidFill>
          <a:ln w="9525">
            <a:noFill/>
            <a:miter lim="800000"/>
            <a:headEnd/>
            <a:tailEnd/>
          </a:ln>
          <a:extLst/>
        </p:spPr>
        <p:txBody>
          <a:bodyPr/>
          <a:lstStyle/>
          <a:p>
            <a:pPr marL="762000" indent="-762000" algn="ctr">
              <a:spcBef>
                <a:spcPct val="20000"/>
              </a:spcBef>
            </a:pPr>
            <a:r>
              <a:rPr lang="en-US" sz="3200" dirty="0">
                <a:solidFill>
                  <a:srgbClr val="FF0000"/>
                </a:solidFill>
                <a:effectLst>
                  <a:outerShdw blurRad="38100" dist="38100" dir="2700000" algn="tl">
                    <a:srgbClr val="C0C0C0"/>
                  </a:outerShdw>
                </a:effectLst>
              </a:rPr>
              <a:t>Three-D Vector Representation</a:t>
            </a:r>
          </a:p>
        </p:txBody>
      </p:sp>
      <p:sp>
        <p:nvSpPr>
          <p:cNvPr id="21" name="Text Box 439"/>
          <p:cNvSpPr txBox="1">
            <a:spLocks noChangeArrowheads="1"/>
          </p:cNvSpPr>
          <p:nvPr/>
        </p:nvSpPr>
        <p:spPr bwMode="auto">
          <a:xfrm>
            <a:off x="914400" y="1143000"/>
            <a:ext cx="27765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700">
                <a:solidFill>
                  <a:srgbClr val="CC00FF"/>
                </a:solidFill>
                <a:latin typeface="Times New Roman" pitchFamily="18" charset="0"/>
              </a:rPr>
              <a:t>Pre-Rotation Object-Centered coordinate surface point vector</a:t>
            </a:r>
          </a:p>
          <a:p>
            <a:r>
              <a:rPr lang="en-US" sz="700">
                <a:solidFill>
                  <a:srgbClr val="CC00FF"/>
                </a:solidFill>
                <a:latin typeface="Times New Roman" pitchFamily="18" charset="0"/>
              </a:rPr>
              <a:t>(ObjCntrd_Coordnt_SrfcPoint[0], , )</a:t>
            </a:r>
            <a:endParaRPr lang="en-US" sz="2000">
              <a:latin typeface="Times New Roman" pitchFamily="18" charset="0"/>
            </a:endParaRPr>
          </a:p>
        </p:txBody>
      </p:sp>
      <p:sp>
        <p:nvSpPr>
          <p:cNvPr id="22" name="Text Box 440"/>
          <p:cNvSpPr txBox="1">
            <a:spLocks noChangeArrowheads="1"/>
          </p:cNvSpPr>
          <p:nvPr/>
        </p:nvSpPr>
        <p:spPr bwMode="auto">
          <a:xfrm>
            <a:off x="1109663" y="2133600"/>
            <a:ext cx="2209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700">
                <a:solidFill>
                  <a:srgbClr val="CC00FF"/>
                </a:solidFill>
                <a:latin typeface="Times New Roman" pitchFamily="18" charset="0"/>
              </a:rPr>
              <a:t>Object-Centered coordinate surface point vector</a:t>
            </a:r>
          </a:p>
          <a:p>
            <a:r>
              <a:rPr lang="en-US" sz="700">
                <a:solidFill>
                  <a:srgbClr val="CC00FF"/>
                </a:solidFill>
                <a:latin typeface="Times New Roman" pitchFamily="18" charset="0"/>
              </a:rPr>
              <a:t>(ObjCntrd_Coordnt_SrfcPoint[0], , )</a:t>
            </a:r>
            <a:endParaRPr lang="en-US" sz="2000">
              <a:latin typeface="Times New Roman" pitchFamily="18" charset="0"/>
            </a:endParaRPr>
          </a:p>
        </p:txBody>
      </p:sp>
      <p:sp>
        <p:nvSpPr>
          <p:cNvPr id="23" name="Text Box 441"/>
          <p:cNvSpPr txBox="1">
            <a:spLocks noChangeArrowheads="1"/>
          </p:cNvSpPr>
          <p:nvPr/>
        </p:nvSpPr>
        <p:spPr bwMode="auto">
          <a:xfrm>
            <a:off x="1905000" y="2689225"/>
            <a:ext cx="2209800" cy="36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a:solidFill>
                  <a:srgbClr val="CC9900"/>
                </a:solidFill>
                <a:latin typeface="Times New Roman" pitchFamily="18" charset="0"/>
              </a:rPr>
              <a:t>Object Center</a:t>
            </a:r>
          </a:p>
          <a:p>
            <a:pPr>
              <a:spcBef>
                <a:spcPct val="50000"/>
              </a:spcBef>
            </a:pPr>
            <a:r>
              <a:rPr lang="en-US" sz="700">
                <a:solidFill>
                  <a:srgbClr val="CC9900"/>
                </a:solidFill>
                <a:latin typeface="Times New Roman" pitchFamily="18" charset="0"/>
              </a:rPr>
              <a:t>(ObjCntrX, ObjCntrY, ObjCntrZ)</a:t>
            </a:r>
            <a:endParaRPr lang="en-US" sz="2000">
              <a:latin typeface="Times New Roman" pitchFamily="18" charset="0"/>
            </a:endParaRPr>
          </a:p>
        </p:txBody>
      </p:sp>
      <p:sp>
        <p:nvSpPr>
          <p:cNvPr id="24" name="Line 442"/>
          <p:cNvSpPr>
            <a:spLocks noChangeShapeType="1"/>
          </p:cNvSpPr>
          <p:nvPr/>
        </p:nvSpPr>
        <p:spPr bwMode="auto">
          <a:xfrm>
            <a:off x="1905000" y="25908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25" name="Text Box 443"/>
          <p:cNvSpPr txBox="1">
            <a:spLocks noChangeArrowheads="1"/>
          </p:cNvSpPr>
          <p:nvPr/>
        </p:nvSpPr>
        <p:spPr bwMode="auto">
          <a:xfrm>
            <a:off x="1001713" y="3124200"/>
            <a:ext cx="2209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700">
                <a:solidFill>
                  <a:srgbClr val="0066FF"/>
                </a:solidFill>
                <a:latin typeface="Times New Roman" pitchFamily="18" charset="0"/>
              </a:rPr>
              <a:t>Allocentric coordinate surface point vector</a:t>
            </a:r>
          </a:p>
          <a:p>
            <a:r>
              <a:rPr lang="en-US" sz="700">
                <a:solidFill>
                  <a:srgbClr val="0066FF"/>
                </a:solidFill>
                <a:latin typeface="Times New Roman" pitchFamily="18" charset="0"/>
              </a:rPr>
              <a:t>(AlloCntrc_Coordnt_SrfcPoint[0],,)</a:t>
            </a:r>
          </a:p>
        </p:txBody>
      </p:sp>
      <p:sp>
        <p:nvSpPr>
          <p:cNvPr id="26" name="Text Box 444"/>
          <p:cNvSpPr txBox="1">
            <a:spLocks noChangeArrowheads="1"/>
          </p:cNvSpPr>
          <p:nvPr/>
        </p:nvSpPr>
        <p:spPr bwMode="auto">
          <a:xfrm>
            <a:off x="914400" y="4114800"/>
            <a:ext cx="2743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700">
                <a:solidFill>
                  <a:srgbClr val="FF0000"/>
                </a:solidFill>
                <a:latin typeface="Times New Roman" pitchFamily="18" charset="0"/>
              </a:rPr>
              <a:t>Pre-Rotation Egocentric coordinate surface point vector</a:t>
            </a:r>
          </a:p>
          <a:p>
            <a:r>
              <a:rPr lang="en-US" sz="700">
                <a:solidFill>
                  <a:srgbClr val="FF0000"/>
                </a:solidFill>
                <a:latin typeface="Times New Roman" pitchFamily="18" charset="0"/>
              </a:rPr>
              <a:t>(EgoCntrc_Coordnt_SrfcPoint[0], , )</a:t>
            </a:r>
            <a:endParaRPr lang="en-US" sz="700">
              <a:solidFill>
                <a:srgbClr val="0066FF"/>
              </a:solidFill>
              <a:latin typeface="Times New Roman" pitchFamily="18" charset="0"/>
            </a:endParaRPr>
          </a:p>
        </p:txBody>
      </p:sp>
      <p:sp>
        <p:nvSpPr>
          <p:cNvPr id="27" name="Line 445"/>
          <p:cNvSpPr>
            <a:spLocks noChangeShapeType="1"/>
          </p:cNvSpPr>
          <p:nvPr/>
        </p:nvSpPr>
        <p:spPr bwMode="auto">
          <a:xfrm>
            <a:off x="1905000" y="3581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28" name="Text Box 446"/>
          <p:cNvSpPr txBox="1">
            <a:spLocks noChangeArrowheads="1"/>
          </p:cNvSpPr>
          <p:nvPr/>
        </p:nvSpPr>
        <p:spPr bwMode="auto">
          <a:xfrm>
            <a:off x="1143000" y="5214938"/>
            <a:ext cx="2209800" cy="30777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700" dirty="0">
                <a:solidFill>
                  <a:srgbClr val="FF0000"/>
                </a:solidFill>
                <a:latin typeface="Times New Roman" pitchFamily="18" charset="0"/>
              </a:rPr>
              <a:t>Egocentric coordinate surface point vector</a:t>
            </a:r>
          </a:p>
          <a:p>
            <a:r>
              <a:rPr lang="en-US" sz="700" dirty="0">
                <a:solidFill>
                  <a:srgbClr val="FF0000"/>
                </a:solidFill>
                <a:latin typeface="Times New Roman" pitchFamily="18" charset="0"/>
              </a:rPr>
              <a:t>(</a:t>
            </a:r>
            <a:r>
              <a:rPr lang="en-US" sz="700" dirty="0" err="1">
                <a:solidFill>
                  <a:srgbClr val="FF0000"/>
                </a:solidFill>
                <a:latin typeface="Times New Roman" pitchFamily="18" charset="0"/>
              </a:rPr>
              <a:t>EgoCntrc_Coordnt_SrfcPoint</a:t>
            </a:r>
            <a:r>
              <a:rPr lang="en-US" sz="700" dirty="0">
                <a:solidFill>
                  <a:srgbClr val="FF0000"/>
                </a:solidFill>
                <a:latin typeface="Times New Roman" pitchFamily="18" charset="0"/>
              </a:rPr>
              <a:t>[0], , )</a:t>
            </a:r>
            <a:endParaRPr lang="en-US" sz="700" dirty="0">
              <a:solidFill>
                <a:srgbClr val="0066FF"/>
              </a:solidFill>
              <a:latin typeface="Times New Roman" pitchFamily="18" charset="0"/>
            </a:endParaRPr>
          </a:p>
        </p:txBody>
      </p:sp>
      <p:sp>
        <p:nvSpPr>
          <p:cNvPr id="29" name="Line 447"/>
          <p:cNvSpPr>
            <a:spLocks noChangeShapeType="1"/>
          </p:cNvSpPr>
          <p:nvPr/>
        </p:nvSpPr>
        <p:spPr bwMode="auto">
          <a:xfrm>
            <a:off x="1905000" y="4625975"/>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0" name="Text Box 448"/>
          <p:cNvSpPr txBox="1">
            <a:spLocks noChangeArrowheads="1"/>
          </p:cNvSpPr>
          <p:nvPr/>
        </p:nvSpPr>
        <p:spPr bwMode="auto">
          <a:xfrm>
            <a:off x="1905000" y="3657600"/>
            <a:ext cx="2209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dirty="0">
                <a:solidFill>
                  <a:schemeClr val="accent1"/>
                </a:solidFill>
                <a:latin typeface="Times New Roman" pitchFamily="18" charset="0"/>
              </a:rPr>
              <a:t>Observer</a:t>
            </a:r>
          </a:p>
          <a:p>
            <a:pPr>
              <a:spcBef>
                <a:spcPct val="50000"/>
              </a:spcBef>
            </a:pPr>
            <a:r>
              <a:rPr lang="en-US" sz="700" dirty="0">
                <a:solidFill>
                  <a:schemeClr val="accent1"/>
                </a:solidFill>
                <a:latin typeface="Times New Roman" pitchFamily="18" charset="0"/>
              </a:rPr>
              <a:t>(</a:t>
            </a:r>
            <a:r>
              <a:rPr lang="en-US" sz="700" dirty="0" err="1">
                <a:solidFill>
                  <a:schemeClr val="accent1"/>
                </a:solidFill>
                <a:latin typeface="Times New Roman" pitchFamily="18" charset="0"/>
              </a:rPr>
              <a:t>ObserverCntrX,ObserverCntrY,ObserverCntrZ</a:t>
            </a:r>
            <a:r>
              <a:rPr lang="en-US" sz="700" dirty="0">
                <a:solidFill>
                  <a:schemeClr val="accent1"/>
                </a:solidFill>
                <a:latin typeface="Times New Roman" pitchFamily="18" charset="0"/>
              </a:rPr>
              <a:t>)</a:t>
            </a:r>
          </a:p>
          <a:p>
            <a:pPr algn="l">
              <a:spcBef>
                <a:spcPct val="50000"/>
              </a:spcBef>
            </a:pPr>
            <a:endParaRPr lang="en-US" sz="700" dirty="0">
              <a:solidFill>
                <a:srgbClr val="0066FF"/>
              </a:solidFill>
              <a:latin typeface="Times New Roman" pitchFamily="18" charset="0"/>
            </a:endParaRPr>
          </a:p>
        </p:txBody>
      </p:sp>
      <p:grpSp>
        <p:nvGrpSpPr>
          <p:cNvPr id="31" name="Group 449"/>
          <p:cNvGrpSpPr>
            <a:grpSpLocks/>
          </p:cNvGrpSpPr>
          <p:nvPr/>
        </p:nvGrpSpPr>
        <p:grpSpPr bwMode="auto">
          <a:xfrm>
            <a:off x="2286000" y="3730625"/>
            <a:ext cx="76200" cy="76200"/>
            <a:chOff x="912" y="2350"/>
            <a:chExt cx="48" cy="48"/>
          </a:xfrm>
        </p:grpSpPr>
        <p:sp>
          <p:nvSpPr>
            <p:cNvPr id="135" name="Line 450"/>
            <p:cNvSpPr>
              <a:spLocks noChangeShapeType="1"/>
            </p:cNvSpPr>
            <p:nvPr/>
          </p:nvSpPr>
          <p:spPr bwMode="auto">
            <a:xfrm>
              <a:off x="912" y="2375"/>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36" name="Oval 451"/>
            <p:cNvSpPr>
              <a:spLocks noChangeArrowheads="1"/>
            </p:cNvSpPr>
            <p:nvPr/>
          </p:nvSpPr>
          <p:spPr bwMode="auto">
            <a:xfrm>
              <a:off x="912" y="2350"/>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grpSp>
      <p:grpSp>
        <p:nvGrpSpPr>
          <p:cNvPr id="32" name="Group 452"/>
          <p:cNvGrpSpPr>
            <a:grpSpLocks/>
          </p:cNvGrpSpPr>
          <p:nvPr/>
        </p:nvGrpSpPr>
        <p:grpSpPr bwMode="auto">
          <a:xfrm>
            <a:off x="2286000" y="2754313"/>
            <a:ext cx="76200" cy="76200"/>
            <a:chOff x="1056" y="1824"/>
            <a:chExt cx="48" cy="48"/>
          </a:xfrm>
        </p:grpSpPr>
        <p:sp>
          <p:nvSpPr>
            <p:cNvPr id="132" name="Line 453"/>
            <p:cNvSpPr>
              <a:spLocks noChangeShapeType="1"/>
            </p:cNvSpPr>
            <p:nvPr/>
          </p:nvSpPr>
          <p:spPr bwMode="auto">
            <a:xfrm>
              <a:off x="1056" y="1849"/>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33" name="Oval 454"/>
            <p:cNvSpPr>
              <a:spLocks noChangeArrowheads="1"/>
            </p:cNvSpPr>
            <p:nvPr/>
          </p:nvSpPr>
          <p:spPr bwMode="auto">
            <a:xfrm>
              <a:off x="1056" y="1824"/>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34" name="Line 455"/>
            <p:cNvSpPr>
              <a:spLocks noChangeShapeType="1"/>
            </p:cNvSpPr>
            <p:nvPr/>
          </p:nvSpPr>
          <p:spPr bwMode="auto">
            <a:xfrm>
              <a:off x="1080" y="1824"/>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sp>
        <p:nvSpPr>
          <p:cNvPr id="33" name="Text Box 456"/>
          <p:cNvSpPr txBox="1">
            <a:spLocks noChangeArrowheads="1"/>
          </p:cNvSpPr>
          <p:nvPr/>
        </p:nvSpPr>
        <p:spPr bwMode="auto">
          <a:xfrm>
            <a:off x="1828800" y="1600200"/>
            <a:ext cx="13716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a:solidFill>
                  <a:srgbClr val="CC00FF"/>
                </a:solidFill>
                <a:latin typeface="Times New Roman" pitchFamily="18" charset="0"/>
              </a:rPr>
              <a:t>Object Rotation</a:t>
            </a:r>
            <a:endParaRPr lang="en-US" sz="2000">
              <a:solidFill>
                <a:srgbClr val="CC00FF"/>
              </a:solidFill>
              <a:latin typeface="Times New Roman" pitchFamily="18" charset="0"/>
            </a:endParaRPr>
          </a:p>
        </p:txBody>
      </p:sp>
      <p:sp>
        <p:nvSpPr>
          <p:cNvPr id="34" name="Text Box 457"/>
          <p:cNvSpPr txBox="1">
            <a:spLocks noChangeArrowheads="1"/>
          </p:cNvSpPr>
          <p:nvPr/>
        </p:nvSpPr>
        <p:spPr bwMode="auto">
          <a:xfrm>
            <a:off x="2743200" y="4572000"/>
            <a:ext cx="1371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700">
                <a:solidFill>
                  <a:srgbClr val="FF0000"/>
                </a:solidFill>
                <a:latin typeface="Times New Roman" pitchFamily="18" charset="0"/>
              </a:rPr>
              <a:t>Viewer Rotation </a:t>
            </a:r>
          </a:p>
          <a:p>
            <a:r>
              <a:rPr lang="en-US" sz="700">
                <a:solidFill>
                  <a:srgbClr val="FF0000"/>
                </a:solidFill>
                <a:latin typeface="Times New Roman" pitchFamily="18" charset="0"/>
              </a:rPr>
              <a:t>(rotation matrix is negative)</a:t>
            </a:r>
            <a:endParaRPr lang="en-US" sz="2000">
              <a:solidFill>
                <a:srgbClr val="FF0000"/>
              </a:solidFill>
              <a:latin typeface="Times New Roman" pitchFamily="18" charset="0"/>
            </a:endParaRPr>
          </a:p>
        </p:txBody>
      </p:sp>
      <p:sp>
        <p:nvSpPr>
          <p:cNvPr id="35" name="Rectangle 458"/>
          <p:cNvSpPr>
            <a:spLocks noChangeArrowheads="1"/>
          </p:cNvSpPr>
          <p:nvPr/>
        </p:nvSpPr>
        <p:spPr bwMode="auto">
          <a:xfrm>
            <a:off x="838200" y="838200"/>
            <a:ext cx="3200400" cy="571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36" name="Text Box 459"/>
          <p:cNvSpPr txBox="1">
            <a:spLocks noChangeArrowheads="1"/>
          </p:cNvSpPr>
          <p:nvPr/>
        </p:nvSpPr>
        <p:spPr bwMode="auto">
          <a:xfrm>
            <a:off x="1981200" y="5715000"/>
            <a:ext cx="2133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700">
                <a:latin typeface="Times New Roman" pitchFamily="18" charset="0"/>
              </a:rPr>
              <a:t>3D to 2D Mapping (Y-asis is the gaze axis):</a:t>
            </a:r>
          </a:p>
          <a:p>
            <a:pPr algn="l"/>
            <a:r>
              <a:rPr lang="en-US" sz="700">
                <a:latin typeface="Times New Roman" pitchFamily="18" charset="0"/>
              </a:rPr>
              <a:t> Monitor (X,Y)=(x/y, z/y)</a:t>
            </a:r>
          </a:p>
        </p:txBody>
      </p:sp>
      <p:sp>
        <p:nvSpPr>
          <p:cNvPr id="37" name="Line 460"/>
          <p:cNvSpPr>
            <a:spLocks noChangeShapeType="1"/>
          </p:cNvSpPr>
          <p:nvPr/>
        </p:nvSpPr>
        <p:spPr bwMode="auto">
          <a:xfrm>
            <a:off x="1905000" y="57054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8" name="Text Box 461"/>
          <p:cNvSpPr txBox="1">
            <a:spLocks noChangeArrowheads="1"/>
          </p:cNvSpPr>
          <p:nvPr/>
        </p:nvSpPr>
        <p:spPr bwMode="auto">
          <a:xfrm>
            <a:off x="1219200" y="6172200"/>
            <a:ext cx="1981200" cy="215444"/>
          </a:xfrm>
          <a:prstGeom prst="rect">
            <a:avLst/>
          </a:prstGeom>
          <a:solidFill>
            <a:srgbClr val="FF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latin typeface="Times New Roman" pitchFamily="18" charset="0"/>
              </a:rPr>
              <a:t>2-D Egocentric Representation</a:t>
            </a:r>
          </a:p>
        </p:txBody>
      </p:sp>
      <p:graphicFrame>
        <p:nvGraphicFramePr>
          <p:cNvPr id="39" name="Object 462"/>
          <p:cNvGraphicFramePr>
            <a:graphicFrameLocks noChangeAspect="1"/>
          </p:cNvGraphicFramePr>
          <p:nvPr>
            <p:extLst>
              <p:ext uri="{D42A27DB-BD31-4B8C-83A1-F6EECF244321}">
                <p14:modId xmlns:p14="http://schemas.microsoft.com/office/powerpoint/2010/main" val="2831443513"/>
              </p:ext>
            </p:extLst>
          </p:nvPr>
        </p:nvGraphicFramePr>
        <p:xfrm>
          <a:off x="2265363" y="1797050"/>
          <a:ext cx="457200" cy="296863"/>
        </p:xfrm>
        <a:graphic>
          <a:graphicData uri="http://schemas.openxmlformats.org/presentationml/2006/ole">
            <mc:AlternateContent xmlns:mc="http://schemas.openxmlformats.org/markup-compatibility/2006">
              <mc:Choice xmlns:v="urn:schemas-microsoft-com:vml" Requires="v">
                <p:oleObj spid="_x0000_s27361" name="Equation" r:id="rId4" imgW="1091880" imgH="711000" progId="Equation.3">
                  <p:embed/>
                </p:oleObj>
              </mc:Choice>
              <mc:Fallback>
                <p:oleObj name="Equation" r:id="rId4" imgW="1091880" imgH="71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5363" y="1797050"/>
                        <a:ext cx="457200"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Text Box 463"/>
          <p:cNvSpPr txBox="1">
            <a:spLocks noChangeArrowheads="1"/>
          </p:cNvSpPr>
          <p:nvPr/>
        </p:nvSpPr>
        <p:spPr bwMode="auto">
          <a:xfrm>
            <a:off x="2057400" y="1863725"/>
            <a:ext cx="3048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a:latin typeface="Times New Roman" pitchFamily="18" charset="0"/>
              </a:rPr>
              <a:t>*</a:t>
            </a:r>
            <a:endParaRPr lang="en-US" sz="2000">
              <a:latin typeface="Times New Roman" pitchFamily="18" charset="0"/>
            </a:endParaRPr>
          </a:p>
        </p:txBody>
      </p:sp>
      <p:graphicFrame>
        <p:nvGraphicFramePr>
          <p:cNvPr id="41" name="Object 464"/>
          <p:cNvGraphicFramePr>
            <a:graphicFrameLocks noChangeAspect="1"/>
          </p:cNvGraphicFramePr>
          <p:nvPr>
            <p:extLst>
              <p:ext uri="{D42A27DB-BD31-4B8C-83A1-F6EECF244321}">
                <p14:modId xmlns:p14="http://schemas.microsoft.com/office/powerpoint/2010/main" val="4221403365"/>
              </p:ext>
            </p:extLst>
          </p:nvPr>
        </p:nvGraphicFramePr>
        <p:xfrm>
          <a:off x="2219325" y="4676775"/>
          <a:ext cx="546100" cy="296863"/>
        </p:xfrm>
        <a:graphic>
          <a:graphicData uri="http://schemas.openxmlformats.org/presentationml/2006/ole">
            <mc:AlternateContent xmlns:mc="http://schemas.openxmlformats.org/markup-compatibility/2006">
              <mc:Choice xmlns:v="urn:schemas-microsoft-com:vml" Requires="v">
                <p:oleObj spid="_x0000_s27362" name="Equation" r:id="rId6" imgW="1307880" imgH="711000" progId="Equation.3">
                  <p:embed/>
                </p:oleObj>
              </mc:Choice>
              <mc:Fallback>
                <p:oleObj name="Equation" r:id="rId6" imgW="1307880" imgH="711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9325" y="4676775"/>
                        <a:ext cx="546100"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Text Box 465"/>
          <p:cNvSpPr txBox="1">
            <a:spLocks noChangeArrowheads="1"/>
          </p:cNvSpPr>
          <p:nvPr/>
        </p:nvSpPr>
        <p:spPr bwMode="auto">
          <a:xfrm>
            <a:off x="2032000" y="4724400"/>
            <a:ext cx="3048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a:latin typeface="Times New Roman" pitchFamily="18" charset="0"/>
              </a:rPr>
              <a:t>*</a:t>
            </a:r>
            <a:endParaRPr lang="en-US" sz="2000">
              <a:latin typeface="Times New Roman" pitchFamily="18" charset="0"/>
            </a:endParaRPr>
          </a:p>
        </p:txBody>
      </p:sp>
      <p:sp>
        <p:nvSpPr>
          <p:cNvPr id="43" name="Line 466"/>
          <p:cNvSpPr>
            <a:spLocks noChangeShapeType="1"/>
          </p:cNvSpPr>
          <p:nvPr/>
        </p:nvSpPr>
        <p:spPr bwMode="auto">
          <a:xfrm>
            <a:off x="4319587" y="544195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4" name="Line 467"/>
          <p:cNvSpPr>
            <a:spLocks noChangeShapeType="1"/>
          </p:cNvSpPr>
          <p:nvPr/>
        </p:nvSpPr>
        <p:spPr bwMode="auto">
          <a:xfrm flipV="1">
            <a:off x="4319587" y="475615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5" name="Line 468"/>
          <p:cNvSpPr>
            <a:spLocks noChangeShapeType="1"/>
          </p:cNvSpPr>
          <p:nvPr/>
        </p:nvSpPr>
        <p:spPr bwMode="auto">
          <a:xfrm flipV="1">
            <a:off x="4319587" y="5037137"/>
            <a:ext cx="152400" cy="404813"/>
          </a:xfrm>
          <a:prstGeom prst="line">
            <a:avLst/>
          </a:prstGeom>
          <a:noFill/>
          <a:ln w="9525">
            <a:solidFill>
              <a:schemeClr val="tx1"/>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6" name="Oval 469"/>
          <p:cNvSpPr>
            <a:spLocks noChangeArrowheads="1"/>
          </p:cNvSpPr>
          <p:nvPr/>
        </p:nvSpPr>
        <p:spPr bwMode="auto">
          <a:xfrm>
            <a:off x="4972050" y="2579687"/>
            <a:ext cx="1143000" cy="1143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47" name="Line 470"/>
          <p:cNvSpPr>
            <a:spLocks noChangeShapeType="1"/>
          </p:cNvSpPr>
          <p:nvPr/>
        </p:nvSpPr>
        <p:spPr bwMode="auto">
          <a:xfrm flipV="1">
            <a:off x="4319587" y="3155950"/>
            <a:ext cx="1219200" cy="2286000"/>
          </a:xfrm>
          <a:prstGeom prst="line">
            <a:avLst/>
          </a:prstGeom>
          <a:noFill/>
          <a:ln w="9525">
            <a:solidFill>
              <a:srgbClr val="CC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8" name="Line 471"/>
          <p:cNvSpPr>
            <a:spLocks noChangeShapeType="1"/>
          </p:cNvSpPr>
          <p:nvPr/>
        </p:nvSpPr>
        <p:spPr bwMode="auto">
          <a:xfrm>
            <a:off x="5538787" y="315595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9" name="Line 472"/>
          <p:cNvSpPr>
            <a:spLocks noChangeShapeType="1"/>
          </p:cNvSpPr>
          <p:nvPr/>
        </p:nvSpPr>
        <p:spPr bwMode="auto">
          <a:xfrm flipV="1">
            <a:off x="5538787" y="247015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0" name="Line 473"/>
          <p:cNvSpPr>
            <a:spLocks noChangeShapeType="1"/>
          </p:cNvSpPr>
          <p:nvPr/>
        </p:nvSpPr>
        <p:spPr bwMode="auto">
          <a:xfrm flipV="1">
            <a:off x="5538787" y="2827337"/>
            <a:ext cx="152400" cy="328613"/>
          </a:xfrm>
          <a:prstGeom prst="line">
            <a:avLst/>
          </a:prstGeom>
          <a:noFill/>
          <a:ln w="9525" cap="rnd">
            <a:solidFill>
              <a:schemeClr val="tx1"/>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1" name="Text Box 474"/>
          <p:cNvSpPr txBox="1">
            <a:spLocks noChangeArrowheads="1"/>
          </p:cNvSpPr>
          <p:nvPr/>
        </p:nvSpPr>
        <p:spPr bwMode="auto">
          <a:xfrm>
            <a:off x="4038600" y="5492749"/>
            <a:ext cx="1143000" cy="36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dirty="0" err="1">
                <a:latin typeface="Times New Roman" pitchFamily="18" charset="0"/>
              </a:rPr>
              <a:t>Allocentric</a:t>
            </a:r>
            <a:r>
              <a:rPr lang="en-US" sz="700" dirty="0">
                <a:latin typeface="Times New Roman" pitchFamily="18" charset="0"/>
              </a:rPr>
              <a:t> Origin</a:t>
            </a:r>
          </a:p>
          <a:p>
            <a:pPr>
              <a:spcBef>
                <a:spcPct val="50000"/>
              </a:spcBef>
            </a:pPr>
            <a:r>
              <a:rPr lang="en-US" sz="700" dirty="0">
                <a:latin typeface="Times New Roman" pitchFamily="18" charset="0"/>
              </a:rPr>
              <a:t>(0,0,0)</a:t>
            </a:r>
          </a:p>
        </p:txBody>
      </p:sp>
      <p:sp>
        <p:nvSpPr>
          <p:cNvPr id="52" name="Text Box 475"/>
          <p:cNvSpPr txBox="1">
            <a:spLocks noChangeArrowheads="1"/>
          </p:cNvSpPr>
          <p:nvPr/>
        </p:nvSpPr>
        <p:spPr bwMode="auto">
          <a:xfrm rot="17884460">
            <a:off x="3778250" y="4079238"/>
            <a:ext cx="1905000" cy="36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a:solidFill>
                  <a:srgbClr val="CC9900"/>
                </a:solidFill>
                <a:latin typeface="Times New Roman" pitchFamily="18" charset="0"/>
              </a:rPr>
              <a:t>Object Center</a:t>
            </a:r>
          </a:p>
          <a:p>
            <a:pPr>
              <a:spcBef>
                <a:spcPct val="50000"/>
              </a:spcBef>
            </a:pPr>
            <a:r>
              <a:rPr lang="en-US" sz="700">
                <a:solidFill>
                  <a:srgbClr val="CC9900"/>
                </a:solidFill>
                <a:latin typeface="Times New Roman" pitchFamily="18" charset="0"/>
              </a:rPr>
              <a:t>(ObjCntrX, ObjCntrY, ObjCntrZ)</a:t>
            </a:r>
          </a:p>
        </p:txBody>
      </p:sp>
      <p:sp>
        <p:nvSpPr>
          <p:cNvPr id="53" name="AutoShape 476"/>
          <p:cNvSpPr>
            <a:spLocks noChangeArrowheads="1"/>
          </p:cNvSpPr>
          <p:nvPr/>
        </p:nvSpPr>
        <p:spPr bwMode="auto">
          <a:xfrm>
            <a:off x="7443787" y="1708150"/>
            <a:ext cx="152400" cy="152400"/>
          </a:xfrm>
          <a:prstGeom prst="sun">
            <a:avLst>
              <a:gd name="adj" fmla="val 25000"/>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grpSp>
        <p:nvGrpSpPr>
          <p:cNvPr id="54" name="Group 477"/>
          <p:cNvGrpSpPr>
            <a:grpSpLocks/>
          </p:cNvGrpSpPr>
          <p:nvPr/>
        </p:nvGrpSpPr>
        <p:grpSpPr bwMode="auto">
          <a:xfrm rot="4221532">
            <a:off x="8202612" y="5068887"/>
            <a:ext cx="279400" cy="311150"/>
            <a:chOff x="4320" y="2976"/>
            <a:chExt cx="192" cy="192"/>
          </a:xfrm>
        </p:grpSpPr>
        <p:sp>
          <p:nvSpPr>
            <p:cNvPr id="130" name="Freeform 478"/>
            <p:cNvSpPr>
              <a:spLocks/>
            </p:cNvSpPr>
            <p:nvPr/>
          </p:nvSpPr>
          <p:spPr bwMode="auto">
            <a:xfrm>
              <a:off x="4320" y="2976"/>
              <a:ext cx="192" cy="192"/>
            </a:xfrm>
            <a:custGeom>
              <a:avLst/>
              <a:gdLst>
                <a:gd name="T0" fmla="*/ 96 w 192"/>
                <a:gd name="T1" fmla="*/ 0 h 192"/>
                <a:gd name="T2" fmla="*/ 192 w 192"/>
                <a:gd name="T3" fmla="*/ 192 h 192"/>
                <a:gd name="T4" fmla="*/ 0 w 192"/>
                <a:gd name="T5" fmla="*/ 144 h 192"/>
              </a:gdLst>
              <a:ahLst/>
              <a:cxnLst>
                <a:cxn ang="0">
                  <a:pos x="T0" y="T1"/>
                </a:cxn>
                <a:cxn ang="0">
                  <a:pos x="T2" y="T3"/>
                </a:cxn>
                <a:cxn ang="0">
                  <a:pos x="T4" y="T5"/>
                </a:cxn>
              </a:cxnLst>
              <a:rect l="0" t="0" r="r" b="b"/>
              <a:pathLst>
                <a:path w="192" h="192">
                  <a:moveTo>
                    <a:pt x="96" y="0"/>
                  </a:moveTo>
                  <a:lnTo>
                    <a:pt x="192" y="192"/>
                  </a:lnTo>
                  <a:lnTo>
                    <a:pt x="0" y="144"/>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31" name="Oval 479"/>
            <p:cNvSpPr>
              <a:spLocks noChangeArrowheads="1"/>
            </p:cNvSpPr>
            <p:nvPr/>
          </p:nvSpPr>
          <p:spPr bwMode="auto">
            <a:xfrm rot="2010051">
              <a:off x="4347" y="2979"/>
              <a:ext cx="63" cy="156"/>
            </a:xfrm>
            <a:prstGeom prst="ellipse">
              <a:avLst/>
            </a:prstGeom>
            <a:solidFill>
              <a:srgbClr val="361B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grpSp>
      <p:sp>
        <p:nvSpPr>
          <p:cNvPr id="55" name="Line 480"/>
          <p:cNvSpPr>
            <a:spLocks noChangeShapeType="1"/>
          </p:cNvSpPr>
          <p:nvPr/>
        </p:nvSpPr>
        <p:spPr bwMode="auto">
          <a:xfrm flipH="1" flipV="1">
            <a:off x="6072187" y="2927350"/>
            <a:ext cx="2286000" cy="2209800"/>
          </a:xfrm>
          <a:prstGeom prst="line">
            <a:avLst/>
          </a:prstGeom>
          <a:noFill/>
          <a:ln w="952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6" name="Line 481"/>
          <p:cNvSpPr>
            <a:spLocks noChangeShapeType="1"/>
          </p:cNvSpPr>
          <p:nvPr/>
        </p:nvSpPr>
        <p:spPr bwMode="auto">
          <a:xfrm flipH="1">
            <a:off x="6072187" y="1860550"/>
            <a:ext cx="1371600" cy="10668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7" name="Line 482"/>
          <p:cNvSpPr>
            <a:spLocks noChangeShapeType="1"/>
          </p:cNvSpPr>
          <p:nvPr/>
        </p:nvSpPr>
        <p:spPr bwMode="auto">
          <a:xfrm flipV="1">
            <a:off x="4319587" y="2927350"/>
            <a:ext cx="1752600" cy="2514600"/>
          </a:xfrm>
          <a:prstGeom prst="line">
            <a:avLst/>
          </a:prstGeom>
          <a:noFill/>
          <a:ln w="9525">
            <a:solidFill>
              <a:srgbClr val="00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8" name="Line 483"/>
          <p:cNvSpPr>
            <a:spLocks noChangeShapeType="1"/>
          </p:cNvSpPr>
          <p:nvPr/>
        </p:nvSpPr>
        <p:spPr bwMode="auto">
          <a:xfrm flipV="1">
            <a:off x="5538787" y="2927350"/>
            <a:ext cx="533400" cy="228600"/>
          </a:xfrm>
          <a:prstGeom prst="line">
            <a:avLst/>
          </a:prstGeom>
          <a:noFill/>
          <a:ln w="9525">
            <a:solidFill>
              <a:srgbClr val="CC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9" name="Line 484"/>
          <p:cNvSpPr>
            <a:spLocks noChangeShapeType="1"/>
          </p:cNvSpPr>
          <p:nvPr/>
        </p:nvSpPr>
        <p:spPr bwMode="auto">
          <a:xfrm flipV="1">
            <a:off x="4319587" y="5137150"/>
            <a:ext cx="4038600" cy="3048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0" name="Line 485"/>
          <p:cNvSpPr>
            <a:spLocks noChangeShapeType="1"/>
          </p:cNvSpPr>
          <p:nvPr/>
        </p:nvSpPr>
        <p:spPr bwMode="auto">
          <a:xfrm flipV="1">
            <a:off x="6072187" y="2698750"/>
            <a:ext cx="533400" cy="2286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1" name="Line 486"/>
          <p:cNvSpPr>
            <a:spLocks noChangeShapeType="1"/>
          </p:cNvSpPr>
          <p:nvPr/>
        </p:nvSpPr>
        <p:spPr bwMode="auto">
          <a:xfrm flipV="1">
            <a:off x="6072187" y="2622550"/>
            <a:ext cx="1752600" cy="3048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2" name="Text Box 487"/>
          <p:cNvSpPr txBox="1">
            <a:spLocks noChangeArrowheads="1"/>
          </p:cNvSpPr>
          <p:nvPr/>
        </p:nvSpPr>
        <p:spPr bwMode="auto">
          <a:xfrm rot="19289312">
            <a:off x="6986587" y="1404300"/>
            <a:ext cx="1817688" cy="36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a:latin typeface="Times New Roman" pitchFamily="18" charset="0"/>
              </a:rPr>
              <a:t>Light Source</a:t>
            </a:r>
          </a:p>
          <a:p>
            <a:pPr>
              <a:spcBef>
                <a:spcPct val="50000"/>
              </a:spcBef>
            </a:pPr>
            <a:r>
              <a:rPr lang="en-US" sz="700">
                <a:latin typeface="Times New Roman" pitchFamily="18" charset="0"/>
              </a:rPr>
              <a:t>(LtSourceX, LtSourceY, LtSourceZ)</a:t>
            </a:r>
          </a:p>
        </p:txBody>
      </p:sp>
      <p:sp>
        <p:nvSpPr>
          <p:cNvPr id="63" name="Text Box 488"/>
          <p:cNvSpPr txBox="1">
            <a:spLocks noChangeArrowheads="1"/>
          </p:cNvSpPr>
          <p:nvPr/>
        </p:nvSpPr>
        <p:spPr bwMode="auto">
          <a:xfrm rot="21051129">
            <a:off x="7367587" y="2623500"/>
            <a:ext cx="990600" cy="36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a:latin typeface="Times New Roman" pitchFamily="18" charset="0"/>
              </a:rPr>
              <a:t>Light Reflection</a:t>
            </a:r>
          </a:p>
          <a:p>
            <a:pPr>
              <a:spcBef>
                <a:spcPct val="50000"/>
              </a:spcBef>
            </a:pPr>
            <a:r>
              <a:rPr lang="en-US" sz="700">
                <a:latin typeface="Times New Roman" pitchFamily="18" charset="0"/>
              </a:rPr>
              <a:t>(li[0], li[1], li[2])</a:t>
            </a:r>
          </a:p>
        </p:txBody>
      </p:sp>
      <p:sp>
        <p:nvSpPr>
          <p:cNvPr id="64" name="Text Box 489"/>
          <p:cNvSpPr txBox="1">
            <a:spLocks noChangeArrowheads="1"/>
          </p:cNvSpPr>
          <p:nvPr/>
        </p:nvSpPr>
        <p:spPr bwMode="auto">
          <a:xfrm>
            <a:off x="6376987" y="2927350"/>
            <a:ext cx="3048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700">
                <a:latin typeface="Times New Roman" pitchFamily="18" charset="0"/>
                <a:cs typeface="Times New Roman" pitchFamily="18" charset="0"/>
              </a:rPr>
              <a:t>ξ</a:t>
            </a:r>
            <a:endParaRPr lang="en-US" sz="700">
              <a:latin typeface="Times New Roman" pitchFamily="18" charset="0"/>
            </a:endParaRPr>
          </a:p>
        </p:txBody>
      </p:sp>
      <p:sp>
        <p:nvSpPr>
          <p:cNvPr id="65" name="Line 490"/>
          <p:cNvSpPr>
            <a:spLocks noChangeShapeType="1"/>
          </p:cNvSpPr>
          <p:nvPr/>
        </p:nvSpPr>
        <p:spPr bwMode="auto">
          <a:xfrm>
            <a:off x="8358187" y="513715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6" name="Line 491"/>
          <p:cNvSpPr>
            <a:spLocks noChangeShapeType="1"/>
          </p:cNvSpPr>
          <p:nvPr/>
        </p:nvSpPr>
        <p:spPr bwMode="auto">
          <a:xfrm flipV="1">
            <a:off x="8358187" y="445135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7" name="Text Box 492"/>
          <p:cNvSpPr txBox="1">
            <a:spLocks noChangeArrowheads="1"/>
          </p:cNvSpPr>
          <p:nvPr/>
        </p:nvSpPr>
        <p:spPr bwMode="auto">
          <a:xfrm rot="2670222">
            <a:off x="6300787" y="3612512"/>
            <a:ext cx="2057400" cy="36163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b="1">
                <a:solidFill>
                  <a:srgbClr val="FF0000"/>
                </a:solidFill>
                <a:latin typeface="Times New Roman" pitchFamily="18" charset="0"/>
              </a:rPr>
              <a:t>Egocentric coordinate surface point vector</a:t>
            </a:r>
          </a:p>
          <a:p>
            <a:pPr>
              <a:spcBef>
                <a:spcPct val="50000"/>
              </a:spcBef>
            </a:pPr>
            <a:r>
              <a:rPr lang="en-US" sz="700" b="1">
                <a:solidFill>
                  <a:srgbClr val="FF0000"/>
                </a:solidFill>
                <a:latin typeface="Times New Roman" pitchFamily="18" charset="0"/>
              </a:rPr>
              <a:t>(EgoCntrc_Coordnt_SrfcPoint[0], , )</a:t>
            </a:r>
          </a:p>
        </p:txBody>
      </p:sp>
      <p:sp>
        <p:nvSpPr>
          <p:cNvPr id="68" name="Text Box 493"/>
          <p:cNvSpPr txBox="1">
            <a:spLocks noChangeArrowheads="1"/>
          </p:cNvSpPr>
          <p:nvPr/>
        </p:nvSpPr>
        <p:spPr bwMode="auto">
          <a:xfrm rot="18263521">
            <a:off x="4268787" y="4279433"/>
            <a:ext cx="2057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700">
                <a:solidFill>
                  <a:srgbClr val="0066FF"/>
                </a:solidFill>
                <a:latin typeface="Times New Roman" pitchFamily="18" charset="0"/>
              </a:rPr>
              <a:t>Allocentric coordinate surface point vector</a:t>
            </a:r>
          </a:p>
          <a:p>
            <a:pPr algn="l">
              <a:spcBef>
                <a:spcPct val="50000"/>
              </a:spcBef>
            </a:pPr>
            <a:r>
              <a:rPr lang="en-US" sz="700">
                <a:solidFill>
                  <a:srgbClr val="0066FF"/>
                </a:solidFill>
                <a:latin typeface="Times New Roman" pitchFamily="18" charset="0"/>
              </a:rPr>
              <a:t>(AlloCntrc_Coordnt_SrfcPoint[0],,)</a:t>
            </a:r>
          </a:p>
          <a:p>
            <a:pPr algn="l">
              <a:spcBef>
                <a:spcPct val="50000"/>
              </a:spcBef>
            </a:pPr>
            <a:endParaRPr lang="en-US" sz="700">
              <a:solidFill>
                <a:srgbClr val="0066FF"/>
              </a:solidFill>
              <a:latin typeface="Times New Roman" pitchFamily="18" charset="0"/>
            </a:endParaRPr>
          </a:p>
        </p:txBody>
      </p:sp>
      <p:sp>
        <p:nvSpPr>
          <p:cNvPr id="69" name="Arc 494"/>
          <p:cNvSpPr>
            <a:spLocks/>
          </p:cNvSpPr>
          <p:nvPr/>
        </p:nvSpPr>
        <p:spPr bwMode="auto">
          <a:xfrm rot="689427">
            <a:off x="6373812" y="2867025"/>
            <a:ext cx="80963" cy="330200"/>
          </a:xfrm>
          <a:custGeom>
            <a:avLst/>
            <a:gdLst>
              <a:gd name="G0" fmla="+- 0 0 0"/>
              <a:gd name="G1" fmla="+- 19257 0 0"/>
              <a:gd name="G2" fmla="+- 21600 0 0"/>
              <a:gd name="T0" fmla="*/ 9784 w 21600"/>
              <a:gd name="T1" fmla="*/ 0 h 40642"/>
              <a:gd name="T2" fmla="*/ 3042 w 21600"/>
              <a:gd name="T3" fmla="*/ 40642 h 40642"/>
              <a:gd name="T4" fmla="*/ 0 w 21600"/>
              <a:gd name="T5" fmla="*/ 19257 h 40642"/>
            </a:gdLst>
            <a:ahLst/>
            <a:cxnLst>
              <a:cxn ang="0">
                <a:pos x="T0" y="T1"/>
              </a:cxn>
              <a:cxn ang="0">
                <a:pos x="T2" y="T3"/>
              </a:cxn>
              <a:cxn ang="0">
                <a:pos x="T4" y="T5"/>
              </a:cxn>
            </a:cxnLst>
            <a:rect l="0" t="0" r="r" b="b"/>
            <a:pathLst>
              <a:path w="21600" h="40642" fill="none" extrusionOk="0">
                <a:moveTo>
                  <a:pt x="9784" y="-1"/>
                </a:moveTo>
                <a:cubicBezTo>
                  <a:pt x="17033" y="3683"/>
                  <a:pt x="21600" y="11125"/>
                  <a:pt x="21600" y="19257"/>
                </a:cubicBezTo>
                <a:cubicBezTo>
                  <a:pt x="21600" y="30011"/>
                  <a:pt x="13688" y="39127"/>
                  <a:pt x="3041" y="40641"/>
                </a:cubicBezTo>
              </a:path>
              <a:path w="21600" h="40642" stroke="0" extrusionOk="0">
                <a:moveTo>
                  <a:pt x="9784" y="-1"/>
                </a:moveTo>
                <a:cubicBezTo>
                  <a:pt x="17033" y="3683"/>
                  <a:pt x="21600" y="11125"/>
                  <a:pt x="21600" y="19257"/>
                </a:cubicBezTo>
                <a:cubicBezTo>
                  <a:pt x="21600" y="30011"/>
                  <a:pt x="13688" y="39127"/>
                  <a:pt x="3041" y="40641"/>
                </a:cubicBezTo>
                <a:lnTo>
                  <a:pt x="0" y="19257"/>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70" name="Text Box 495"/>
          <p:cNvSpPr txBox="1">
            <a:spLocks noChangeArrowheads="1"/>
          </p:cNvSpPr>
          <p:nvPr/>
        </p:nvSpPr>
        <p:spPr bwMode="auto">
          <a:xfrm>
            <a:off x="6376987" y="2546350"/>
            <a:ext cx="2286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700">
                <a:latin typeface="Times New Roman" pitchFamily="18" charset="0"/>
                <a:cs typeface="Times New Roman" pitchFamily="18" charset="0"/>
              </a:rPr>
              <a:t>ζ</a:t>
            </a:r>
            <a:endParaRPr lang="en-US" sz="700">
              <a:latin typeface="Times New Roman" pitchFamily="18" charset="0"/>
            </a:endParaRPr>
          </a:p>
        </p:txBody>
      </p:sp>
      <p:sp>
        <p:nvSpPr>
          <p:cNvPr id="71" name="Arc 496"/>
          <p:cNvSpPr>
            <a:spLocks/>
          </p:cNvSpPr>
          <p:nvPr/>
        </p:nvSpPr>
        <p:spPr bwMode="auto">
          <a:xfrm rot="19850889">
            <a:off x="6397625" y="2686050"/>
            <a:ext cx="19050" cy="92075"/>
          </a:xfrm>
          <a:custGeom>
            <a:avLst/>
            <a:gdLst>
              <a:gd name="G0" fmla="+- 4370 0 0"/>
              <a:gd name="G1" fmla="+- 21600 0 0"/>
              <a:gd name="G2" fmla="+- 21600 0 0"/>
              <a:gd name="T0" fmla="*/ 0 w 25970"/>
              <a:gd name="T1" fmla="*/ 447 h 42985"/>
              <a:gd name="T2" fmla="*/ 7412 w 25970"/>
              <a:gd name="T3" fmla="*/ 42985 h 42985"/>
              <a:gd name="T4" fmla="*/ 4370 w 25970"/>
              <a:gd name="T5" fmla="*/ 21600 h 42985"/>
            </a:gdLst>
            <a:ahLst/>
            <a:cxnLst>
              <a:cxn ang="0">
                <a:pos x="T0" y="T1"/>
              </a:cxn>
              <a:cxn ang="0">
                <a:pos x="T2" y="T3"/>
              </a:cxn>
              <a:cxn ang="0">
                <a:pos x="T4" y="T5"/>
              </a:cxn>
            </a:cxnLst>
            <a:rect l="0" t="0" r="r" b="b"/>
            <a:pathLst>
              <a:path w="25970" h="42985" fill="none" extrusionOk="0">
                <a:moveTo>
                  <a:pt x="-1" y="446"/>
                </a:moveTo>
                <a:cubicBezTo>
                  <a:pt x="1437" y="149"/>
                  <a:pt x="2901" y="-1"/>
                  <a:pt x="4370" y="0"/>
                </a:cubicBezTo>
                <a:cubicBezTo>
                  <a:pt x="16299" y="0"/>
                  <a:pt x="25970" y="9670"/>
                  <a:pt x="25970" y="21600"/>
                </a:cubicBezTo>
                <a:cubicBezTo>
                  <a:pt x="25970" y="32354"/>
                  <a:pt x="18058" y="41470"/>
                  <a:pt x="7411" y="42984"/>
                </a:cubicBezTo>
              </a:path>
              <a:path w="25970" h="42985" stroke="0" extrusionOk="0">
                <a:moveTo>
                  <a:pt x="-1" y="446"/>
                </a:moveTo>
                <a:cubicBezTo>
                  <a:pt x="1437" y="149"/>
                  <a:pt x="2901" y="-1"/>
                  <a:pt x="4370" y="0"/>
                </a:cubicBezTo>
                <a:cubicBezTo>
                  <a:pt x="16299" y="0"/>
                  <a:pt x="25970" y="9670"/>
                  <a:pt x="25970" y="21600"/>
                </a:cubicBezTo>
                <a:cubicBezTo>
                  <a:pt x="25970" y="32354"/>
                  <a:pt x="18058" y="41470"/>
                  <a:pt x="7411" y="42984"/>
                </a:cubicBezTo>
                <a:lnTo>
                  <a:pt x="437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72" name="Text Box 497"/>
          <p:cNvSpPr txBox="1">
            <a:spLocks noChangeArrowheads="1"/>
          </p:cNvSpPr>
          <p:nvPr/>
        </p:nvSpPr>
        <p:spPr bwMode="auto">
          <a:xfrm rot="20433753">
            <a:off x="6513512" y="2440766"/>
            <a:ext cx="10668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700">
                <a:latin typeface="Times New Roman" pitchFamily="18" charset="0"/>
                <a:cs typeface="Times New Roman" pitchFamily="18" charset="0"/>
              </a:rPr>
              <a:t>Normal Vector</a:t>
            </a:r>
            <a:endParaRPr lang="en-US" sz="700">
              <a:latin typeface="Times New Roman" pitchFamily="18" charset="0"/>
            </a:endParaRPr>
          </a:p>
        </p:txBody>
      </p:sp>
      <p:sp>
        <p:nvSpPr>
          <p:cNvPr id="73" name="Text Box 498"/>
          <p:cNvSpPr txBox="1">
            <a:spLocks noChangeArrowheads="1"/>
          </p:cNvSpPr>
          <p:nvPr/>
        </p:nvSpPr>
        <p:spPr bwMode="auto">
          <a:xfrm rot="20122065">
            <a:off x="4446587" y="2807821"/>
            <a:ext cx="2159000" cy="523220"/>
          </a:xfrm>
          <a:prstGeom prst="rect">
            <a:avLst/>
          </a:prstGeom>
          <a:noFill/>
          <a:ln>
            <a:noFill/>
          </a:ln>
          <a:effectLst/>
          <a:extLst>
            <a:ext uri="{909E8E84-426E-40DD-AFC4-6F175D3DCCD1}">
              <a14:hiddenFill xmlns:a14="http://schemas.microsoft.com/office/drawing/2010/main">
                <a:solidFill>
                  <a:srgbClr val="CC00FF"/>
                </a:solidFill>
              </a14:hiddenFill>
            </a:ex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700">
                <a:solidFill>
                  <a:srgbClr val="CC00FF"/>
                </a:solidFill>
                <a:latin typeface="Times New Roman" pitchFamily="18" charset="0"/>
              </a:rPr>
              <a:t>Object-Centered coordinate surface point vector</a:t>
            </a:r>
          </a:p>
          <a:p>
            <a:pPr algn="l">
              <a:spcBef>
                <a:spcPct val="50000"/>
              </a:spcBef>
            </a:pPr>
            <a:r>
              <a:rPr lang="en-US" sz="700">
                <a:solidFill>
                  <a:srgbClr val="CC00FF"/>
                </a:solidFill>
                <a:latin typeface="Times New Roman" pitchFamily="18" charset="0"/>
              </a:rPr>
              <a:t>(ObjCntrd_Coordnt_SrfcPoint[0], , )</a:t>
            </a:r>
          </a:p>
          <a:p>
            <a:pPr algn="l">
              <a:spcBef>
                <a:spcPct val="50000"/>
              </a:spcBef>
            </a:pPr>
            <a:endParaRPr lang="en-US" sz="700">
              <a:solidFill>
                <a:srgbClr val="CC00FF"/>
              </a:solidFill>
              <a:latin typeface="Times New Roman" pitchFamily="18" charset="0"/>
            </a:endParaRPr>
          </a:p>
        </p:txBody>
      </p:sp>
      <p:sp>
        <p:nvSpPr>
          <p:cNvPr id="74" name="AutoShape 499"/>
          <p:cNvSpPr>
            <a:spLocks noChangeArrowheads="1"/>
          </p:cNvSpPr>
          <p:nvPr/>
        </p:nvSpPr>
        <p:spPr bwMode="auto">
          <a:xfrm>
            <a:off x="8513762" y="4068762"/>
            <a:ext cx="609600" cy="533400"/>
          </a:xfrm>
          <a:custGeom>
            <a:avLst/>
            <a:gdLst>
              <a:gd name="G0" fmla="+- 394 0 0"/>
              <a:gd name="G1" fmla="+- 21600 0 394"/>
              <a:gd name="G2" fmla="*/ 394 1 2"/>
              <a:gd name="G3" fmla="+- 21600 0 G2"/>
              <a:gd name="G4" fmla="+/ 394 21600 2"/>
              <a:gd name="G5" fmla="+/ G1 0 2"/>
              <a:gd name="G6" fmla="*/ 21600 21600 394"/>
              <a:gd name="G7" fmla="*/ G6 1 2"/>
              <a:gd name="G8" fmla="+- 21600 0 G7"/>
              <a:gd name="G9" fmla="*/ 21600 1 2"/>
              <a:gd name="G10" fmla="+- 394 0 G9"/>
              <a:gd name="G11" fmla="?: G10 G8 0"/>
              <a:gd name="G12" fmla="?: G10 G7 21600"/>
              <a:gd name="T0" fmla="*/ 21403 w 21600"/>
              <a:gd name="T1" fmla="*/ 10800 h 21600"/>
              <a:gd name="T2" fmla="*/ 10800 w 21600"/>
              <a:gd name="T3" fmla="*/ 21600 h 21600"/>
              <a:gd name="T4" fmla="*/ 197 w 21600"/>
              <a:gd name="T5" fmla="*/ 10800 h 21600"/>
              <a:gd name="T6" fmla="*/ 10800 w 21600"/>
              <a:gd name="T7" fmla="*/ 0 h 21600"/>
              <a:gd name="T8" fmla="*/ 1997 w 21600"/>
              <a:gd name="T9" fmla="*/ 1997 h 21600"/>
              <a:gd name="T10" fmla="*/ 19603 w 21600"/>
              <a:gd name="T11" fmla="*/ 19603 h 21600"/>
            </a:gdLst>
            <a:ahLst/>
            <a:cxnLst>
              <a:cxn ang="0">
                <a:pos x="T0" y="T1"/>
              </a:cxn>
              <a:cxn ang="0">
                <a:pos x="T2" y="T3"/>
              </a:cxn>
              <a:cxn ang="0">
                <a:pos x="T4" y="T5"/>
              </a:cxn>
              <a:cxn ang="0">
                <a:pos x="T6" y="T7"/>
              </a:cxn>
            </a:cxnLst>
            <a:rect l="T8" t="T9" r="T10" b="T11"/>
            <a:pathLst>
              <a:path w="21600" h="21600">
                <a:moveTo>
                  <a:pt x="0" y="0"/>
                </a:moveTo>
                <a:lnTo>
                  <a:pt x="394" y="21600"/>
                </a:lnTo>
                <a:lnTo>
                  <a:pt x="21206" y="21600"/>
                </a:lnTo>
                <a:lnTo>
                  <a:pt x="21600" y="0"/>
                </a:lnTo>
                <a:close/>
              </a:path>
            </a:pathLst>
          </a:custGeom>
          <a:solidFill>
            <a:schemeClr val="hlink">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75" name="Line 500"/>
          <p:cNvSpPr>
            <a:spLocks noChangeShapeType="1"/>
          </p:cNvSpPr>
          <p:nvPr/>
        </p:nvSpPr>
        <p:spPr bwMode="auto">
          <a:xfrm flipV="1">
            <a:off x="8805862" y="4068762"/>
            <a:ext cx="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76" name="Line 501"/>
          <p:cNvSpPr>
            <a:spLocks noChangeShapeType="1"/>
          </p:cNvSpPr>
          <p:nvPr/>
        </p:nvSpPr>
        <p:spPr bwMode="auto">
          <a:xfrm flipV="1">
            <a:off x="8396287" y="4364037"/>
            <a:ext cx="407988" cy="719138"/>
          </a:xfrm>
          <a:prstGeom prst="line">
            <a:avLst/>
          </a:prstGeom>
          <a:noFill/>
          <a:ln w="9525">
            <a:solidFill>
              <a:schemeClr val="tx1"/>
            </a:solidFill>
            <a:prstDash val="sysDot"/>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77" name="Line 502"/>
          <p:cNvSpPr>
            <a:spLocks noChangeShapeType="1"/>
          </p:cNvSpPr>
          <p:nvPr/>
        </p:nvSpPr>
        <p:spPr bwMode="auto">
          <a:xfrm flipV="1">
            <a:off x="8358187" y="4600575"/>
            <a:ext cx="757238"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78" name="Line 503"/>
          <p:cNvSpPr>
            <a:spLocks noChangeShapeType="1"/>
          </p:cNvSpPr>
          <p:nvPr/>
        </p:nvSpPr>
        <p:spPr bwMode="auto">
          <a:xfrm flipV="1">
            <a:off x="8358187" y="4068762"/>
            <a:ext cx="152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79" name="Line 504"/>
          <p:cNvSpPr>
            <a:spLocks noChangeShapeType="1"/>
          </p:cNvSpPr>
          <p:nvPr/>
        </p:nvSpPr>
        <p:spPr bwMode="auto">
          <a:xfrm flipV="1">
            <a:off x="8358187" y="4598987"/>
            <a:ext cx="161925" cy="536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80" name="AutoShape 505"/>
          <p:cNvSpPr>
            <a:spLocks noChangeArrowheads="1"/>
          </p:cNvSpPr>
          <p:nvPr/>
        </p:nvSpPr>
        <p:spPr bwMode="auto">
          <a:xfrm>
            <a:off x="8450262" y="4494212"/>
            <a:ext cx="368300" cy="317500"/>
          </a:xfrm>
          <a:custGeom>
            <a:avLst/>
            <a:gdLst>
              <a:gd name="G0" fmla="+- 466 0 0"/>
              <a:gd name="G1" fmla="+- 21600 0 466"/>
              <a:gd name="G2" fmla="*/ 466 1 2"/>
              <a:gd name="G3" fmla="+- 21600 0 G2"/>
              <a:gd name="G4" fmla="+/ 466 21600 2"/>
              <a:gd name="G5" fmla="+/ G1 0 2"/>
              <a:gd name="G6" fmla="*/ 21600 21600 466"/>
              <a:gd name="G7" fmla="*/ G6 1 2"/>
              <a:gd name="G8" fmla="+- 21600 0 G7"/>
              <a:gd name="G9" fmla="*/ 21600 1 2"/>
              <a:gd name="G10" fmla="+- 466 0 G9"/>
              <a:gd name="G11" fmla="?: G10 G8 0"/>
              <a:gd name="G12" fmla="?: G10 G7 21600"/>
              <a:gd name="T0" fmla="*/ 21367 w 21600"/>
              <a:gd name="T1" fmla="*/ 10800 h 21600"/>
              <a:gd name="T2" fmla="*/ 10800 w 21600"/>
              <a:gd name="T3" fmla="*/ 21600 h 21600"/>
              <a:gd name="T4" fmla="*/ 233 w 21600"/>
              <a:gd name="T5" fmla="*/ 10800 h 21600"/>
              <a:gd name="T6" fmla="*/ 10800 w 21600"/>
              <a:gd name="T7" fmla="*/ 0 h 21600"/>
              <a:gd name="T8" fmla="*/ 2033 w 21600"/>
              <a:gd name="T9" fmla="*/ 2033 h 21600"/>
              <a:gd name="T10" fmla="*/ 19567 w 21600"/>
              <a:gd name="T11" fmla="*/ 19567 h 21600"/>
            </a:gdLst>
            <a:ahLst/>
            <a:cxnLst>
              <a:cxn ang="0">
                <a:pos x="T0" y="T1"/>
              </a:cxn>
              <a:cxn ang="0">
                <a:pos x="T2" y="T3"/>
              </a:cxn>
              <a:cxn ang="0">
                <a:pos x="T4" y="T5"/>
              </a:cxn>
              <a:cxn ang="0">
                <a:pos x="T6" y="T7"/>
              </a:cxn>
            </a:cxnLst>
            <a:rect l="T8" t="T9" r="T10" b="T11"/>
            <a:pathLst>
              <a:path w="21600" h="21600">
                <a:moveTo>
                  <a:pt x="0" y="0"/>
                </a:moveTo>
                <a:lnTo>
                  <a:pt x="466" y="21600"/>
                </a:lnTo>
                <a:lnTo>
                  <a:pt x="21134" y="21600"/>
                </a:lnTo>
                <a:lnTo>
                  <a:pt x="21600" y="0"/>
                </a:lnTo>
                <a:close/>
              </a:path>
            </a:pathLst>
          </a:custGeom>
          <a:solidFill>
            <a:srgbClr val="FF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81" name="Line 506"/>
          <p:cNvSpPr>
            <a:spLocks noChangeShapeType="1"/>
          </p:cNvSpPr>
          <p:nvPr/>
        </p:nvSpPr>
        <p:spPr bwMode="auto">
          <a:xfrm flipV="1">
            <a:off x="8531225" y="4362450"/>
            <a:ext cx="585788" cy="476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82" name="Line 507"/>
          <p:cNvSpPr>
            <a:spLocks noChangeShapeType="1"/>
          </p:cNvSpPr>
          <p:nvPr/>
        </p:nvSpPr>
        <p:spPr bwMode="auto">
          <a:xfrm flipV="1">
            <a:off x="8358187" y="4068762"/>
            <a:ext cx="7620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83" name="Text Box 508"/>
          <p:cNvSpPr txBox="1">
            <a:spLocks noChangeArrowheads="1"/>
          </p:cNvSpPr>
          <p:nvPr/>
        </p:nvSpPr>
        <p:spPr bwMode="auto">
          <a:xfrm>
            <a:off x="8729662" y="4208462"/>
            <a:ext cx="3048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700">
                <a:latin typeface="Times New Roman" pitchFamily="18" charset="0"/>
              </a:rPr>
              <a:t>0</a:t>
            </a:r>
            <a:r>
              <a:rPr lang="en-US" sz="700">
                <a:latin typeface="Times New Roman" pitchFamily="18" charset="0"/>
                <a:cs typeface="Times New Roman" pitchFamily="18" charset="0"/>
              </a:rPr>
              <a:t>°</a:t>
            </a:r>
            <a:endParaRPr lang="en-US" sz="700">
              <a:latin typeface="Times New Roman" pitchFamily="18" charset="0"/>
            </a:endParaRPr>
          </a:p>
        </p:txBody>
      </p:sp>
      <p:sp>
        <p:nvSpPr>
          <p:cNvPr id="84" name="Text Box 509"/>
          <p:cNvSpPr txBox="1">
            <a:spLocks noChangeArrowheads="1"/>
          </p:cNvSpPr>
          <p:nvPr/>
        </p:nvSpPr>
        <p:spPr bwMode="auto">
          <a:xfrm>
            <a:off x="4332287" y="4903787"/>
            <a:ext cx="3048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700">
                <a:latin typeface="Times New Roman" pitchFamily="18" charset="0"/>
              </a:rPr>
              <a:t>y</a:t>
            </a:r>
          </a:p>
        </p:txBody>
      </p:sp>
      <p:sp>
        <p:nvSpPr>
          <p:cNvPr id="85" name="Text Box 510"/>
          <p:cNvSpPr txBox="1">
            <a:spLocks noChangeArrowheads="1"/>
          </p:cNvSpPr>
          <p:nvPr/>
        </p:nvSpPr>
        <p:spPr bwMode="auto">
          <a:xfrm>
            <a:off x="4852987" y="5341937"/>
            <a:ext cx="3048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700">
                <a:latin typeface="Times New Roman" pitchFamily="18" charset="0"/>
              </a:rPr>
              <a:t>x</a:t>
            </a:r>
          </a:p>
        </p:txBody>
      </p:sp>
      <p:sp>
        <p:nvSpPr>
          <p:cNvPr id="86" name="Text Box 511"/>
          <p:cNvSpPr txBox="1">
            <a:spLocks noChangeArrowheads="1"/>
          </p:cNvSpPr>
          <p:nvPr/>
        </p:nvSpPr>
        <p:spPr bwMode="auto">
          <a:xfrm>
            <a:off x="4160837" y="4630737"/>
            <a:ext cx="3048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700">
                <a:latin typeface="Times New Roman" pitchFamily="18" charset="0"/>
              </a:rPr>
              <a:t>z</a:t>
            </a:r>
          </a:p>
        </p:txBody>
      </p:sp>
      <p:sp>
        <p:nvSpPr>
          <p:cNvPr id="87" name="Text Box 512"/>
          <p:cNvSpPr txBox="1">
            <a:spLocks noChangeArrowheads="1"/>
          </p:cNvSpPr>
          <p:nvPr/>
        </p:nvSpPr>
        <p:spPr bwMode="auto">
          <a:xfrm>
            <a:off x="8186737" y="4351337"/>
            <a:ext cx="3048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700">
                <a:latin typeface="Times New Roman" pitchFamily="18" charset="0"/>
              </a:rPr>
              <a:t>z</a:t>
            </a:r>
          </a:p>
        </p:txBody>
      </p:sp>
      <p:sp>
        <p:nvSpPr>
          <p:cNvPr id="88" name="Text Box 513"/>
          <p:cNvSpPr txBox="1">
            <a:spLocks noChangeArrowheads="1"/>
          </p:cNvSpPr>
          <p:nvPr/>
        </p:nvSpPr>
        <p:spPr bwMode="auto">
          <a:xfrm>
            <a:off x="8840787" y="5068887"/>
            <a:ext cx="3048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700">
                <a:latin typeface="Times New Roman" pitchFamily="18" charset="0"/>
              </a:rPr>
              <a:t>x</a:t>
            </a:r>
          </a:p>
        </p:txBody>
      </p:sp>
      <p:sp>
        <p:nvSpPr>
          <p:cNvPr id="89" name="Text Box 514"/>
          <p:cNvSpPr txBox="1">
            <a:spLocks noChangeArrowheads="1"/>
          </p:cNvSpPr>
          <p:nvPr/>
        </p:nvSpPr>
        <p:spPr bwMode="auto">
          <a:xfrm>
            <a:off x="8662987" y="4194175"/>
            <a:ext cx="3048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700">
                <a:latin typeface="Times New Roman" pitchFamily="18" charset="0"/>
              </a:rPr>
              <a:t>y</a:t>
            </a:r>
          </a:p>
        </p:txBody>
      </p:sp>
      <p:sp>
        <p:nvSpPr>
          <p:cNvPr id="90" name="Line 515"/>
          <p:cNvSpPr>
            <a:spLocks noChangeShapeType="1"/>
          </p:cNvSpPr>
          <p:nvPr/>
        </p:nvSpPr>
        <p:spPr bwMode="auto">
          <a:xfrm flipH="1">
            <a:off x="8085137" y="5138737"/>
            <a:ext cx="273050" cy="468313"/>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91" name="Line 516"/>
          <p:cNvSpPr>
            <a:spLocks noChangeShapeType="1"/>
          </p:cNvSpPr>
          <p:nvPr/>
        </p:nvSpPr>
        <p:spPr bwMode="auto">
          <a:xfrm flipV="1">
            <a:off x="7900987" y="5138737"/>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92" name="Line 517"/>
          <p:cNvSpPr>
            <a:spLocks noChangeShapeType="1"/>
          </p:cNvSpPr>
          <p:nvPr/>
        </p:nvSpPr>
        <p:spPr bwMode="auto">
          <a:xfrm flipV="1">
            <a:off x="8266112" y="5140325"/>
            <a:ext cx="87313" cy="309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93" name="Line 518"/>
          <p:cNvSpPr>
            <a:spLocks noChangeShapeType="1"/>
          </p:cNvSpPr>
          <p:nvPr/>
        </p:nvSpPr>
        <p:spPr bwMode="auto">
          <a:xfrm flipV="1">
            <a:off x="7907337" y="5140325"/>
            <a:ext cx="452438" cy="620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94" name="Line 519"/>
          <p:cNvSpPr>
            <a:spLocks noChangeShapeType="1"/>
          </p:cNvSpPr>
          <p:nvPr/>
        </p:nvSpPr>
        <p:spPr bwMode="auto">
          <a:xfrm flipV="1">
            <a:off x="8267700" y="5137150"/>
            <a:ext cx="92075" cy="62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95" name="AutoShape 520"/>
          <p:cNvSpPr>
            <a:spLocks noChangeArrowheads="1"/>
          </p:cNvSpPr>
          <p:nvPr/>
        </p:nvSpPr>
        <p:spPr bwMode="auto">
          <a:xfrm>
            <a:off x="7900987" y="5449887"/>
            <a:ext cx="368300" cy="317500"/>
          </a:xfrm>
          <a:custGeom>
            <a:avLst/>
            <a:gdLst>
              <a:gd name="G0" fmla="+- 186 0 0"/>
              <a:gd name="G1" fmla="+- 21600 0 186"/>
              <a:gd name="G2" fmla="*/ 186 1 2"/>
              <a:gd name="G3" fmla="+- 21600 0 G2"/>
              <a:gd name="G4" fmla="+/ 186 21600 2"/>
              <a:gd name="G5" fmla="+/ G1 0 2"/>
              <a:gd name="G6" fmla="*/ 21600 21600 186"/>
              <a:gd name="G7" fmla="*/ G6 1 2"/>
              <a:gd name="G8" fmla="+- 21600 0 G7"/>
              <a:gd name="G9" fmla="*/ 21600 1 2"/>
              <a:gd name="G10" fmla="+- 186 0 G9"/>
              <a:gd name="G11" fmla="?: G10 G8 0"/>
              <a:gd name="G12" fmla="?: G10 G7 21600"/>
              <a:gd name="T0" fmla="*/ 21507 w 21600"/>
              <a:gd name="T1" fmla="*/ 10800 h 21600"/>
              <a:gd name="T2" fmla="*/ 10800 w 21600"/>
              <a:gd name="T3" fmla="*/ 21600 h 21600"/>
              <a:gd name="T4" fmla="*/ 93 w 21600"/>
              <a:gd name="T5" fmla="*/ 10800 h 21600"/>
              <a:gd name="T6" fmla="*/ 10800 w 21600"/>
              <a:gd name="T7" fmla="*/ 0 h 21600"/>
              <a:gd name="T8" fmla="*/ 1893 w 21600"/>
              <a:gd name="T9" fmla="*/ 1893 h 21600"/>
              <a:gd name="T10" fmla="*/ 19707 w 21600"/>
              <a:gd name="T11" fmla="*/ 19707 h 21600"/>
            </a:gdLst>
            <a:ahLst/>
            <a:cxnLst>
              <a:cxn ang="0">
                <a:pos x="T0" y="T1"/>
              </a:cxn>
              <a:cxn ang="0">
                <a:pos x="T2" y="T3"/>
              </a:cxn>
              <a:cxn ang="0">
                <a:pos x="T4" y="T5"/>
              </a:cxn>
              <a:cxn ang="0">
                <a:pos x="T6" y="T7"/>
              </a:cxn>
            </a:cxnLst>
            <a:rect l="T8" t="T9" r="T10" b="T11"/>
            <a:pathLst>
              <a:path w="21600" h="21600">
                <a:moveTo>
                  <a:pt x="0" y="0"/>
                </a:moveTo>
                <a:lnTo>
                  <a:pt x="186" y="21600"/>
                </a:lnTo>
                <a:lnTo>
                  <a:pt x="21414" y="21600"/>
                </a:lnTo>
                <a:lnTo>
                  <a:pt x="21600" y="0"/>
                </a:lnTo>
                <a:close/>
              </a:path>
            </a:pathLst>
          </a:custGeom>
          <a:solidFill>
            <a:srgbClr val="FF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96" name="Line 521"/>
          <p:cNvSpPr>
            <a:spLocks noChangeShapeType="1"/>
          </p:cNvSpPr>
          <p:nvPr/>
        </p:nvSpPr>
        <p:spPr bwMode="auto">
          <a:xfrm>
            <a:off x="7900987" y="5608637"/>
            <a:ext cx="360363"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97" name="Line 522"/>
          <p:cNvSpPr>
            <a:spLocks noChangeShapeType="1"/>
          </p:cNvSpPr>
          <p:nvPr/>
        </p:nvSpPr>
        <p:spPr bwMode="auto">
          <a:xfrm flipH="1" flipV="1">
            <a:off x="8081962" y="5451475"/>
            <a:ext cx="1588" cy="314325"/>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98" name="Text Box 523"/>
          <p:cNvSpPr txBox="1">
            <a:spLocks noChangeArrowheads="1"/>
          </p:cNvSpPr>
          <p:nvPr/>
        </p:nvSpPr>
        <p:spPr bwMode="auto">
          <a:xfrm>
            <a:off x="7672387" y="5729287"/>
            <a:ext cx="8382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a:latin typeface="Times New Roman" pitchFamily="18" charset="0"/>
              </a:rPr>
              <a:t>Retinal Image</a:t>
            </a:r>
          </a:p>
        </p:txBody>
      </p:sp>
      <p:sp>
        <p:nvSpPr>
          <p:cNvPr id="99" name="Line 524"/>
          <p:cNvSpPr>
            <a:spLocks noChangeShapeType="1"/>
          </p:cNvSpPr>
          <p:nvPr/>
        </p:nvSpPr>
        <p:spPr bwMode="auto">
          <a:xfrm>
            <a:off x="8453437" y="4657725"/>
            <a:ext cx="360363"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00" name="Line 525"/>
          <p:cNvSpPr>
            <a:spLocks noChangeShapeType="1"/>
          </p:cNvSpPr>
          <p:nvPr/>
        </p:nvSpPr>
        <p:spPr bwMode="auto">
          <a:xfrm flipH="1" flipV="1">
            <a:off x="8637587" y="4494212"/>
            <a:ext cx="1588" cy="314325"/>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01" name="Text Box 526"/>
          <p:cNvSpPr txBox="1">
            <a:spLocks noChangeArrowheads="1"/>
          </p:cNvSpPr>
          <p:nvPr/>
        </p:nvSpPr>
        <p:spPr bwMode="auto">
          <a:xfrm rot="21342374">
            <a:off x="7215187" y="5155563"/>
            <a:ext cx="838200" cy="36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a:solidFill>
                  <a:schemeClr val="accent1"/>
                </a:solidFill>
                <a:latin typeface="Times New Roman" pitchFamily="18" charset="0"/>
              </a:rPr>
              <a:t>Observer</a:t>
            </a:r>
          </a:p>
          <a:p>
            <a:pPr>
              <a:spcBef>
                <a:spcPct val="50000"/>
              </a:spcBef>
            </a:pPr>
            <a:r>
              <a:rPr lang="en-US" sz="700">
                <a:solidFill>
                  <a:schemeClr val="accent1"/>
                </a:solidFill>
                <a:latin typeface="Times New Roman" pitchFamily="18" charset="0"/>
              </a:rPr>
              <a:t>(ox,oy,oz)</a:t>
            </a:r>
          </a:p>
        </p:txBody>
      </p:sp>
      <p:graphicFrame>
        <p:nvGraphicFramePr>
          <p:cNvPr id="107" name="Object 547"/>
          <p:cNvGraphicFramePr>
            <a:graphicFrameLocks noChangeAspect="1"/>
          </p:cNvGraphicFramePr>
          <p:nvPr>
            <p:extLst>
              <p:ext uri="{D42A27DB-BD31-4B8C-83A1-F6EECF244321}">
                <p14:modId xmlns:p14="http://schemas.microsoft.com/office/powerpoint/2010/main" val="3071696057"/>
              </p:ext>
            </p:extLst>
          </p:nvPr>
        </p:nvGraphicFramePr>
        <p:xfrm>
          <a:off x="381000" y="3352800"/>
          <a:ext cx="428625" cy="296863"/>
        </p:xfrm>
        <a:graphic>
          <a:graphicData uri="http://schemas.openxmlformats.org/presentationml/2006/ole">
            <mc:AlternateContent xmlns:mc="http://schemas.openxmlformats.org/markup-compatibility/2006">
              <mc:Choice xmlns:v="urn:schemas-microsoft-com:vml" Requires="v">
                <p:oleObj spid="_x0000_s27363" name="Equation" r:id="rId8" imgW="1028520" imgH="711000" progId="Equation.3">
                  <p:embed/>
                </p:oleObj>
              </mc:Choice>
              <mc:Fallback>
                <p:oleObj name="Equation" r:id="rId8" imgW="1028520" imgH="711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3352800"/>
                        <a:ext cx="428625"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 name="Object 548"/>
          <p:cNvGraphicFramePr>
            <a:graphicFrameLocks noChangeAspect="1"/>
          </p:cNvGraphicFramePr>
          <p:nvPr>
            <p:extLst>
              <p:ext uri="{D42A27DB-BD31-4B8C-83A1-F6EECF244321}">
                <p14:modId xmlns:p14="http://schemas.microsoft.com/office/powerpoint/2010/main" val="1674817967"/>
              </p:ext>
            </p:extLst>
          </p:nvPr>
        </p:nvGraphicFramePr>
        <p:xfrm>
          <a:off x="381000" y="4724400"/>
          <a:ext cx="428625" cy="296863"/>
        </p:xfrm>
        <a:graphic>
          <a:graphicData uri="http://schemas.openxmlformats.org/presentationml/2006/ole">
            <mc:AlternateContent xmlns:mc="http://schemas.openxmlformats.org/markup-compatibility/2006">
              <mc:Choice xmlns:v="urn:schemas-microsoft-com:vml" Requires="v">
                <p:oleObj spid="_x0000_s27364" name="Equation" r:id="rId10" imgW="1028520" imgH="711000" progId="Equation.3">
                  <p:embed/>
                </p:oleObj>
              </mc:Choice>
              <mc:Fallback>
                <p:oleObj name="Equation" r:id="rId10" imgW="1028520" imgH="711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4724400"/>
                        <a:ext cx="428625"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 name="Text Box 549"/>
          <p:cNvSpPr txBox="1">
            <a:spLocks noChangeArrowheads="1"/>
          </p:cNvSpPr>
          <p:nvPr/>
        </p:nvSpPr>
        <p:spPr bwMode="auto">
          <a:xfrm>
            <a:off x="-76200" y="3124200"/>
            <a:ext cx="13716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a:solidFill>
                  <a:srgbClr val="CC00FF"/>
                </a:solidFill>
                <a:latin typeface="Times New Roman" pitchFamily="18" charset="0"/>
              </a:rPr>
              <a:t>Rotation along x-axis</a:t>
            </a:r>
            <a:endParaRPr lang="en-US" sz="2000">
              <a:solidFill>
                <a:srgbClr val="CC00FF"/>
              </a:solidFill>
              <a:latin typeface="Times New Roman" pitchFamily="18" charset="0"/>
            </a:endParaRPr>
          </a:p>
        </p:txBody>
      </p:sp>
      <p:sp>
        <p:nvSpPr>
          <p:cNvPr id="110" name="Text Box 550"/>
          <p:cNvSpPr txBox="1">
            <a:spLocks noChangeArrowheads="1"/>
          </p:cNvSpPr>
          <p:nvPr/>
        </p:nvSpPr>
        <p:spPr bwMode="auto">
          <a:xfrm>
            <a:off x="-76200" y="4495800"/>
            <a:ext cx="13716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a:solidFill>
                  <a:srgbClr val="CC00FF"/>
                </a:solidFill>
                <a:latin typeface="Times New Roman" pitchFamily="18" charset="0"/>
              </a:rPr>
              <a:t>Rotation along z-axis</a:t>
            </a:r>
            <a:endParaRPr lang="en-US" sz="2000">
              <a:solidFill>
                <a:srgbClr val="CC00FF"/>
              </a:solidFill>
              <a:latin typeface="Times New Roman" pitchFamily="18" charset="0"/>
            </a:endParaRPr>
          </a:p>
        </p:txBody>
      </p:sp>
      <p:graphicFrame>
        <p:nvGraphicFramePr>
          <p:cNvPr id="111" name="Object 551"/>
          <p:cNvGraphicFramePr>
            <a:graphicFrameLocks noChangeAspect="1"/>
          </p:cNvGraphicFramePr>
          <p:nvPr>
            <p:extLst>
              <p:ext uri="{D42A27DB-BD31-4B8C-83A1-F6EECF244321}">
                <p14:modId xmlns:p14="http://schemas.microsoft.com/office/powerpoint/2010/main" val="2397303969"/>
              </p:ext>
            </p:extLst>
          </p:nvPr>
        </p:nvGraphicFramePr>
        <p:xfrm>
          <a:off x="381000" y="4038600"/>
          <a:ext cx="428625" cy="296863"/>
        </p:xfrm>
        <a:graphic>
          <a:graphicData uri="http://schemas.openxmlformats.org/presentationml/2006/ole">
            <mc:AlternateContent xmlns:mc="http://schemas.openxmlformats.org/markup-compatibility/2006">
              <mc:Choice xmlns:v="urn:schemas-microsoft-com:vml" Requires="v">
                <p:oleObj spid="_x0000_s27365" name="Equation" r:id="rId12" imgW="1028520" imgH="711000" progId="Equation.3">
                  <p:embed/>
                </p:oleObj>
              </mc:Choice>
              <mc:Fallback>
                <p:oleObj name="Equation" r:id="rId12" imgW="1028520" imgH="7110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4038600"/>
                        <a:ext cx="428625"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 name="Text Box 552"/>
          <p:cNvSpPr txBox="1">
            <a:spLocks noChangeArrowheads="1"/>
          </p:cNvSpPr>
          <p:nvPr/>
        </p:nvSpPr>
        <p:spPr bwMode="auto">
          <a:xfrm>
            <a:off x="-76200" y="3810000"/>
            <a:ext cx="13716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a:solidFill>
                  <a:srgbClr val="CC00FF"/>
                </a:solidFill>
                <a:latin typeface="Times New Roman" pitchFamily="18" charset="0"/>
              </a:rPr>
              <a:t>Rotation along y-axis</a:t>
            </a:r>
            <a:endParaRPr lang="en-US" sz="2000">
              <a:solidFill>
                <a:srgbClr val="CC00FF"/>
              </a:solidFill>
              <a:latin typeface="Times New Roman" pitchFamily="18" charset="0"/>
            </a:endParaRPr>
          </a:p>
        </p:txBody>
      </p:sp>
      <p:sp>
        <p:nvSpPr>
          <p:cNvPr id="113" name="Text Box 553"/>
          <p:cNvSpPr txBox="1">
            <a:spLocks noChangeArrowheads="1"/>
          </p:cNvSpPr>
          <p:nvPr/>
        </p:nvSpPr>
        <p:spPr bwMode="auto">
          <a:xfrm>
            <a:off x="-76200" y="2743200"/>
            <a:ext cx="1371600"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00">
                <a:solidFill>
                  <a:srgbClr val="CC00FF"/>
                </a:solidFill>
                <a:latin typeface="Times New Roman" pitchFamily="18" charset="0"/>
              </a:rPr>
              <a:t>In right-handed system:</a:t>
            </a:r>
            <a:endParaRPr lang="en-US" sz="2000">
              <a:solidFill>
                <a:srgbClr val="CC00FF"/>
              </a:solidFill>
              <a:latin typeface="Times New Roman" pitchFamily="18" charset="0"/>
            </a:endParaRPr>
          </a:p>
        </p:txBody>
      </p:sp>
      <p:sp>
        <p:nvSpPr>
          <p:cNvPr id="114" name="Line 554"/>
          <p:cNvSpPr>
            <a:spLocks noChangeShapeType="1"/>
          </p:cNvSpPr>
          <p:nvPr/>
        </p:nvSpPr>
        <p:spPr bwMode="auto">
          <a:xfrm>
            <a:off x="1905000" y="1600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Tree>
    <p:extLst>
      <p:ext uri="{BB962C8B-B14F-4D97-AF65-F5344CB8AC3E}">
        <p14:creationId xmlns:p14="http://schemas.microsoft.com/office/powerpoint/2010/main" val="3903660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9"/>
          <p:cNvSpPr>
            <a:spLocks noChangeArrowheads="1"/>
          </p:cNvSpPr>
          <p:nvPr/>
        </p:nvSpPr>
        <p:spPr bwMode="auto">
          <a:xfrm>
            <a:off x="0" y="0"/>
            <a:ext cx="9144000" cy="457200"/>
          </a:xfrm>
          <a:prstGeom prst="rect">
            <a:avLst/>
          </a:prstGeom>
          <a:solidFill>
            <a:srgbClr val="EAEAEA"/>
          </a:solidFill>
          <a:ln w="9525">
            <a:noFill/>
            <a:miter lim="800000"/>
            <a:headEnd/>
            <a:tailEnd/>
          </a:ln>
          <a:extLst/>
        </p:spPr>
        <p:txBody>
          <a:bodyPr/>
          <a:lstStyle/>
          <a:p>
            <a:pPr marL="762000" indent="-762000" algn="ctr">
              <a:spcBef>
                <a:spcPct val="20000"/>
              </a:spcBef>
            </a:pPr>
            <a:r>
              <a:rPr lang="en-US" dirty="0">
                <a:solidFill>
                  <a:srgbClr val="FF0000"/>
                </a:solidFill>
                <a:effectLst>
                  <a:outerShdw blurRad="38100" dist="38100" dir="2700000" algn="tl">
                    <a:srgbClr val="C0C0C0"/>
                  </a:outerShdw>
                </a:effectLst>
              </a:rPr>
              <a:t>Preparation –  (1) Get MR images</a:t>
            </a:r>
          </a:p>
        </p:txBody>
      </p:sp>
      <p:sp>
        <p:nvSpPr>
          <p:cNvPr id="2051" name="Text Box 560"/>
          <p:cNvSpPr txBox="1">
            <a:spLocks noChangeArrowheads="1"/>
          </p:cNvSpPr>
          <p:nvPr/>
        </p:nvSpPr>
        <p:spPr bwMode="auto">
          <a:xfrm>
            <a:off x="76200" y="685800"/>
            <a:ext cx="662940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lvl="1" eaLnBrk="1" hangingPunct="1">
              <a:spcBef>
                <a:spcPct val="50000"/>
              </a:spcBef>
              <a:buFont typeface="Arial" charset="0"/>
              <a:buAutoNum type="arabicPeriod"/>
            </a:pPr>
            <a:r>
              <a:rPr lang="en-US" sz="1400" b="0" dirty="0">
                <a:solidFill>
                  <a:schemeClr val="accent2"/>
                </a:solidFill>
              </a:rPr>
              <a:t>Open a sequence of  MR images using the ImageJ.</a:t>
            </a:r>
          </a:p>
          <a:p>
            <a:pPr lvl="1" eaLnBrk="1" hangingPunct="1">
              <a:spcBef>
                <a:spcPct val="50000"/>
              </a:spcBef>
              <a:buFont typeface="Arial" charset="0"/>
              <a:buAutoNum type="arabicPeriod"/>
            </a:pPr>
            <a:r>
              <a:rPr lang="en-US" sz="1400" b="0" dirty="0">
                <a:solidFill>
                  <a:schemeClr val="accent2"/>
                </a:solidFill>
              </a:rPr>
              <a:t>For your convenience, align the recording chamber along the axes of the MRI.</a:t>
            </a:r>
          </a:p>
          <a:p>
            <a:pPr lvl="1" eaLnBrk="1" hangingPunct="1">
              <a:spcBef>
                <a:spcPct val="50000"/>
              </a:spcBef>
              <a:buFont typeface="Arial" charset="0"/>
              <a:buAutoNum type="arabicPeriod"/>
            </a:pPr>
            <a:r>
              <a:rPr lang="en-US" sz="1400" b="0" dirty="0">
                <a:solidFill>
                  <a:schemeClr val="accent2"/>
                </a:solidFill>
              </a:rPr>
              <a:t>Make a mark (fill a pixel) at an MR image to reference it as the 3D origin. This will be especially helpful if coronal and sagittal figures are to be used at the same time.</a:t>
            </a:r>
          </a:p>
          <a:p>
            <a:pPr lvl="1" eaLnBrk="1" hangingPunct="1">
              <a:spcBef>
                <a:spcPct val="50000"/>
              </a:spcBef>
              <a:buFont typeface="Arial" charset="0"/>
              <a:buAutoNum type="arabicPeriod"/>
            </a:pPr>
            <a:r>
              <a:rPr lang="en-US" sz="1400" b="0" dirty="0">
                <a:solidFill>
                  <a:schemeClr val="accent2"/>
                </a:solidFill>
              </a:rPr>
              <a:t>Crop MRI images (Image </a:t>
            </a:r>
            <a:r>
              <a:rPr lang="en-US" sz="1400" b="0" dirty="0">
                <a:solidFill>
                  <a:schemeClr val="accent2"/>
                </a:solidFill>
                <a:sym typeface="Wingdings" panose="05000000000000000000" pitchFamily="2" charset="2"/>
              </a:rPr>
              <a:t></a:t>
            </a:r>
            <a:r>
              <a:rPr lang="en-US" sz="1400" b="0" dirty="0">
                <a:solidFill>
                  <a:schemeClr val="accent2"/>
                </a:solidFill>
              </a:rPr>
              <a:t> Crop). </a:t>
            </a:r>
          </a:p>
          <a:p>
            <a:pPr lvl="2" eaLnBrk="1" hangingPunct="1">
              <a:spcBef>
                <a:spcPct val="50000"/>
              </a:spcBef>
              <a:buFont typeface="Arial" charset="0"/>
              <a:buAutoNum type="arabicPeriod"/>
            </a:pPr>
            <a:r>
              <a:rPr lang="en-US" sz="1400" b="0" dirty="0">
                <a:solidFill>
                  <a:srgbClr val="FF0000"/>
                </a:solidFill>
              </a:rPr>
              <a:t>*For the sagittal images, make rostral part of the brain point to the </a:t>
            </a:r>
            <a:r>
              <a:rPr lang="en-US" sz="1400" b="0" dirty="0" smtClean="0">
                <a:solidFill>
                  <a:srgbClr val="FF0000"/>
                </a:solidFill>
              </a:rPr>
              <a:t>right (right </a:t>
            </a:r>
            <a:r>
              <a:rPr lang="en-US" sz="1400" b="0" dirty="0">
                <a:solidFill>
                  <a:srgbClr val="FF0000"/>
                </a:solidFill>
              </a:rPr>
              <a:t>is rostral &amp; positive). </a:t>
            </a:r>
          </a:p>
          <a:p>
            <a:pPr lvl="2" eaLnBrk="1" hangingPunct="1">
              <a:spcBef>
                <a:spcPct val="50000"/>
              </a:spcBef>
              <a:buFont typeface="Arial" charset="0"/>
              <a:buAutoNum type="arabicPeriod"/>
            </a:pPr>
            <a:r>
              <a:rPr lang="en-US" sz="1400" b="0" dirty="0">
                <a:solidFill>
                  <a:srgbClr val="FF0000"/>
                </a:solidFill>
              </a:rPr>
              <a:t>For the coronal images, make the right side brain point to the right (rightward is positive along the abscissa).</a:t>
            </a:r>
          </a:p>
          <a:p>
            <a:pPr lvl="1" eaLnBrk="1" hangingPunct="1">
              <a:spcBef>
                <a:spcPct val="50000"/>
              </a:spcBef>
              <a:buFont typeface="Arial" charset="0"/>
              <a:buAutoNum type="arabicPeriod"/>
            </a:pPr>
            <a:r>
              <a:rPr lang="en-US" sz="1400" b="0" dirty="0">
                <a:solidFill>
                  <a:schemeClr val="accent2"/>
                </a:solidFill>
              </a:rPr>
              <a:t>Save the sequence of BMP images to a folder (File </a:t>
            </a:r>
            <a:r>
              <a:rPr lang="en-US" sz="1400" b="0" dirty="0">
                <a:solidFill>
                  <a:schemeClr val="accent2"/>
                </a:solidFill>
                <a:sym typeface="Wingdings" panose="05000000000000000000" pitchFamily="2" charset="2"/>
              </a:rPr>
              <a:t> </a:t>
            </a:r>
            <a:r>
              <a:rPr lang="en-US" sz="1400" b="0" dirty="0">
                <a:solidFill>
                  <a:schemeClr val="accent2"/>
                </a:solidFill>
              </a:rPr>
              <a:t>Save As </a:t>
            </a:r>
            <a:r>
              <a:rPr lang="en-US" sz="1400" b="0" dirty="0">
                <a:solidFill>
                  <a:schemeClr val="accent2"/>
                </a:solidFill>
                <a:sym typeface="Wingdings" panose="05000000000000000000" pitchFamily="2" charset="2"/>
              </a:rPr>
              <a:t> </a:t>
            </a:r>
            <a:r>
              <a:rPr lang="en-US" sz="1400" b="0" dirty="0">
                <a:solidFill>
                  <a:schemeClr val="accent2"/>
                </a:solidFill>
              </a:rPr>
              <a:t>Image Sequence). </a:t>
            </a:r>
          </a:p>
          <a:p>
            <a:pPr lvl="1" eaLnBrk="1" hangingPunct="1">
              <a:spcBef>
                <a:spcPct val="50000"/>
              </a:spcBef>
              <a:buFont typeface="Arial" charset="0"/>
              <a:buAutoNum type="arabicPeriod"/>
            </a:pPr>
            <a:r>
              <a:rPr lang="en-US" sz="1400" b="0" dirty="0">
                <a:solidFill>
                  <a:schemeClr val="accent2"/>
                </a:solidFill>
              </a:rPr>
              <a:t>When a dialog window pops out. Leave “Name:” part blank. And click “OK”</a:t>
            </a:r>
          </a:p>
          <a:p>
            <a:pPr lvl="1" eaLnBrk="1" hangingPunct="1">
              <a:spcBef>
                <a:spcPct val="50000"/>
              </a:spcBef>
              <a:buFont typeface="Arial" charset="0"/>
              <a:buAutoNum type="arabicPeriod"/>
            </a:pPr>
            <a:r>
              <a:rPr lang="en-US" sz="1400" b="0" dirty="0">
                <a:solidFill>
                  <a:schemeClr val="accent2"/>
                </a:solidFill>
              </a:rPr>
              <a:t>Save the files in a folder of your choice; Virtual_Electrode.exe will remember this folder.</a:t>
            </a:r>
          </a:p>
          <a:p>
            <a:pPr marL="457200" lvl="1" indent="0" eaLnBrk="1" hangingPunct="1">
              <a:spcBef>
                <a:spcPct val="50000"/>
              </a:spcBef>
            </a:pPr>
            <a:endParaRPr lang="en-US" sz="1400" b="0" dirty="0">
              <a:solidFill>
                <a:schemeClr val="accent2"/>
              </a:solidFill>
            </a:endParaRPr>
          </a:p>
          <a:p>
            <a:pPr marL="457200" lvl="1" indent="-228600"/>
            <a:r>
              <a:rPr lang="en-US" sz="1100" b="0" dirty="0">
                <a:solidFill>
                  <a:schemeClr val="accent2"/>
                </a:solidFill>
              </a:rPr>
              <a:t>*Note: </a:t>
            </a:r>
          </a:p>
          <a:p>
            <a:pPr marL="457200" lvl="1" indent="-228600">
              <a:buAutoNum type="arabicParenR"/>
            </a:pPr>
            <a:r>
              <a:rPr lang="en-US" sz="1100" b="0" dirty="0">
                <a:solidFill>
                  <a:schemeClr val="accent2"/>
                </a:solidFill>
              </a:rPr>
              <a:t>This program assumes that all the MR images (coronal/sagittal) have the same horizontal and vertical pixel dimensions (e.g., 0.5mm x0.5mm; NOT 0.5mm x 1mm). However, the distance between MR images can vary.</a:t>
            </a:r>
          </a:p>
          <a:p>
            <a:pPr marL="457200" lvl="1" indent="-228600">
              <a:buAutoNum type="arabicParenR"/>
            </a:pPr>
            <a:r>
              <a:rPr lang="en-US" sz="1100" b="0" dirty="0" smtClean="0">
                <a:solidFill>
                  <a:schemeClr val="accent2"/>
                </a:solidFill>
              </a:rPr>
              <a:t>If you are to display and </a:t>
            </a:r>
            <a:r>
              <a:rPr lang="en-US" sz="1100" b="0" dirty="0">
                <a:solidFill>
                  <a:schemeClr val="accent2"/>
                </a:solidFill>
              </a:rPr>
              <a:t>manipulate the coronal and sagittal MRIs at the same time, they need to be from the same ImageJ MRI source and their MR images need to be in the same folder, therefore sharing the same configuration file, </a:t>
            </a:r>
            <a:r>
              <a:rPr lang="en-US" sz="1100" b="0" dirty="0">
                <a:solidFill>
                  <a:schemeClr val="accent2"/>
                </a:solidFill>
                <a:sym typeface="Wingdings" panose="05000000000000000000" pitchFamily="2" charset="2"/>
              </a:rPr>
              <a:t> “_3D_2D_Config.txt” </a:t>
            </a:r>
            <a:endParaRPr lang="en-US" sz="1400" b="0" dirty="0">
              <a:solidFill>
                <a:schemeClr val="accent2"/>
              </a:solidFill>
            </a:endParaRPr>
          </a:p>
        </p:txBody>
      </p:sp>
      <p:pic>
        <p:nvPicPr>
          <p:cNvPr id="276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3152" y="1935648"/>
            <a:ext cx="186844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16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60"/>
          <p:cNvSpPr txBox="1">
            <a:spLocks noChangeArrowheads="1"/>
          </p:cNvSpPr>
          <p:nvPr/>
        </p:nvSpPr>
        <p:spPr bwMode="auto">
          <a:xfrm>
            <a:off x="0" y="783876"/>
            <a:ext cx="6629400"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marL="628650" lvl="1" indent="-228600" eaLnBrk="1" hangingPunct="1">
              <a:spcBef>
                <a:spcPct val="50000"/>
              </a:spcBef>
              <a:buFontTx/>
              <a:buAutoNum type="arabicPeriod"/>
            </a:pPr>
            <a:r>
              <a:rPr lang="en-US" sz="1400" b="0" dirty="0">
                <a:solidFill>
                  <a:schemeClr val="accent2"/>
                </a:solidFill>
              </a:rPr>
              <a:t>Execute “Virtual_Electrode.exe”. </a:t>
            </a:r>
          </a:p>
          <a:p>
            <a:pPr marL="628650" lvl="1" indent="-228600" eaLnBrk="1" hangingPunct="1">
              <a:spcBef>
                <a:spcPct val="50000"/>
              </a:spcBef>
              <a:buFontTx/>
              <a:buAutoNum type="arabicPeriod"/>
            </a:pPr>
            <a:r>
              <a:rPr lang="en-US" sz="1400" b="0" dirty="0">
                <a:solidFill>
                  <a:schemeClr val="accent2"/>
                </a:solidFill>
              </a:rPr>
              <a:t>Select “</a:t>
            </a:r>
            <a:r>
              <a:rPr lang="en-US" sz="1400" b="0" dirty="0" err="1">
                <a:solidFill>
                  <a:schemeClr val="accent2"/>
                </a:solidFill>
              </a:rPr>
              <a:t>Tools</a:t>
            </a:r>
            <a:r>
              <a:rPr lang="en-US" sz="1400" b="0" dirty="0" err="1">
                <a:solidFill>
                  <a:schemeClr val="accent2"/>
                </a:solidFill>
                <a:sym typeface="Wingdings" panose="05000000000000000000" pitchFamily="2" charset="2"/>
              </a:rPr>
              <a:t>Rename_MRI_Files</a:t>
            </a:r>
            <a:r>
              <a:rPr lang="en-US" sz="1400" b="0" dirty="0">
                <a:solidFill>
                  <a:schemeClr val="accent2"/>
                </a:solidFill>
                <a:sym typeface="Wingdings" panose="05000000000000000000" pitchFamily="2" charset="2"/>
              </a:rPr>
              <a:t>” </a:t>
            </a:r>
          </a:p>
          <a:p>
            <a:pPr marL="628650" lvl="1" indent="-228600" eaLnBrk="1" hangingPunct="1">
              <a:spcBef>
                <a:spcPct val="50000"/>
              </a:spcBef>
              <a:buFontTx/>
              <a:buAutoNum type="arabicPeriod"/>
            </a:pPr>
            <a:r>
              <a:rPr lang="en-US" sz="1400" b="0" dirty="0">
                <a:solidFill>
                  <a:schemeClr val="accent2"/>
                </a:solidFill>
                <a:sym typeface="Wingdings" panose="05000000000000000000" pitchFamily="2" charset="2"/>
              </a:rPr>
              <a:t>When a Dialog box appears, select the folder that contains the MRI images whose names you are intending to change.</a:t>
            </a:r>
          </a:p>
          <a:p>
            <a:pPr marL="628650" lvl="1" indent="-228600" eaLnBrk="1" hangingPunct="1">
              <a:spcBef>
                <a:spcPct val="50000"/>
              </a:spcBef>
              <a:buFontTx/>
              <a:buAutoNum type="arabicPeriod"/>
            </a:pPr>
            <a:r>
              <a:rPr lang="en-US" sz="1400" b="0" dirty="0">
                <a:solidFill>
                  <a:schemeClr val="accent2"/>
                </a:solidFill>
                <a:sym typeface="Wingdings" panose="05000000000000000000" pitchFamily="2" charset="2"/>
              </a:rPr>
              <a:t>A new Dialog box will appear asking 2 questions: </a:t>
            </a:r>
          </a:p>
          <a:p>
            <a:pPr marL="1028700" lvl="2" eaLnBrk="1" hangingPunct="1">
              <a:spcBef>
                <a:spcPct val="50000"/>
              </a:spcBef>
              <a:buFontTx/>
              <a:buAutoNum type="arabicPeriod"/>
            </a:pPr>
            <a:r>
              <a:rPr lang="en-US" sz="1400" b="0" dirty="0">
                <a:solidFill>
                  <a:schemeClr val="accent2"/>
                </a:solidFill>
                <a:sym typeface="Wingdings" panose="05000000000000000000" pitchFamily="2" charset="2"/>
              </a:rPr>
              <a:t>Are the MRIs coronal or sagittal sections? Put 1 incase they are coronal, 2 for sagittal. </a:t>
            </a:r>
            <a:r>
              <a:rPr lang="en-US" sz="1400" b="0" dirty="0">
                <a:solidFill>
                  <a:schemeClr val="accent2"/>
                </a:solidFill>
              </a:rPr>
              <a:t>In the example shown on the right, the user specifies the MR images as coronal slices. </a:t>
            </a:r>
            <a:endParaRPr lang="en-US" sz="1400" b="0" dirty="0">
              <a:solidFill>
                <a:schemeClr val="accent2"/>
              </a:solidFill>
              <a:sym typeface="Wingdings" panose="05000000000000000000" pitchFamily="2" charset="2"/>
            </a:endParaRPr>
          </a:p>
          <a:p>
            <a:pPr marL="1028700" lvl="2" eaLnBrk="1" hangingPunct="1">
              <a:spcBef>
                <a:spcPct val="50000"/>
              </a:spcBef>
              <a:buFontTx/>
              <a:buAutoNum type="arabicPeriod"/>
            </a:pPr>
            <a:r>
              <a:rPr lang="en-US" sz="1400" b="0" dirty="0">
                <a:solidFill>
                  <a:schemeClr val="accent2"/>
                </a:solidFill>
                <a:sym typeface="Wingdings" panose="05000000000000000000" pitchFamily="2" charset="2"/>
              </a:rPr>
              <a:t>G</a:t>
            </a:r>
            <a:r>
              <a:rPr lang="en-US" sz="1400" b="0" dirty="0">
                <a:solidFill>
                  <a:schemeClr val="accent2"/>
                </a:solidFill>
              </a:rPr>
              <a:t>ive a “multiplication” and “addition” factors to change the names: For coronal slice, for example, 4.2.bmp </a:t>
            </a:r>
            <a:r>
              <a:rPr lang="en-US" sz="1400" b="0" dirty="0" smtClean="0">
                <a:solidFill>
                  <a:schemeClr val="accent2"/>
                </a:solidFill>
              </a:rPr>
              <a:t>to </a:t>
            </a:r>
            <a:r>
              <a:rPr lang="en-US" sz="1400" b="0" dirty="0">
                <a:solidFill>
                  <a:schemeClr val="accent2"/>
                </a:solidFill>
              </a:rPr>
              <a:t>indicate it is the slice </a:t>
            </a:r>
            <a:r>
              <a:rPr lang="en-US" sz="1400" b="0" dirty="0" smtClean="0">
                <a:solidFill>
                  <a:schemeClr val="accent2"/>
                </a:solidFill>
              </a:rPr>
              <a:t>4.2mm anterior </a:t>
            </a:r>
            <a:r>
              <a:rPr lang="en-US" sz="1400" b="0" dirty="0">
                <a:solidFill>
                  <a:schemeClr val="accent2"/>
                </a:solidFill>
              </a:rPr>
              <a:t>of the ear bar 0 (or </a:t>
            </a:r>
            <a:r>
              <a:rPr lang="en-US" sz="1400" b="0" dirty="0" smtClean="0">
                <a:solidFill>
                  <a:schemeClr val="accent2"/>
                </a:solidFill>
              </a:rPr>
              <a:t>any </a:t>
            </a:r>
            <a:r>
              <a:rPr lang="en-US" sz="1400" b="0" dirty="0">
                <a:solidFill>
                  <a:schemeClr val="accent2"/>
                </a:solidFill>
              </a:rPr>
              <a:t>other origin that you chose). For sagittal slices</a:t>
            </a:r>
            <a:r>
              <a:rPr lang="en-US" sz="1400" b="0" dirty="0" smtClean="0">
                <a:solidFill>
                  <a:schemeClr val="accent2"/>
                </a:solidFill>
              </a:rPr>
              <a:t>, for example, L-3.52.bmp, </a:t>
            </a:r>
            <a:r>
              <a:rPr lang="en-US" sz="1400" b="0" dirty="0">
                <a:solidFill>
                  <a:schemeClr val="accent2"/>
                </a:solidFill>
              </a:rPr>
              <a:t>to indicate 3.52 mm away from the midline on the left </a:t>
            </a:r>
            <a:r>
              <a:rPr lang="en-US" sz="1400" b="0" dirty="0" smtClean="0">
                <a:solidFill>
                  <a:schemeClr val="accent2"/>
                </a:solidFill>
              </a:rPr>
              <a:t>side </a:t>
            </a:r>
            <a:r>
              <a:rPr lang="en-US" sz="1400" b="0" dirty="0">
                <a:solidFill>
                  <a:schemeClr val="accent2"/>
                </a:solidFill>
              </a:rPr>
              <a:t>of the </a:t>
            </a:r>
            <a:r>
              <a:rPr lang="en-US" sz="1400" b="0" dirty="0" smtClean="0">
                <a:solidFill>
                  <a:schemeClr val="accent2"/>
                </a:solidFill>
              </a:rPr>
              <a:t>brain. </a:t>
            </a:r>
            <a:r>
              <a:rPr lang="en-US" sz="1400" b="0" dirty="0">
                <a:solidFill>
                  <a:schemeClr val="accent2"/>
                </a:solidFill>
              </a:rPr>
              <a:t>In the example shown on the right, 0.5 and -5.8 are given: </a:t>
            </a:r>
            <a:r>
              <a:rPr lang="en-US" sz="1400" dirty="0" err="1">
                <a:solidFill>
                  <a:schemeClr val="accent2"/>
                </a:solidFill>
              </a:rPr>
              <a:t>NewName</a:t>
            </a:r>
            <a:r>
              <a:rPr lang="en-US" sz="1400" b="0" dirty="0">
                <a:solidFill>
                  <a:schemeClr val="accent2"/>
                </a:solidFill>
              </a:rPr>
              <a:t> = [ 0.5 ] x (</a:t>
            </a:r>
            <a:r>
              <a:rPr lang="en-US" sz="1400" dirty="0" err="1">
                <a:solidFill>
                  <a:schemeClr val="accent2"/>
                </a:solidFill>
              </a:rPr>
              <a:t>OldName</a:t>
            </a:r>
            <a:r>
              <a:rPr lang="en-US" sz="1400" b="0" dirty="0">
                <a:solidFill>
                  <a:schemeClr val="accent2"/>
                </a:solidFill>
              </a:rPr>
              <a:t> + [ -5.8 ]). For example, if an existing MR image’s name is -4.2.bmp it will be changed to -5.0.bmp. Click “OK”.</a:t>
            </a:r>
          </a:p>
          <a:p>
            <a:pPr marL="630238" lvl="2" eaLnBrk="1" hangingPunct="1">
              <a:spcBef>
                <a:spcPct val="50000"/>
              </a:spcBef>
            </a:pPr>
            <a:r>
              <a:rPr lang="en-US" sz="1400" b="0" dirty="0">
                <a:solidFill>
                  <a:schemeClr val="accent2"/>
                </a:solidFill>
              </a:rPr>
              <a:t>5. The program will then make a new folder “_</a:t>
            </a:r>
            <a:r>
              <a:rPr lang="en-US" sz="1400" b="0" dirty="0" err="1">
                <a:solidFill>
                  <a:schemeClr val="accent2"/>
                </a:solidFill>
              </a:rPr>
              <a:t>NewData</a:t>
            </a:r>
            <a:r>
              <a:rPr lang="en-US" sz="1400" b="0" dirty="0">
                <a:solidFill>
                  <a:schemeClr val="accent2"/>
                </a:solidFill>
              </a:rPr>
              <a:t>” under the same parent directory and move those name-changed files in it. You need to move the newly named files to a folder where you intend to keep the MR images. </a:t>
            </a:r>
          </a:p>
        </p:txBody>
      </p:sp>
      <p:sp>
        <p:nvSpPr>
          <p:cNvPr id="6" name="Rectangle 49"/>
          <p:cNvSpPr>
            <a:spLocks noChangeArrowheads="1"/>
          </p:cNvSpPr>
          <p:nvPr/>
        </p:nvSpPr>
        <p:spPr bwMode="auto">
          <a:xfrm>
            <a:off x="0" y="0"/>
            <a:ext cx="9144000" cy="457200"/>
          </a:xfrm>
          <a:prstGeom prst="rect">
            <a:avLst/>
          </a:prstGeom>
          <a:solidFill>
            <a:srgbClr val="EAEAEA"/>
          </a:solidFill>
          <a:ln w="9525">
            <a:noFill/>
            <a:miter lim="800000"/>
            <a:headEnd/>
            <a:tailEnd/>
          </a:ln>
          <a:extLst/>
        </p:spPr>
        <p:txBody>
          <a:bodyPr/>
          <a:lstStyle/>
          <a:p>
            <a:pPr marL="762000" indent="-762000" algn="ctr">
              <a:spcBef>
                <a:spcPct val="20000"/>
              </a:spcBef>
            </a:pPr>
            <a:r>
              <a:rPr lang="en-US" dirty="0">
                <a:solidFill>
                  <a:srgbClr val="FF0000"/>
                </a:solidFill>
                <a:effectLst>
                  <a:outerShdw blurRad="38100" dist="38100" dir="2700000" algn="tl">
                    <a:srgbClr val="C0C0C0"/>
                  </a:outerShdw>
                </a:effectLst>
              </a:rPr>
              <a:t>Preparation – (2) Rename MR images</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942" y="3505200"/>
            <a:ext cx="2095500" cy="1929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8942" y="940751"/>
            <a:ext cx="1933316"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5512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60"/>
          <p:cNvSpPr txBox="1">
            <a:spLocks noChangeArrowheads="1"/>
          </p:cNvSpPr>
          <p:nvPr/>
        </p:nvSpPr>
        <p:spPr bwMode="auto">
          <a:xfrm>
            <a:off x="0" y="783876"/>
            <a:ext cx="6629400" cy="580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marL="342900" lvl="1" indent="-228600" eaLnBrk="1" hangingPunct="1">
              <a:spcBef>
                <a:spcPct val="50000"/>
              </a:spcBef>
              <a:buFontTx/>
              <a:buAutoNum type="arabicPeriod"/>
            </a:pPr>
            <a:r>
              <a:rPr lang="en-US" sz="1400" b="0" dirty="0">
                <a:solidFill>
                  <a:schemeClr val="accent2"/>
                </a:solidFill>
              </a:rPr>
              <a:t>Execute “Virtual_Electrode.exe”; if not already running.</a:t>
            </a:r>
          </a:p>
          <a:p>
            <a:pPr marL="342900" lvl="1" indent="-228600" eaLnBrk="1" hangingPunct="1">
              <a:spcBef>
                <a:spcPct val="50000"/>
              </a:spcBef>
              <a:buFontTx/>
              <a:buAutoNum type="arabicPeriod"/>
            </a:pPr>
            <a:r>
              <a:rPr lang="en-US" sz="1400" b="0" dirty="0">
                <a:solidFill>
                  <a:schemeClr val="accent2"/>
                </a:solidFill>
              </a:rPr>
              <a:t>Click the coronal (blue) or sagittal (red) icon to load MRIs.</a:t>
            </a:r>
            <a:r>
              <a:rPr lang="en-US" sz="1400" b="0" dirty="0">
                <a:solidFill>
                  <a:schemeClr val="accent2"/>
                </a:solidFill>
                <a:sym typeface="Wingdings" panose="05000000000000000000" pitchFamily="2" charset="2"/>
              </a:rPr>
              <a:t> </a:t>
            </a:r>
          </a:p>
          <a:p>
            <a:pPr marL="342900" lvl="1" indent="-228600" eaLnBrk="1" hangingPunct="1">
              <a:spcBef>
                <a:spcPct val="50000"/>
              </a:spcBef>
              <a:buFontTx/>
              <a:buAutoNum type="arabicPeriod"/>
            </a:pPr>
            <a:r>
              <a:rPr lang="en-US" sz="1400" b="0" dirty="0">
                <a:solidFill>
                  <a:schemeClr val="accent2"/>
                </a:solidFill>
                <a:sym typeface="Wingdings" panose="05000000000000000000" pitchFamily="2" charset="2"/>
              </a:rPr>
              <a:t>When a Dialog box appears, select the folder where the MRIs are. After loading the MRIs, your program will look like the one on the right.</a:t>
            </a:r>
          </a:p>
          <a:p>
            <a:pPr marL="342900" lvl="1" indent="-228600" eaLnBrk="1" hangingPunct="1">
              <a:spcBef>
                <a:spcPct val="50000"/>
              </a:spcBef>
              <a:buFontTx/>
              <a:buAutoNum type="arabicPeriod"/>
            </a:pPr>
            <a:endParaRPr lang="en-US" sz="1400" b="0" dirty="0">
              <a:solidFill>
                <a:schemeClr val="accent2"/>
              </a:solidFill>
              <a:sym typeface="Wingdings" panose="05000000000000000000" pitchFamily="2" charset="2"/>
            </a:endParaRPr>
          </a:p>
          <a:p>
            <a:pPr marL="342900" lvl="1" indent="-228600" eaLnBrk="1" hangingPunct="1">
              <a:spcBef>
                <a:spcPct val="50000"/>
              </a:spcBef>
              <a:buFontTx/>
              <a:buAutoNum type="arabicPeriod"/>
            </a:pPr>
            <a:endParaRPr lang="en-US" sz="1400" b="0" dirty="0">
              <a:solidFill>
                <a:schemeClr val="accent2"/>
              </a:solidFill>
              <a:sym typeface="Wingdings" panose="05000000000000000000" pitchFamily="2" charset="2"/>
            </a:endParaRPr>
          </a:p>
          <a:p>
            <a:pPr marL="342900" lvl="1" indent="-228600" eaLnBrk="1" hangingPunct="1">
              <a:spcBef>
                <a:spcPct val="50000"/>
              </a:spcBef>
              <a:buFontTx/>
              <a:buAutoNum type="arabicPeriod"/>
            </a:pPr>
            <a:r>
              <a:rPr lang="en-US" sz="1400" b="0" dirty="0">
                <a:solidFill>
                  <a:schemeClr val="accent2"/>
                </a:solidFill>
                <a:sym typeface="Wingdings" panose="05000000000000000000" pitchFamily="2" charset="2"/>
              </a:rPr>
              <a:t>Select Tools  </a:t>
            </a:r>
            <a:r>
              <a:rPr lang="en-US" sz="1400" b="0" dirty="0" err="1">
                <a:solidFill>
                  <a:schemeClr val="accent2"/>
                </a:solidFill>
                <a:sym typeface="Wingdings" panose="05000000000000000000" pitchFamily="2" charset="2"/>
              </a:rPr>
              <a:t>Set_Origin</a:t>
            </a:r>
            <a:r>
              <a:rPr lang="en-US" sz="1400" b="0" dirty="0">
                <a:solidFill>
                  <a:schemeClr val="accent2"/>
                </a:solidFill>
                <a:sym typeface="Wingdings" panose="05000000000000000000" pitchFamily="2" charset="2"/>
              </a:rPr>
              <a:t>.</a:t>
            </a:r>
          </a:p>
          <a:p>
            <a:pPr marL="342900" lvl="1" indent="-228600" eaLnBrk="1" hangingPunct="1">
              <a:spcBef>
                <a:spcPct val="50000"/>
              </a:spcBef>
              <a:buFontTx/>
              <a:buAutoNum type="arabicPeriod"/>
            </a:pPr>
            <a:r>
              <a:rPr lang="en-US" sz="1400" b="0" dirty="0">
                <a:solidFill>
                  <a:schemeClr val="accent2"/>
                </a:solidFill>
                <a:sym typeface="Wingdings" panose="05000000000000000000" pitchFamily="2" charset="2"/>
              </a:rPr>
              <a:t>Then a dialog will appear asking the dimension of the pixels. In the example on the right 0.5mm is given. Press OK. </a:t>
            </a:r>
          </a:p>
          <a:p>
            <a:pPr marL="342900" lvl="1" indent="-228600" eaLnBrk="1" hangingPunct="1">
              <a:spcBef>
                <a:spcPct val="50000"/>
              </a:spcBef>
              <a:buFontTx/>
              <a:buAutoNum type="arabicPeriod"/>
            </a:pPr>
            <a:r>
              <a:rPr lang="en-US" sz="1400" b="0" dirty="0">
                <a:solidFill>
                  <a:schemeClr val="accent2"/>
                </a:solidFill>
                <a:sym typeface="Wingdings" panose="05000000000000000000" pitchFamily="2" charset="2"/>
              </a:rPr>
              <a:t>Then you will be asked to click on an MR image to indicate the origin (0, 0, 0) of the MRI, which could be anything (anterior commissure, ear bar 0 etc.).</a:t>
            </a:r>
          </a:p>
          <a:p>
            <a:pPr marL="342900" lvl="1" indent="-228600" eaLnBrk="1" hangingPunct="1">
              <a:spcBef>
                <a:spcPct val="50000"/>
              </a:spcBef>
              <a:buFontTx/>
              <a:buAutoNum type="arabicPeriod"/>
            </a:pPr>
            <a:endParaRPr lang="en-US" sz="1400" b="0" dirty="0">
              <a:solidFill>
                <a:schemeClr val="accent2"/>
              </a:solidFill>
              <a:sym typeface="Wingdings" panose="05000000000000000000" pitchFamily="2" charset="2"/>
            </a:endParaRPr>
          </a:p>
          <a:p>
            <a:pPr marL="342900" lvl="1" indent="-228600" eaLnBrk="1" hangingPunct="1">
              <a:spcBef>
                <a:spcPct val="50000"/>
              </a:spcBef>
              <a:buFontTx/>
              <a:buAutoNum type="arabicPeriod"/>
            </a:pPr>
            <a:endParaRPr lang="en-US" sz="1400" b="0" dirty="0">
              <a:solidFill>
                <a:schemeClr val="accent2"/>
              </a:solidFill>
              <a:sym typeface="Wingdings" panose="05000000000000000000" pitchFamily="2" charset="2"/>
            </a:endParaRPr>
          </a:p>
          <a:p>
            <a:pPr marL="342900" lvl="1" indent="-228600" eaLnBrk="1" hangingPunct="1">
              <a:spcBef>
                <a:spcPct val="50000"/>
              </a:spcBef>
              <a:buFontTx/>
              <a:buAutoNum type="arabicPeriod"/>
            </a:pPr>
            <a:endParaRPr lang="en-US" sz="1400" b="0" dirty="0">
              <a:solidFill>
                <a:schemeClr val="accent2"/>
              </a:solidFill>
              <a:sym typeface="Wingdings" panose="05000000000000000000" pitchFamily="2" charset="2"/>
            </a:endParaRPr>
          </a:p>
          <a:p>
            <a:pPr marL="342900" lvl="1" indent="-228600" eaLnBrk="1" hangingPunct="1">
              <a:spcBef>
                <a:spcPct val="50000"/>
              </a:spcBef>
              <a:buFontTx/>
              <a:buAutoNum type="arabicPeriod"/>
            </a:pPr>
            <a:r>
              <a:rPr lang="en-US" sz="1400" b="0" dirty="0" smtClean="0">
                <a:solidFill>
                  <a:schemeClr val="accent2"/>
                </a:solidFill>
                <a:sym typeface="Wingdings" panose="05000000000000000000" pitchFamily="2" charset="2"/>
              </a:rPr>
              <a:t>The program will display MRI of depth </a:t>
            </a:r>
            <a:r>
              <a:rPr lang="en-US" sz="1400" b="0" dirty="0">
                <a:solidFill>
                  <a:schemeClr val="accent2"/>
                </a:solidFill>
                <a:sym typeface="Wingdings" panose="05000000000000000000" pitchFamily="2" charset="2"/>
              </a:rPr>
              <a:t>0, “0.00.bmp</a:t>
            </a:r>
            <a:r>
              <a:rPr lang="en-US" sz="1400" b="0" dirty="0" smtClean="0">
                <a:solidFill>
                  <a:schemeClr val="accent2"/>
                </a:solidFill>
                <a:sym typeface="Wingdings" panose="05000000000000000000" pitchFamily="2" charset="2"/>
              </a:rPr>
              <a:t>”. Click on a point on </a:t>
            </a:r>
            <a:r>
              <a:rPr lang="en-US" sz="1400" b="0" dirty="0">
                <a:solidFill>
                  <a:schemeClr val="accent2"/>
                </a:solidFill>
                <a:sym typeface="Wingdings" panose="05000000000000000000" pitchFamily="2" charset="2"/>
              </a:rPr>
              <a:t>the </a:t>
            </a:r>
            <a:r>
              <a:rPr lang="en-US" sz="1400" b="0" dirty="0" smtClean="0">
                <a:solidFill>
                  <a:schemeClr val="accent2"/>
                </a:solidFill>
                <a:sym typeface="Wingdings" panose="05000000000000000000" pitchFamily="2" charset="2"/>
              </a:rPr>
              <a:t>MRI. </a:t>
            </a:r>
            <a:r>
              <a:rPr lang="en-US" sz="1400" b="0" dirty="0">
                <a:solidFill>
                  <a:schemeClr val="accent2"/>
                </a:solidFill>
                <a:sym typeface="Wingdings" panose="05000000000000000000" pitchFamily="2" charset="2"/>
              </a:rPr>
              <a:t>A crosshair will mark the new center of the MRI.</a:t>
            </a:r>
          </a:p>
          <a:p>
            <a:pPr marL="114300" lvl="1" indent="0" eaLnBrk="1" hangingPunct="1">
              <a:spcBef>
                <a:spcPct val="50000"/>
              </a:spcBef>
            </a:pPr>
            <a:endParaRPr lang="en-US" sz="1400" b="0" dirty="0">
              <a:solidFill>
                <a:schemeClr val="accent2"/>
              </a:solidFill>
              <a:sym typeface="Wingdings" panose="05000000000000000000" pitchFamily="2" charset="2"/>
            </a:endParaRPr>
          </a:p>
          <a:p>
            <a:pPr marL="114300" lvl="1" indent="0" eaLnBrk="1" hangingPunct="1">
              <a:spcBef>
                <a:spcPct val="50000"/>
              </a:spcBef>
            </a:pPr>
            <a:r>
              <a:rPr lang="en-US" sz="1400" b="0" dirty="0">
                <a:solidFill>
                  <a:schemeClr val="accent2"/>
                </a:solidFill>
                <a:sym typeface="Wingdings" panose="05000000000000000000" pitchFamily="2" charset="2"/>
              </a:rPr>
              <a:t>*All the configuration settings here and in the following will be saved automatically in the file “_3D_2D_Config.txt” in the same folder where the MRI images are.</a:t>
            </a:r>
            <a:endParaRPr lang="en-US" sz="1400" b="0" dirty="0">
              <a:solidFill>
                <a:schemeClr val="accent2"/>
              </a:solidFill>
            </a:endParaRPr>
          </a:p>
        </p:txBody>
      </p:sp>
      <p:sp>
        <p:nvSpPr>
          <p:cNvPr id="6" name="Rectangle 49"/>
          <p:cNvSpPr>
            <a:spLocks noChangeArrowheads="1"/>
          </p:cNvSpPr>
          <p:nvPr/>
        </p:nvSpPr>
        <p:spPr bwMode="auto">
          <a:xfrm>
            <a:off x="0" y="0"/>
            <a:ext cx="9144000" cy="457200"/>
          </a:xfrm>
          <a:prstGeom prst="rect">
            <a:avLst/>
          </a:prstGeom>
          <a:solidFill>
            <a:srgbClr val="EAEAEA"/>
          </a:solidFill>
          <a:ln w="9525">
            <a:noFill/>
            <a:miter lim="800000"/>
            <a:headEnd/>
            <a:tailEnd/>
          </a:ln>
          <a:extLst/>
        </p:spPr>
        <p:txBody>
          <a:bodyPr/>
          <a:lstStyle/>
          <a:p>
            <a:pPr marL="762000" indent="-762000" algn="ctr">
              <a:spcBef>
                <a:spcPct val="20000"/>
              </a:spcBef>
            </a:pPr>
            <a:r>
              <a:rPr lang="en-US" dirty="0">
                <a:solidFill>
                  <a:srgbClr val="FF0000"/>
                </a:solidFill>
                <a:effectLst>
                  <a:outerShdw blurRad="38100" dist="38100" dir="2700000" algn="tl">
                    <a:srgbClr val="C0C0C0"/>
                  </a:outerShdw>
                </a:effectLst>
              </a:rPr>
              <a:t>Preparation – (3) Register MR images in 3D</a:t>
            </a:r>
          </a:p>
        </p:txBody>
      </p:sp>
      <p:pic>
        <p:nvPicPr>
          <p:cNvPr id="286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9520" y="2819400"/>
            <a:ext cx="1972739" cy="1694667"/>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grpSp>
        <p:nvGrpSpPr>
          <p:cNvPr id="5" name="Group 4"/>
          <p:cNvGrpSpPr/>
          <p:nvPr/>
        </p:nvGrpSpPr>
        <p:grpSpPr>
          <a:xfrm>
            <a:off x="6877868" y="457200"/>
            <a:ext cx="2196044" cy="2196044"/>
            <a:chOff x="6877868" y="457200"/>
            <a:chExt cx="2196044" cy="2196044"/>
          </a:xfrm>
        </p:grpSpPr>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868" y="457200"/>
              <a:ext cx="2196044" cy="2196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8106" y="671514"/>
              <a:ext cx="88232" cy="7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oup 7"/>
          <p:cNvGrpSpPr/>
          <p:nvPr/>
        </p:nvGrpSpPr>
        <p:grpSpPr>
          <a:xfrm>
            <a:off x="6877868" y="4642906"/>
            <a:ext cx="2196044" cy="2196044"/>
            <a:chOff x="6877868" y="4642906"/>
            <a:chExt cx="2196044" cy="2196044"/>
          </a:xfrm>
        </p:grpSpPr>
        <p:grpSp>
          <p:nvGrpSpPr>
            <p:cNvPr id="3" name="Group 2"/>
            <p:cNvGrpSpPr/>
            <p:nvPr/>
          </p:nvGrpSpPr>
          <p:grpSpPr>
            <a:xfrm>
              <a:off x="6877868" y="4642906"/>
              <a:ext cx="2196044" cy="2196044"/>
              <a:chOff x="6877868" y="4642906"/>
              <a:chExt cx="2196044" cy="2196044"/>
            </a:xfrm>
          </p:grpSpPr>
          <p:grpSp>
            <p:nvGrpSpPr>
              <p:cNvPr id="2" name="Group 1"/>
              <p:cNvGrpSpPr/>
              <p:nvPr/>
            </p:nvGrpSpPr>
            <p:grpSpPr>
              <a:xfrm>
                <a:off x="6877868" y="4642906"/>
                <a:ext cx="2196044" cy="2196044"/>
                <a:chOff x="6877868" y="4642906"/>
                <a:chExt cx="2196044" cy="2196044"/>
              </a:xfrm>
            </p:grpSpPr>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868" y="4642906"/>
                  <a:ext cx="2196044" cy="2196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7882613" y="6148382"/>
                  <a:ext cx="45919" cy="45720"/>
                  <a:chOff x="7882613" y="6148382"/>
                  <a:chExt cx="45919" cy="45720"/>
                </a:xfrm>
              </p:grpSpPr>
              <p:cxnSp>
                <p:nvCxnSpPr>
                  <p:cNvPr id="4" name="Straight Connector 3"/>
                  <p:cNvCxnSpPr/>
                  <p:nvPr/>
                </p:nvCxnSpPr>
                <p:spPr bwMode="auto">
                  <a:xfrm>
                    <a:off x="7882613" y="6172200"/>
                    <a:ext cx="45919" cy="0"/>
                  </a:xfrm>
                  <a:prstGeom prst="line">
                    <a:avLst/>
                  </a:prstGeom>
                  <a:noFill/>
                  <a:ln w="6350" cap="flat" cmpd="sng" algn="ctr">
                    <a:solidFill>
                      <a:srgbClr val="0066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7905750" y="6148382"/>
                    <a:ext cx="0" cy="45720"/>
                  </a:xfrm>
                  <a:prstGeom prst="line">
                    <a:avLst/>
                  </a:prstGeom>
                  <a:noFill/>
                  <a:ln w="6350" cap="flat" cmpd="sng" algn="ctr">
                    <a:solidFill>
                      <a:srgbClr val="0066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1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8106" y="4857752"/>
                <a:ext cx="88232" cy="7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TextBox 6"/>
            <p:cNvSpPr txBox="1"/>
            <p:nvPr/>
          </p:nvSpPr>
          <p:spPr>
            <a:xfrm>
              <a:off x="6910390" y="4953000"/>
              <a:ext cx="442910" cy="153888"/>
            </a:xfrm>
            <a:prstGeom prst="rect">
              <a:avLst/>
            </a:prstGeom>
            <a:solidFill>
              <a:schemeClr val="bg1"/>
            </a:solidFill>
          </p:spPr>
          <p:txBody>
            <a:bodyPr wrap="square" rtlCol="0">
              <a:spAutoFit/>
            </a:bodyPr>
            <a:lstStyle/>
            <a:p>
              <a:r>
                <a:rPr lang="en-US" sz="400" dirty="0" smtClean="0">
                  <a:solidFill>
                    <a:schemeClr val="tx1"/>
                  </a:solidFill>
                </a:rPr>
                <a:t>0.00.bmp</a:t>
              </a:r>
              <a:endParaRPr lang="en-US" sz="2800" dirty="0">
                <a:solidFill>
                  <a:schemeClr val="tx1"/>
                </a:solidFill>
              </a:endParaRPr>
            </a:p>
          </p:txBody>
        </p:sp>
      </p:grpSp>
    </p:spTree>
    <p:extLst>
      <p:ext uri="{BB962C8B-B14F-4D97-AF65-F5344CB8AC3E}">
        <p14:creationId xmlns:p14="http://schemas.microsoft.com/office/powerpoint/2010/main" val="3034438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60"/>
          <p:cNvSpPr txBox="1">
            <a:spLocks noChangeArrowheads="1"/>
          </p:cNvSpPr>
          <p:nvPr/>
        </p:nvSpPr>
        <p:spPr bwMode="auto">
          <a:xfrm>
            <a:off x="0" y="783876"/>
            <a:ext cx="6629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marL="342900" lvl="1" indent="-228600" eaLnBrk="1" hangingPunct="1">
              <a:spcBef>
                <a:spcPct val="50000"/>
              </a:spcBef>
              <a:buFontTx/>
              <a:buAutoNum type="arabicPeriod"/>
            </a:pPr>
            <a:r>
              <a:rPr lang="en-US" sz="1400" b="0" dirty="0">
                <a:solidFill>
                  <a:schemeClr val="accent2"/>
                </a:solidFill>
              </a:rPr>
              <a:t>Execute “Virtual_Electrode.exe”; if not already running. And load MRIs.</a:t>
            </a:r>
          </a:p>
          <a:p>
            <a:pPr marL="342900" lvl="1" indent="-228600" eaLnBrk="1" hangingPunct="1">
              <a:spcBef>
                <a:spcPct val="50000"/>
              </a:spcBef>
              <a:buFontTx/>
              <a:buAutoNum type="arabicPeriod"/>
            </a:pPr>
            <a:r>
              <a:rPr lang="en-US" sz="1400" b="0" dirty="0">
                <a:solidFill>
                  <a:schemeClr val="accent2"/>
                </a:solidFill>
                <a:sym typeface="Wingdings" panose="05000000000000000000" pitchFamily="2" charset="2"/>
              </a:rPr>
              <a:t>Select Tools  </a:t>
            </a:r>
            <a:r>
              <a:rPr lang="en-US" sz="1400" b="0" dirty="0" err="1">
                <a:solidFill>
                  <a:schemeClr val="accent2"/>
                </a:solidFill>
                <a:sym typeface="Wingdings" panose="05000000000000000000" pitchFamily="2" charset="2"/>
              </a:rPr>
              <a:t>Set_Grid_Origin</a:t>
            </a:r>
            <a:r>
              <a:rPr lang="en-US" sz="1400" b="0" dirty="0">
                <a:solidFill>
                  <a:schemeClr val="accent2"/>
                </a:solidFill>
                <a:sym typeface="Wingdings" panose="05000000000000000000" pitchFamily="2" charset="2"/>
              </a:rPr>
              <a:t>.</a:t>
            </a:r>
          </a:p>
          <a:p>
            <a:pPr marL="342900" lvl="1" indent="-228600" eaLnBrk="1" hangingPunct="1">
              <a:spcBef>
                <a:spcPct val="50000"/>
              </a:spcBef>
              <a:buFontTx/>
              <a:buAutoNum type="arabicPeriod"/>
            </a:pPr>
            <a:r>
              <a:rPr lang="en-US" sz="1400" b="0" dirty="0">
                <a:solidFill>
                  <a:schemeClr val="accent2"/>
                </a:solidFill>
                <a:sym typeface="Wingdings" panose="05000000000000000000" pitchFamily="2" charset="2"/>
              </a:rPr>
              <a:t>Then a dialog will appear asking you to left-mouse-click </a:t>
            </a:r>
            <a:r>
              <a:rPr lang="en-US" sz="1400" b="0" dirty="0" smtClean="0">
                <a:solidFill>
                  <a:schemeClr val="accent2"/>
                </a:solidFill>
                <a:sym typeface="Wingdings" panose="05000000000000000000" pitchFamily="2" charset="2"/>
              </a:rPr>
              <a:t>on the </a:t>
            </a:r>
            <a:r>
              <a:rPr lang="en-US" sz="1400" b="0" dirty="0">
                <a:solidFill>
                  <a:schemeClr val="accent2"/>
                </a:solidFill>
                <a:sym typeface="Wingdings" panose="05000000000000000000" pitchFamily="2" charset="2"/>
              </a:rPr>
              <a:t>origin of the grid. </a:t>
            </a:r>
          </a:p>
          <a:p>
            <a:pPr marL="342900" lvl="1" indent="-228600" eaLnBrk="1" hangingPunct="1">
              <a:spcBef>
                <a:spcPct val="50000"/>
              </a:spcBef>
              <a:buFontTx/>
              <a:buAutoNum type="arabicPeriod"/>
            </a:pPr>
            <a:r>
              <a:rPr lang="en-US" sz="1400" b="0" dirty="0">
                <a:solidFill>
                  <a:schemeClr val="accent2"/>
                </a:solidFill>
                <a:sym typeface="Wingdings" panose="05000000000000000000" pitchFamily="2" charset="2"/>
              </a:rPr>
              <a:t>When you left-mouse </a:t>
            </a:r>
            <a:r>
              <a:rPr lang="en-US" sz="1400" b="0" dirty="0" smtClean="0">
                <a:solidFill>
                  <a:schemeClr val="accent2"/>
                </a:solidFill>
                <a:sym typeface="Wingdings" panose="05000000000000000000" pitchFamily="2" charset="2"/>
              </a:rPr>
              <a:t>click on </a:t>
            </a:r>
            <a:r>
              <a:rPr lang="en-US" sz="1400" b="0" dirty="0">
                <a:solidFill>
                  <a:schemeClr val="accent2"/>
                </a:solidFill>
                <a:sym typeface="Wingdings" panose="05000000000000000000" pitchFamily="2" charset="2"/>
              </a:rPr>
              <a:t>the origin of the grid, you will see a red cross marking the grid origin. </a:t>
            </a:r>
          </a:p>
          <a:p>
            <a:pPr marL="342900" lvl="1" indent="-228600" eaLnBrk="1" hangingPunct="1">
              <a:spcBef>
                <a:spcPct val="50000"/>
              </a:spcBef>
              <a:buFontTx/>
              <a:buAutoNum type="arabicPeriod"/>
            </a:pPr>
            <a:r>
              <a:rPr lang="en-US" sz="1400" b="0" dirty="0">
                <a:solidFill>
                  <a:schemeClr val="accent2"/>
                </a:solidFill>
                <a:sym typeface="Wingdings" panose="05000000000000000000" pitchFamily="2" charset="2"/>
              </a:rPr>
              <a:t>After the mouse click, there will be a Dialog, like the one on the right, asking to enter the pitch, roll, yaw angles of the grid. </a:t>
            </a:r>
            <a:r>
              <a:rPr lang="en-US" sz="1400" b="0" dirty="0" smtClean="0">
                <a:solidFill>
                  <a:schemeClr val="accent2"/>
                </a:solidFill>
                <a:sym typeface="Wingdings" panose="05000000000000000000" pitchFamily="2" charset="2"/>
              </a:rPr>
              <a:t>After </a:t>
            </a:r>
            <a:r>
              <a:rPr lang="en-US" sz="1400" b="0" dirty="0">
                <a:solidFill>
                  <a:schemeClr val="accent2"/>
                </a:solidFill>
                <a:sym typeface="Wingdings" panose="05000000000000000000" pitchFamily="2" charset="2"/>
              </a:rPr>
              <a:t>entering the values, click OK</a:t>
            </a:r>
            <a:r>
              <a:rPr lang="en-US" sz="1400" b="0" dirty="0" smtClean="0">
                <a:solidFill>
                  <a:schemeClr val="accent2"/>
                </a:solidFill>
                <a:sym typeface="Wingdings" panose="05000000000000000000" pitchFamily="2" charset="2"/>
              </a:rPr>
              <a:t>. </a:t>
            </a:r>
          </a:p>
          <a:p>
            <a:pPr marL="114300" lvl="1" indent="0" eaLnBrk="1" hangingPunct="1">
              <a:spcBef>
                <a:spcPct val="50000"/>
              </a:spcBef>
            </a:pPr>
            <a:endParaRPr lang="en-US" sz="1400" b="0" dirty="0" smtClean="0">
              <a:solidFill>
                <a:schemeClr val="accent2"/>
              </a:solidFill>
              <a:sym typeface="Wingdings" panose="05000000000000000000" pitchFamily="2" charset="2"/>
            </a:endParaRPr>
          </a:p>
          <a:p>
            <a:pPr marL="400050" lvl="1" eaLnBrk="1" hangingPunct="1">
              <a:spcBef>
                <a:spcPct val="50000"/>
              </a:spcBef>
              <a:buFont typeface="Arial" panose="020B0604020202020204" pitchFamily="34" charset="0"/>
              <a:buChar char="•"/>
            </a:pPr>
            <a:r>
              <a:rPr lang="en-US" sz="1400" b="0" dirty="0" smtClean="0">
                <a:solidFill>
                  <a:schemeClr val="accent2"/>
                </a:solidFill>
                <a:sym typeface="Wingdings" panose="05000000000000000000" pitchFamily="2" charset="2"/>
              </a:rPr>
              <a:t>If you have both the Coronal and Sagittal MRIs running at the same time, you just need to define the grid origin and angles from only one program; the other one should reflect the input values automatically.</a:t>
            </a:r>
            <a:endParaRPr lang="en-US" sz="1400" b="0" dirty="0">
              <a:solidFill>
                <a:schemeClr val="accent2"/>
              </a:solidFill>
              <a:sym typeface="Wingdings" panose="05000000000000000000" pitchFamily="2" charset="2"/>
            </a:endParaRPr>
          </a:p>
          <a:p>
            <a:pPr marL="342900" lvl="1" indent="-228600" eaLnBrk="1" hangingPunct="1">
              <a:spcBef>
                <a:spcPct val="50000"/>
              </a:spcBef>
              <a:buFontTx/>
              <a:buAutoNum type="arabicPeriod"/>
            </a:pPr>
            <a:endParaRPr lang="en-US" sz="1400" b="0" dirty="0">
              <a:solidFill>
                <a:schemeClr val="accent2"/>
              </a:solidFill>
              <a:sym typeface="Wingdings" panose="05000000000000000000" pitchFamily="2" charset="2"/>
            </a:endParaRPr>
          </a:p>
          <a:p>
            <a:pPr marL="400050" lvl="1" eaLnBrk="1" hangingPunct="1">
              <a:spcBef>
                <a:spcPct val="50000"/>
              </a:spcBef>
              <a:buFont typeface="Arial" charset="0"/>
              <a:buChar char="•"/>
            </a:pPr>
            <a:r>
              <a:rPr lang="en-US" sz="1400" b="0" dirty="0">
                <a:solidFill>
                  <a:schemeClr val="accent2"/>
                </a:solidFill>
                <a:sym typeface="Wingdings" panose="05000000000000000000" pitchFamily="2" charset="2"/>
              </a:rPr>
              <a:t>Now you have finished the registration of everything. </a:t>
            </a:r>
          </a:p>
          <a:p>
            <a:pPr marL="400050" lvl="1" eaLnBrk="1" hangingPunct="1">
              <a:spcBef>
                <a:spcPct val="50000"/>
              </a:spcBef>
              <a:buFont typeface="Arial" charset="0"/>
              <a:buChar char="•"/>
            </a:pPr>
            <a:r>
              <a:rPr lang="en-US" sz="1400" b="0" dirty="0">
                <a:solidFill>
                  <a:schemeClr val="accent2"/>
                </a:solidFill>
                <a:sym typeface="Wingdings" panose="05000000000000000000" pitchFamily="2" charset="2"/>
              </a:rPr>
              <a:t>You can go back and do the registration process as many times as you want.</a:t>
            </a:r>
          </a:p>
          <a:p>
            <a:pPr marL="400050" lvl="1" eaLnBrk="1" hangingPunct="1">
              <a:spcBef>
                <a:spcPct val="50000"/>
              </a:spcBef>
              <a:buFont typeface="Arial" charset="0"/>
              <a:buChar char="•"/>
            </a:pPr>
            <a:r>
              <a:rPr lang="en-US" sz="1400" b="0" dirty="0">
                <a:solidFill>
                  <a:schemeClr val="accent2"/>
                </a:solidFill>
                <a:sym typeface="Wingdings" panose="05000000000000000000" pitchFamily="2" charset="2"/>
              </a:rPr>
              <a:t>Also you can set up both the coronal and sagittal MRIs.</a:t>
            </a:r>
          </a:p>
        </p:txBody>
      </p:sp>
      <p:sp>
        <p:nvSpPr>
          <p:cNvPr id="6" name="Rectangle 49"/>
          <p:cNvSpPr>
            <a:spLocks noChangeArrowheads="1"/>
          </p:cNvSpPr>
          <p:nvPr/>
        </p:nvSpPr>
        <p:spPr bwMode="auto">
          <a:xfrm>
            <a:off x="0" y="0"/>
            <a:ext cx="9144000" cy="457200"/>
          </a:xfrm>
          <a:prstGeom prst="rect">
            <a:avLst/>
          </a:prstGeom>
          <a:solidFill>
            <a:srgbClr val="EAEAEA"/>
          </a:solidFill>
          <a:ln w="9525">
            <a:noFill/>
            <a:miter lim="800000"/>
            <a:headEnd/>
            <a:tailEnd/>
          </a:ln>
          <a:extLst/>
        </p:spPr>
        <p:txBody>
          <a:bodyPr/>
          <a:lstStyle/>
          <a:p>
            <a:pPr marL="762000" indent="-762000" algn="ctr">
              <a:spcBef>
                <a:spcPct val="20000"/>
              </a:spcBef>
            </a:pPr>
            <a:r>
              <a:rPr lang="en-US" dirty="0">
                <a:solidFill>
                  <a:srgbClr val="FF0000"/>
                </a:solidFill>
                <a:effectLst>
                  <a:outerShdw blurRad="38100" dist="38100" dir="2700000" algn="tl">
                    <a:srgbClr val="C0C0C0"/>
                  </a:outerShdw>
                </a:effectLst>
              </a:rPr>
              <a:t>Preparation – (4) Register Grid in 3D</a:t>
            </a:r>
          </a:p>
        </p:txBody>
      </p:sp>
      <p:pic>
        <p:nvPicPr>
          <p:cNvPr id="286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800" y="1026683"/>
            <a:ext cx="2209800" cy="2021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6357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0" y="3539084"/>
            <a:ext cx="3275299" cy="324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1" name="Text Box 560"/>
          <p:cNvSpPr txBox="1">
            <a:spLocks noChangeArrowheads="1"/>
          </p:cNvSpPr>
          <p:nvPr/>
        </p:nvSpPr>
        <p:spPr bwMode="auto">
          <a:xfrm>
            <a:off x="-1" y="533400"/>
            <a:ext cx="4527551" cy="590931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marL="228600" lvl="1" indent="-228600" eaLnBrk="1" hangingPunct="1">
              <a:spcBef>
                <a:spcPct val="50000"/>
              </a:spcBef>
              <a:buFontTx/>
              <a:buAutoNum type="arabicPeriod"/>
            </a:pPr>
            <a:r>
              <a:rPr lang="en-US" sz="1400" b="0" dirty="0">
                <a:solidFill>
                  <a:schemeClr val="accent2"/>
                </a:solidFill>
              </a:rPr>
              <a:t>After registering the MRIs and the grid to the 3D space, you can drive the electrode using the up/down arrow keys. This will move the electrode along the z-axis of the grid. The grid’s origin will appear as a red cross and the electrode tip will be a red circle. </a:t>
            </a:r>
          </a:p>
          <a:p>
            <a:pPr marL="228600" lvl="1" indent="-228600" eaLnBrk="1" hangingPunct="1">
              <a:spcBef>
                <a:spcPct val="50000"/>
              </a:spcBef>
              <a:buFontTx/>
              <a:buAutoNum type="arabicPeriod"/>
            </a:pPr>
            <a:r>
              <a:rPr lang="en-US" sz="1400" b="0" dirty="0">
                <a:solidFill>
                  <a:schemeClr val="accent2"/>
                </a:solidFill>
                <a:sym typeface="Wingdings" panose="05000000000000000000" pitchFamily="2" charset="2"/>
              </a:rPr>
              <a:t>As the electrode travels along the Z axis, different MR images may appear depending on the position of the electrode. </a:t>
            </a:r>
            <a:r>
              <a:rPr lang="en-US" sz="1400" b="0" dirty="0" smtClean="0">
                <a:solidFill>
                  <a:schemeClr val="accent2"/>
                </a:solidFill>
                <a:sym typeface="Wingdings" panose="05000000000000000000" pitchFamily="2" charset="2"/>
              </a:rPr>
              <a:t>Pressing the “Home” button will set the current coordinate of z of the electrode as 0.</a:t>
            </a:r>
            <a:endParaRPr lang="en-US" sz="1400" b="0" dirty="0">
              <a:solidFill>
                <a:schemeClr val="accent2"/>
              </a:solidFill>
              <a:sym typeface="Wingdings" panose="05000000000000000000" pitchFamily="2" charset="2"/>
            </a:endParaRPr>
          </a:p>
          <a:p>
            <a:pPr marL="228600" lvl="1" indent="-228600" eaLnBrk="1" hangingPunct="1">
              <a:spcBef>
                <a:spcPct val="50000"/>
              </a:spcBef>
              <a:buFontTx/>
              <a:buAutoNum type="arabicPeriod"/>
            </a:pPr>
            <a:r>
              <a:rPr lang="en-US" sz="1400" b="0" dirty="0">
                <a:solidFill>
                  <a:schemeClr val="accent2"/>
                </a:solidFill>
                <a:sym typeface="Wingdings" panose="05000000000000000000" pitchFamily="2" charset="2"/>
              </a:rPr>
              <a:t>If you have set up both the coronal and sagittal MRIs in the 3D, you can open them separate windows by clicking the blue and red icons. </a:t>
            </a:r>
          </a:p>
          <a:p>
            <a:pPr marL="228600" lvl="1" indent="-228600" eaLnBrk="1" hangingPunct="1">
              <a:spcBef>
                <a:spcPct val="50000"/>
              </a:spcBef>
              <a:buFontTx/>
              <a:buAutoNum type="arabicPeriod"/>
            </a:pPr>
            <a:r>
              <a:rPr lang="en-US" sz="1400" b="0" dirty="0">
                <a:solidFill>
                  <a:schemeClr val="accent2"/>
                </a:solidFill>
                <a:sym typeface="Wingdings" panose="05000000000000000000" pitchFamily="2" charset="2"/>
              </a:rPr>
              <a:t>You can navigate MR images by left or right arrows. </a:t>
            </a:r>
          </a:p>
          <a:p>
            <a:pPr marL="228600" lvl="1" indent="-228600" eaLnBrk="1" hangingPunct="1">
              <a:spcBef>
                <a:spcPct val="50000"/>
              </a:spcBef>
              <a:buFontTx/>
              <a:buAutoNum type="arabicPeriod"/>
            </a:pPr>
            <a:r>
              <a:rPr lang="en-US" sz="1400" b="0" dirty="0">
                <a:solidFill>
                  <a:schemeClr val="accent2"/>
                </a:solidFill>
                <a:sym typeface="Wingdings" panose="05000000000000000000" pitchFamily="2" charset="2"/>
              </a:rPr>
              <a:t>You can draw any shape in dots or in line segments on </a:t>
            </a:r>
            <a:r>
              <a:rPr lang="en-US" sz="1400" b="0" dirty="0" smtClean="0">
                <a:solidFill>
                  <a:schemeClr val="accent2"/>
                </a:solidFill>
                <a:sym typeface="Wingdings" panose="05000000000000000000" pitchFamily="2" charset="2"/>
              </a:rPr>
              <a:t>MRIs just by clicking on the MR image. </a:t>
            </a:r>
            <a:r>
              <a:rPr lang="en-US" sz="1400" b="0" dirty="0">
                <a:solidFill>
                  <a:schemeClr val="accent2"/>
                </a:solidFill>
                <a:sym typeface="Wingdings" panose="05000000000000000000" pitchFamily="2" charset="2"/>
              </a:rPr>
              <a:t>The color can be chosen by clicking on the color palette.</a:t>
            </a:r>
          </a:p>
          <a:p>
            <a:pPr marL="228600" lvl="1" indent="-228600" eaLnBrk="1" hangingPunct="1">
              <a:spcBef>
                <a:spcPct val="50000"/>
              </a:spcBef>
              <a:buFontTx/>
              <a:buAutoNum type="arabicPeriod"/>
            </a:pPr>
            <a:r>
              <a:rPr lang="en-US" sz="1400" b="0" dirty="0">
                <a:solidFill>
                  <a:schemeClr val="accent2"/>
                </a:solidFill>
                <a:sym typeface="Wingdings" panose="05000000000000000000" pitchFamily="2" charset="2"/>
              </a:rPr>
              <a:t>Manipulation of drawing objects are possible by right-clicking on an object and selecting “Edit Points”. Also you can capture and move existing objects by selecting the dotted box icon and click-dragging items.</a:t>
            </a:r>
          </a:p>
          <a:p>
            <a:pPr marL="228600" lvl="1" indent="-228600" eaLnBrk="1" hangingPunct="1">
              <a:spcBef>
                <a:spcPct val="50000"/>
              </a:spcBef>
              <a:buFontTx/>
              <a:buAutoNum type="arabicPeriod"/>
            </a:pPr>
            <a:r>
              <a:rPr lang="en-US" sz="1400" b="0" dirty="0">
                <a:solidFill>
                  <a:schemeClr val="accent2"/>
                </a:solidFill>
                <a:sym typeface="Wingdings" panose="05000000000000000000" pitchFamily="2" charset="2"/>
              </a:rPr>
              <a:t>Remember to save the drawing by clicking the save icon. It will be saved in “_DrawingData.txt”</a:t>
            </a:r>
          </a:p>
        </p:txBody>
      </p:sp>
      <p:sp>
        <p:nvSpPr>
          <p:cNvPr id="6" name="Rectangle 49"/>
          <p:cNvSpPr>
            <a:spLocks noChangeArrowheads="1"/>
          </p:cNvSpPr>
          <p:nvPr/>
        </p:nvSpPr>
        <p:spPr bwMode="auto">
          <a:xfrm>
            <a:off x="0" y="0"/>
            <a:ext cx="9144000" cy="457200"/>
          </a:xfrm>
          <a:prstGeom prst="rect">
            <a:avLst/>
          </a:prstGeom>
          <a:solidFill>
            <a:srgbClr val="EAEAEA"/>
          </a:solidFill>
          <a:ln w="9525">
            <a:noFill/>
            <a:miter lim="800000"/>
            <a:headEnd/>
            <a:tailEnd/>
          </a:ln>
          <a:extLst/>
        </p:spPr>
        <p:txBody>
          <a:bodyPr/>
          <a:lstStyle/>
          <a:p>
            <a:pPr marL="762000" indent="-762000" algn="ctr">
              <a:spcBef>
                <a:spcPct val="20000"/>
              </a:spcBef>
            </a:pPr>
            <a:r>
              <a:rPr lang="en-US" dirty="0">
                <a:solidFill>
                  <a:srgbClr val="FF0000"/>
                </a:solidFill>
                <a:effectLst>
                  <a:outerShdw blurRad="38100" dist="38100" dir="2700000" algn="tl">
                    <a:srgbClr val="C0C0C0"/>
                  </a:outerShdw>
                </a:effectLst>
              </a:rPr>
              <a:t>Using Virtual Electrode</a:t>
            </a:r>
          </a:p>
        </p:txBody>
      </p:sp>
      <p:grpSp>
        <p:nvGrpSpPr>
          <p:cNvPr id="8" name="Group 7"/>
          <p:cNvGrpSpPr/>
          <p:nvPr/>
        </p:nvGrpSpPr>
        <p:grpSpPr>
          <a:xfrm>
            <a:off x="6649873" y="5031820"/>
            <a:ext cx="65753" cy="65468"/>
            <a:chOff x="7368085" y="1557633"/>
            <a:chExt cx="45919" cy="45720"/>
          </a:xfrm>
        </p:grpSpPr>
        <p:cxnSp>
          <p:nvCxnSpPr>
            <p:cNvPr id="10" name="Straight Connector 9"/>
            <p:cNvCxnSpPr/>
            <p:nvPr/>
          </p:nvCxnSpPr>
          <p:spPr bwMode="auto">
            <a:xfrm>
              <a:off x="7368085" y="1581451"/>
              <a:ext cx="45919" cy="0"/>
            </a:xfrm>
            <a:prstGeom prst="line">
              <a:avLst/>
            </a:prstGeom>
            <a:noFill/>
            <a:ln w="63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7391222" y="1557633"/>
              <a:ext cx="0" cy="45720"/>
            </a:xfrm>
            <a:prstGeom prst="line">
              <a:avLst/>
            </a:prstGeom>
            <a:noFill/>
            <a:ln w="63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Rectangle 42"/>
          <p:cNvSpPr>
            <a:spLocks noChangeArrowheads="1"/>
          </p:cNvSpPr>
          <p:nvPr/>
        </p:nvSpPr>
        <p:spPr bwMode="auto">
          <a:xfrm>
            <a:off x="6433820" y="3807879"/>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
        <p:nvSpPr>
          <p:cNvPr id="21" name="Text Box 54"/>
          <p:cNvSpPr txBox="1">
            <a:spLocks noChangeArrowheads="1"/>
          </p:cNvSpPr>
          <p:nvPr/>
        </p:nvSpPr>
        <p:spPr bwMode="auto">
          <a:xfrm>
            <a:off x="5174714" y="1524000"/>
            <a:ext cx="1215328" cy="3693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a:solidFill>
                  <a:schemeClr val="accent2"/>
                </a:solidFill>
              </a:rPr>
              <a:t>Show/hide neuron markings</a:t>
            </a:r>
          </a:p>
        </p:txBody>
      </p:sp>
      <p:sp>
        <p:nvSpPr>
          <p:cNvPr id="22" name="Text Box 55"/>
          <p:cNvSpPr txBox="1">
            <a:spLocks noChangeArrowheads="1"/>
          </p:cNvSpPr>
          <p:nvPr/>
        </p:nvSpPr>
        <p:spPr bwMode="auto">
          <a:xfrm>
            <a:off x="4563288" y="2043500"/>
            <a:ext cx="1182211" cy="2308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a:solidFill>
                  <a:schemeClr val="accent2"/>
                </a:solidFill>
              </a:rPr>
              <a:t>Show/hide origins</a:t>
            </a:r>
          </a:p>
        </p:txBody>
      </p:sp>
      <p:sp>
        <p:nvSpPr>
          <p:cNvPr id="23" name="Text Box 56"/>
          <p:cNvSpPr txBox="1">
            <a:spLocks noChangeArrowheads="1"/>
          </p:cNvSpPr>
          <p:nvPr/>
        </p:nvSpPr>
        <p:spPr bwMode="auto">
          <a:xfrm>
            <a:off x="4559459" y="3186500"/>
            <a:ext cx="850741" cy="2308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a:solidFill>
                  <a:schemeClr val="accent2"/>
                </a:solidFill>
              </a:rPr>
              <a:t>Sagittal MRI</a:t>
            </a:r>
          </a:p>
        </p:txBody>
      </p:sp>
      <p:sp>
        <p:nvSpPr>
          <p:cNvPr id="24" name="Text Box 57"/>
          <p:cNvSpPr txBox="1">
            <a:spLocks noChangeArrowheads="1"/>
          </p:cNvSpPr>
          <p:nvPr/>
        </p:nvSpPr>
        <p:spPr bwMode="auto">
          <a:xfrm>
            <a:off x="4576013" y="3546567"/>
            <a:ext cx="880926" cy="2308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a:solidFill>
                  <a:schemeClr val="accent2"/>
                </a:solidFill>
              </a:rPr>
              <a:t>Coronal MRI</a:t>
            </a:r>
          </a:p>
        </p:txBody>
      </p:sp>
      <p:sp>
        <p:nvSpPr>
          <p:cNvPr id="25" name="Text Box 58"/>
          <p:cNvSpPr txBox="1">
            <a:spLocks noChangeArrowheads="1"/>
          </p:cNvSpPr>
          <p:nvPr/>
        </p:nvSpPr>
        <p:spPr bwMode="auto">
          <a:xfrm>
            <a:off x="4597401" y="4043086"/>
            <a:ext cx="1143000" cy="3693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a:solidFill>
                  <a:schemeClr val="accent2"/>
                </a:solidFill>
              </a:rPr>
              <a:t>3D viewing of the drawings</a:t>
            </a:r>
          </a:p>
        </p:txBody>
      </p:sp>
      <p:sp>
        <p:nvSpPr>
          <p:cNvPr id="26" name="Rectangle 59"/>
          <p:cNvSpPr>
            <a:spLocks noChangeArrowheads="1"/>
          </p:cNvSpPr>
          <p:nvPr/>
        </p:nvSpPr>
        <p:spPr bwMode="auto">
          <a:xfrm>
            <a:off x="5867400" y="3717052"/>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
        <p:nvSpPr>
          <p:cNvPr id="27" name="Rectangle 60"/>
          <p:cNvSpPr>
            <a:spLocks noChangeArrowheads="1"/>
          </p:cNvSpPr>
          <p:nvPr/>
        </p:nvSpPr>
        <p:spPr bwMode="auto">
          <a:xfrm>
            <a:off x="5998854" y="3794544"/>
            <a:ext cx="150562"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
        <p:nvSpPr>
          <p:cNvPr id="28" name="Rectangle 61"/>
          <p:cNvSpPr>
            <a:spLocks noChangeArrowheads="1"/>
          </p:cNvSpPr>
          <p:nvPr/>
        </p:nvSpPr>
        <p:spPr bwMode="auto">
          <a:xfrm>
            <a:off x="6136014" y="3800259"/>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
        <p:nvSpPr>
          <p:cNvPr id="29" name="Rectangle 62"/>
          <p:cNvSpPr>
            <a:spLocks noChangeArrowheads="1"/>
          </p:cNvSpPr>
          <p:nvPr/>
        </p:nvSpPr>
        <p:spPr bwMode="auto">
          <a:xfrm>
            <a:off x="6312694" y="3813685"/>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cxnSp>
        <p:nvCxnSpPr>
          <p:cNvPr id="30" name="AutoShape 63"/>
          <p:cNvCxnSpPr>
            <a:cxnSpLocks noChangeShapeType="1"/>
            <a:stCxn id="25" idx="0"/>
            <a:endCxn id="26" idx="1"/>
          </p:cNvCxnSpPr>
          <p:nvPr/>
        </p:nvCxnSpPr>
        <p:spPr bwMode="auto">
          <a:xfrm rot="5400000" flipH="1" flipV="1">
            <a:off x="5424383" y="3600070"/>
            <a:ext cx="187534" cy="698499"/>
          </a:xfrm>
          <a:prstGeom prst="bentConnector2">
            <a:avLst/>
          </a:prstGeom>
          <a:noFill/>
          <a:ln w="12700">
            <a:solidFill>
              <a:srgbClr val="CC0000"/>
            </a:solidFill>
            <a:miter lim="800000"/>
            <a:headEnd/>
            <a:tailEnd type="triangle" w="med" len="med"/>
          </a:ln>
          <a:extLst>
            <a:ext uri="{909E8E84-426E-40DD-AFC4-6F175D3DCCD1}">
              <a14:hiddenFill xmlns:a14="http://schemas.microsoft.com/office/drawing/2010/main">
                <a:noFill/>
              </a14:hiddenFill>
            </a:ext>
          </a:extLst>
        </p:spPr>
      </p:cxnSp>
      <p:cxnSp>
        <p:nvCxnSpPr>
          <p:cNvPr id="31" name="AutoShape 64"/>
          <p:cNvCxnSpPr>
            <a:cxnSpLocks noChangeShapeType="1"/>
            <a:stCxn id="24" idx="3"/>
            <a:endCxn id="27" idx="0"/>
          </p:cNvCxnSpPr>
          <p:nvPr/>
        </p:nvCxnSpPr>
        <p:spPr bwMode="auto">
          <a:xfrm>
            <a:off x="5456939" y="3661983"/>
            <a:ext cx="617196" cy="132561"/>
          </a:xfrm>
          <a:prstGeom prst="bentConnector2">
            <a:avLst/>
          </a:prstGeom>
          <a:noFill/>
          <a:ln w="12700">
            <a:solidFill>
              <a:srgbClr val="9933FF"/>
            </a:solidFill>
            <a:miter lim="800000"/>
            <a:headEnd/>
            <a:tailEnd type="triangle" w="med" len="med"/>
          </a:ln>
          <a:extLst>
            <a:ext uri="{909E8E84-426E-40DD-AFC4-6F175D3DCCD1}">
              <a14:hiddenFill xmlns:a14="http://schemas.microsoft.com/office/drawing/2010/main">
                <a:noFill/>
              </a14:hiddenFill>
            </a:ext>
          </a:extLst>
        </p:spPr>
      </p:cxnSp>
      <p:cxnSp>
        <p:nvCxnSpPr>
          <p:cNvPr id="32" name="AutoShape 65"/>
          <p:cNvCxnSpPr>
            <a:cxnSpLocks noChangeShapeType="1"/>
            <a:stCxn id="23" idx="3"/>
            <a:endCxn id="28" idx="0"/>
          </p:cNvCxnSpPr>
          <p:nvPr/>
        </p:nvCxnSpPr>
        <p:spPr bwMode="auto">
          <a:xfrm>
            <a:off x="5410200" y="3301916"/>
            <a:ext cx="780909" cy="498343"/>
          </a:xfrm>
          <a:prstGeom prst="bentConnector2">
            <a:avLst/>
          </a:prstGeom>
          <a:noFill/>
          <a:ln w="12700">
            <a:solidFill>
              <a:srgbClr val="66FF33"/>
            </a:solidFill>
            <a:miter lim="800000"/>
            <a:headEnd/>
            <a:tailEnd type="triangle" w="med" len="med"/>
          </a:ln>
          <a:extLst>
            <a:ext uri="{909E8E84-426E-40DD-AFC4-6F175D3DCCD1}">
              <a14:hiddenFill xmlns:a14="http://schemas.microsoft.com/office/drawing/2010/main">
                <a:noFill/>
              </a14:hiddenFill>
            </a:ext>
          </a:extLst>
        </p:spPr>
      </p:cxnSp>
      <p:sp>
        <p:nvSpPr>
          <p:cNvPr id="33" name="Rectangle 66"/>
          <p:cNvSpPr>
            <a:spLocks noChangeArrowheads="1"/>
          </p:cNvSpPr>
          <p:nvPr/>
        </p:nvSpPr>
        <p:spPr bwMode="auto">
          <a:xfrm>
            <a:off x="7378859" y="3828834"/>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cxnSp>
        <p:nvCxnSpPr>
          <p:cNvPr id="34" name="AutoShape 67"/>
          <p:cNvCxnSpPr>
            <a:cxnSpLocks noChangeShapeType="1"/>
            <a:stCxn id="22" idx="2"/>
            <a:endCxn id="29" idx="0"/>
          </p:cNvCxnSpPr>
          <p:nvPr/>
        </p:nvCxnSpPr>
        <p:spPr bwMode="auto">
          <a:xfrm rot="16200000" flipH="1">
            <a:off x="4991415" y="2437310"/>
            <a:ext cx="1539353" cy="1213395"/>
          </a:xfrm>
          <a:prstGeom prst="bentConnector3">
            <a:avLst>
              <a:gd name="adj1" fmla="val 50000"/>
            </a:avLst>
          </a:prstGeom>
          <a:noFill/>
          <a:ln w="12700">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36" name="Rectangle 69"/>
          <p:cNvSpPr>
            <a:spLocks noChangeArrowheads="1"/>
          </p:cNvSpPr>
          <p:nvPr/>
        </p:nvSpPr>
        <p:spPr bwMode="auto">
          <a:xfrm>
            <a:off x="7132003" y="3813572"/>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
        <p:nvSpPr>
          <p:cNvPr id="39" name="Rectangle 60"/>
          <p:cNvSpPr>
            <a:spLocks noChangeArrowheads="1"/>
          </p:cNvSpPr>
          <p:nvPr/>
        </p:nvSpPr>
        <p:spPr bwMode="auto">
          <a:xfrm>
            <a:off x="6046475" y="3758984"/>
            <a:ext cx="150562"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
        <p:nvSpPr>
          <p:cNvPr id="70" name="Text Box 54"/>
          <p:cNvSpPr txBox="1">
            <a:spLocks noChangeArrowheads="1"/>
          </p:cNvSpPr>
          <p:nvPr/>
        </p:nvSpPr>
        <p:spPr bwMode="auto">
          <a:xfrm>
            <a:off x="6045201" y="1066800"/>
            <a:ext cx="914400" cy="3693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a:solidFill>
                  <a:schemeClr val="accent2"/>
                </a:solidFill>
              </a:rPr>
              <a:t>Show/hide Drawings</a:t>
            </a:r>
          </a:p>
        </p:txBody>
      </p:sp>
      <p:sp>
        <p:nvSpPr>
          <p:cNvPr id="72" name="Rectangle 42"/>
          <p:cNvSpPr>
            <a:spLocks noChangeArrowheads="1"/>
          </p:cNvSpPr>
          <p:nvPr/>
        </p:nvSpPr>
        <p:spPr bwMode="auto">
          <a:xfrm>
            <a:off x="6576060" y="3812959"/>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
        <p:nvSpPr>
          <p:cNvPr id="73" name="Rectangle 42"/>
          <p:cNvSpPr>
            <a:spLocks noChangeArrowheads="1"/>
          </p:cNvSpPr>
          <p:nvPr/>
        </p:nvSpPr>
        <p:spPr bwMode="auto">
          <a:xfrm>
            <a:off x="6955463" y="3809762"/>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cxnSp>
        <p:nvCxnSpPr>
          <p:cNvPr id="74" name="AutoShape 63"/>
          <p:cNvCxnSpPr>
            <a:cxnSpLocks noChangeShapeType="1"/>
            <a:stCxn id="21" idx="2"/>
            <a:endCxn id="16" idx="0"/>
          </p:cNvCxnSpPr>
          <p:nvPr/>
        </p:nvCxnSpPr>
        <p:spPr bwMode="auto">
          <a:xfrm rot="16200000" flipH="1">
            <a:off x="5178373" y="2497336"/>
            <a:ext cx="1914547" cy="706537"/>
          </a:xfrm>
          <a:prstGeom prst="bentConnector3">
            <a:avLst>
              <a:gd name="adj1" fmla="val 50000"/>
            </a:avLst>
          </a:prstGeom>
          <a:noFill/>
          <a:ln w="12700">
            <a:solidFill>
              <a:srgbClr val="CC0000"/>
            </a:solidFill>
            <a:miter lim="800000"/>
            <a:headEnd/>
            <a:tailEnd type="triangle" w="med" len="med"/>
          </a:ln>
          <a:extLst>
            <a:ext uri="{909E8E84-426E-40DD-AFC4-6F175D3DCCD1}">
              <a14:hiddenFill xmlns:a14="http://schemas.microsoft.com/office/drawing/2010/main">
                <a:noFill/>
              </a14:hiddenFill>
            </a:ext>
          </a:extLst>
        </p:spPr>
      </p:cxnSp>
      <p:cxnSp>
        <p:nvCxnSpPr>
          <p:cNvPr id="77" name="AutoShape 64"/>
          <p:cNvCxnSpPr>
            <a:cxnSpLocks noChangeShapeType="1"/>
            <a:stCxn id="70" idx="2"/>
            <a:endCxn id="72" idx="0"/>
          </p:cNvCxnSpPr>
          <p:nvPr/>
        </p:nvCxnSpPr>
        <p:spPr bwMode="auto">
          <a:xfrm rot="16200000" flipH="1">
            <a:off x="5378365" y="2560168"/>
            <a:ext cx="2376827" cy="128754"/>
          </a:xfrm>
          <a:prstGeom prst="bentConnector3">
            <a:avLst>
              <a:gd name="adj1" fmla="val 50000"/>
            </a:avLst>
          </a:prstGeom>
          <a:noFill/>
          <a:ln w="12700">
            <a:solidFill>
              <a:srgbClr val="FFC000"/>
            </a:solidFill>
            <a:miter lim="800000"/>
            <a:headEnd/>
            <a:tailEnd type="triangle" w="med" len="med"/>
          </a:ln>
          <a:extLst>
            <a:ext uri="{909E8E84-426E-40DD-AFC4-6F175D3DCCD1}">
              <a14:hiddenFill xmlns:a14="http://schemas.microsoft.com/office/drawing/2010/main">
                <a:noFill/>
              </a14:hiddenFill>
            </a:ext>
          </a:extLst>
        </p:spPr>
      </p:cxnSp>
      <p:cxnSp>
        <p:nvCxnSpPr>
          <p:cNvPr id="80" name="AutoShape 65"/>
          <p:cNvCxnSpPr>
            <a:cxnSpLocks noChangeShapeType="1"/>
            <a:stCxn id="83" idx="2"/>
            <a:endCxn id="73" idx="0"/>
          </p:cNvCxnSpPr>
          <p:nvPr/>
        </p:nvCxnSpPr>
        <p:spPr bwMode="auto">
          <a:xfrm rot="5400000">
            <a:off x="6212261" y="2922335"/>
            <a:ext cx="1685724" cy="89130"/>
          </a:xfrm>
          <a:prstGeom prst="bentConnector3">
            <a:avLst>
              <a:gd name="adj1" fmla="val 50000"/>
            </a:avLst>
          </a:prstGeom>
          <a:noFill/>
          <a:ln w="12700">
            <a:solidFill>
              <a:srgbClr val="66FF33"/>
            </a:solidFill>
            <a:miter lim="800000"/>
            <a:headEnd/>
            <a:tailEnd type="triangle" w="med" len="med"/>
          </a:ln>
          <a:extLst>
            <a:ext uri="{909E8E84-426E-40DD-AFC4-6F175D3DCCD1}">
              <a14:hiddenFill xmlns:a14="http://schemas.microsoft.com/office/drawing/2010/main">
                <a:noFill/>
              </a14:hiddenFill>
            </a:ext>
          </a:extLst>
        </p:spPr>
      </p:cxnSp>
      <p:sp>
        <p:nvSpPr>
          <p:cNvPr id="83" name="Text Box 54"/>
          <p:cNvSpPr txBox="1">
            <a:spLocks noChangeArrowheads="1"/>
          </p:cNvSpPr>
          <p:nvPr/>
        </p:nvSpPr>
        <p:spPr bwMode="auto">
          <a:xfrm>
            <a:off x="6553200" y="1754706"/>
            <a:ext cx="1092976" cy="3693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a:solidFill>
                  <a:schemeClr val="accent2"/>
                </a:solidFill>
              </a:rPr>
              <a:t>Set electrode position</a:t>
            </a:r>
          </a:p>
        </p:txBody>
      </p:sp>
      <p:cxnSp>
        <p:nvCxnSpPr>
          <p:cNvPr id="86" name="AutoShape 67"/>
          <p:cNvCxnSpPr>
            <a:cxnSpLocks noChangeShapeType="1"/>
            <a:stCxn id="101" idx="1"/>
            <a:endCxn id="36" idx="0"/>
          </p:cNvCxnSpPr>
          <p:nvPr/>
        </p:nvCxnSpPr>
        <p:spPr bwMode="auto">
          <a:xfrm rot="10800000" flipV="1">
            <a:off x="7187098" y="2331008"/>
            <a:ext cx="720056" cy="1482564"/>
          </a:xfrm>
          <a:prstGeom prst="bentConnector2">
            <a:avLst/>
          </a:prstGeom>
          <a:noFill/>
          <a:ln w="12700">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87" name="Rectangle 66"/>
          <p:cNvSpPr>
            <a:spLocks noChangeArrowheads="1"/>
          </p:cNvSpPr>
          <p:nvPr/>
        </p:nvSpPr>
        <p:spPr bwMode="auto">
          <a:xfrm>
            <a:off x="7158673" y="3803411"/>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
        <p:nvSpPr>
          <p:cNvPr id="95" name="Rectangle 66"/>
          <p:cNvSpPr>
            <a:spLocks noChangeArrowheads="1"/>
          </p:cNvSpPr>
          <p:nvPr/>
        </p:nvSpPr>
        <p:spPr bwMode="auto">
          <a:xfrm>
            <a:off x="7509810" y="3834005"/>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
        <p:nvSpPr>
          <p:cNvPr id="96" name="Rectangle 66"/>
          <p:cNvSpPr>
            <a:spLocks noChangeArrowheads="1"/>
          </p:cNvSpPr>
          <p:nvPr/>
        </p:nvSpPr>
        <p:spPr bwMode="auto">
          <a:xfrm>
            <a:off x="7781123" y="3729613"/>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
        <p:nvSpPr>
          <p:cNvPr id="101" name="Text Box 54"/>
          <p:cNvSpPr txBox="1">
            <a:spLocks noChangeArrowheads="1"/>
          </p:cNvSpPr>
          <p:nvPr/>
        </p:nvSpPr>
        <p:spPr bwMode="auto">
          <a:xfrm>
            <a:off x="7907154" y="2215592"/>
            <a:ext cx="779646" cy="2308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a:solidFill>
                  <a:schemeClr val="accent2"/>
                </a:solidFill>
              </a:rPr>
              <a:t>Draw dots</a:t>
            </a:r>
          </a:p>
        </p:txBody>
      </p:sp>
      <p:sp>
        <p:nvSpPr>
          <p:cNvPr id="103" name="Text Box 54"/>
          <p:cNvSpPr txBox="1">
            <a:spLocks noChangeArrowheads="1"/>
          </p:cNvSpPr>
          <p:nvPr/>
        </p:nvSpPr>
        <p:spPr bwMode="auto">
          <a:xfrm>
            <a:off x="8064107" y="2761234"/>
            <a:ext cx="775093" cy="2308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a:solidFill>
                  <a:schemeClr val="accent2"/>
                </a:solidFill>
              </a:rPr>
              <a:t>Draw lines</a:t>
            </a:r>
          </a:p>
        </p:txBody>
      </p:sp>
      <p:cxnSp>
        <p:nvCxnSpPr>
          <p:cNvPr id="104" name="AutoShape 67"/>
          <p:cNvCxnSpPr>
            <a:cxnSpLocks noChangeShapeType="1"/>
            <a:stCxn id="105" idx="1"/>
            <a:endCxn id="95" idx="0"/>
          </p:cNvCxnSpPr>
          <p:nvPr/>
        </p:nvCxnSpPr>
        <p:spPr bwMode="auto">
          <a:xfrm rot="10800000" flipV="1">
            <a:off x="7564906" y="3294965"/>
            <a:ext cx="436095" cy="539039"/>
          </a:xfrm>
          <a:prstGeom prst="bentConnector2">
            <a:avLst/>
          </a:prstGeom>
          <a:noFill/>
          <a:ln w="12700">
            <a:solidFill>
              <a:srgbClr val="FFC000"/>
            </a:solidFill>
            <a:miter lim="800000"/>
            <a:headEnd/>
            <a:tailEnd type="triangle" w="med" len="med"/>
          </a:ln>
          <a:extLst>
            <a:ext uri="{909E8E84-426E-40DD-AFC4-6F175D3DCCD1}">
              <a14:hiddenFill xmlns:a14="http://schemas.microsoft.com/office/drawing/2010/main">
                <a:noFill/>
              </a14:hiddenFill>
            </a:ext>
          </a:extLst>
        </p:spPr>
      </p:cxnSp>
      <p:sp>
        <p:nvSpPr>
          <p:cNvPr id="105" name="Text Box 54"/>
          <p:cNvSpPr txBox="1">
            <a:spLocks noChangeArrowheads="1"/>
          </p:cNvSpPr>
          <p:nvPr/>
        </p:nvSpPr>
        <p:spPr bwMode="auto">
          <a:xfrm>
            <a:off x="8001000" y="3110300"/>
            <a:ext cx="1119840" cy="3693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a:solidFill>
                  <a:schemeClr val="accent2"/>
                </a:solidFill>
              </a:rPr>
              <a:t>Capture drawing objects</a:t>
            </a:r>
          </a:p>
        </p:txBody>
      </p:sp>
      <p:cxnSp>
        <p:nvCxnSpPr>
          <p:cNvPr id="106" name="AutoShape 63"/>
          <p:cNvCxnSpPr>
            <a:cxnSpLocks noChangeShapeType="1"/>
            <a:stCxn id="103" idx="1"/>
            <a:endCxn id="33" idx="0"/>
          </p:cNvCxnSpPr>
          <p:nvPr/>
        </p:nvCxnSpPr>
        <p:spPr bwMode="auto">
          <a:xfrm rot="10800000" flipV="1">
            <a:off x="7433955" y="2876650"/>
            <a:ext cx="630153" cy="952184"/>
          </a:xfrm>
          <a:prstGeom prst="bentConnector2">
            <a:avLst/>
          </a:prstGeom>
          <a:noFill/>
          <a:ln w="12700">
            <a:solidFill>
              <a:srgbClr val="CC0000"/>
            </a:solidFill>
            <a:miter lim="800000"/>
            <a:headEnd/>
            <a:tailEnd type="triangle" w="med" len="med"/>
          </a:ln>
          <a:extLst>
            <a:ext uri="{909E8E84-426E-40DD-AFC4-6F175D3DCCD1}">
              <a14:hiddenFill xmlns:a14="http://schemas.microsoft.com/office/drawing/2010/main">
                <a:noFill/>
              </a14:hiddenFill>
            </a:ext>
          </a:extLst>
        </p:spPr>
      </p:cxnSp>
      <p:sp>
        <p:nvSpPr>
          <p:cNvPr id="116" name="Text Box 54"/>
          <p:cNvSpPr txBox="1">
            <a:spLocks noChangeArrowheads="1"/>
          </p:cNvSpPr>
          <p:nvPr/>
        </p:nvSpPr>
        <p:spPr bwMode="auto">
          <a:xfrm>
            <a:off x="8083798" y="3710466"/>
            <a:ext cx="978296" cy="230832"/>
          </a:xfrm>
          <a:prstGeom prst="rect">
            <a:avLst/>
          </a:prstGeom>
          <a:solidFill>
            <a:schemeClr val="accent1">
              <a:alpha val="48000"/>
            </a:schemeClr>
          </a:solidFill>
          <a:ln w="3175" algn="ctr">
            <a:solidFill>
              <a:schemeClr val="tx1"/>
            </a:solidFill>
            <a:miter lim="800000"/>
            <a:headEnd/>
            <a:tailEnd/>
          </a:ln>
          <a:extLst/>
        </p:spPr>
        <p:txBody>
          <a:bodyPr wrap="square">
            <a:spAutoFit/>
          </a:bodyPr>
          <a:lstStyle>
            <a:defPPr>
              <a:defRPr lang="en-US"/>
            </a:defPPr>
            <a:lvl1pPr eaLnBrk="1" hangingPunct="1">
              <a:spcBef>
                <a:spcPct val="50000"/>
              </a:spcBef>
              <a:defRPr sz="900">
                <a:solidFill>
                  <a:schemeClr val="accent2"/>
                </a:solidFill>
              </a:defRPr>
            </a:lvl1pPr>
            <a:lvl2pPr marL="742950" indent="-285750" eaLnBrk="0" hangingPunct="0">
              <a:defRPr sz="1200">
                <a:solidFill>
                  <a:schemeClr val="tx1"/>
                </a:solidFill>
              </a:defRPr>
            </a:lvl2pPr>
            <a:lvl3pPr marL="1143000" indent="-228600" eaLnBrk="0" hangingPunct="0">
              <a:defRPr sz="1200">
                <a:solidFill>
                  <a:schemeClr val="tx1"/>
                </a:solidFill>
              </a:defRPr>
            </a:lvl3pPr>
            <a:lvl4pPr marL="1600200" indent="-228600" eaLnBrk="0" hangingPunct="0">
              <a:defRPr sz="1200">
                <a:solidFill>
                  <a:schemeClr val="tx1"/>
                </a:solidFill>
              </a:defRPr>
            </a:lvl4pPr>
            <a:lvl5pPr marL="2057400" indent="-228600" eaLnBrk="0" hangingPunct="0">
              <a:defRPr sz="1200">
                <a:solidFill>
                  <a:schemeClr val="tx1"/>
                </a:solidFill>
              </a:defRPr>
            </a:lvl5pPr>
            <a:lvl6pPr marL="2514600" indent="-228600" algn="ctr" eaLnBrk="0" fontAlgn="base" hangingPunct="0">
              <a:spcBef>
                <a:spcPct val="0"/>
              </a:spcBef>
              <a:spcAft>
                <a:spcPct val="0"/>
              </a:spcAft>
              <a:defRPr sz="1200">
                <a:solidFill>
                  <a:schemeClr val="tx1"/>
                </a:solidFill>
              </a:defRPr>
            </a:lvl6pPr>
            <a:lvl7pPr marL="2971800" indent="-228600" algn="ctr" eaLnBrk="0" fontAlgn="base" hangingPunct="0">
              <a:spcBef>
                <a:spcPct val="0"/>
              </a:spcBef>
              <a:spcAft>
                <a:spcPct val="0"/>
              </a:spcAft>
              <a:defRPr sz="1200">
                <a:solidFill>
                  <a:schemeClr val="tx1"/>
                </a:solidFill>
              </a:defRPr>
            </a:lvl7pPr>
            <a:lvl8pPr marL="3429000" indent="-228600" algn="ctr" eaLnBrk="0" fontAlgn="base" hangingPunct="0">
              <a:spcBef>
                <a:spcPct val="0"/>
              </a:spcBef>
              <a:spcAft>
                <a:spcPct val="0"/>
              </a:spcAft>
              <a:defRPr sz="1200">
                <a:solidFill>
                  <a:schemeClr val="tx1"/>
                </a:solidFill>
              </a:defRPr>
            </a:lvl8pPr>
            <a:lvl9pPr marL="3886200" indent="-228600" algn="ctr" eaLnBrk="0" fontAlgn="base" hangingPunct="0">
              <a:spcBef>
                <a:spcPct val="0"/>
              </a:spcBef>
              <a:spcAft>
                <a:spcPct val="0"/>
              </a:spcAft>
              <a:defRPr sz="1200">
                <a:solidFill>
                  <a:schemeClr val="tx1"/>
                </a:solidFill>
              </a:defRPr>
            </a:lvl9pPr>
          </a:lstStyle>
          <a:p>
            <a:r>
              <a:rPr lang="en-US" dirty="0"/>
              <a:t>Save Drawing</a:t>
            </a:r>
          </a:p>
        </p:txBody>
      </p:sp>
      <p:cxnSp>
        <p:nvCxnSpPr>
          <p:cNvPr id="119" name="AutoShape 65"/>
          <p:cNvCxnSpPr>
            <a:cxnSpLocks noChangeShapeType="1"/>
            <a:stCxn id="116" idx="1"/>
            <a:endCxn id="96" idx="3"/>
          </p:cNvCxnSpPr>
          <p:nvPr/>
        </p:nvCxnSpPr>
        <p:spPr bwMode="auto">
          <a:xfrm flipH="1">
            <a:off x="7891313" y="3825882"/>
            <a:ext cx="192485" cy="42231"/>
          </a:xfrm>
          <a:prstGeom prst="straightConnector1">
            <a:avLst/>
          </a:prstGeom>
          <a:noFill/>
          <a:ln w="12700">
            <a:solidFill>
              <a:srgbClr val="66FF33"/>
            </a:solidFill>
            <a:miter lim="800000"/>
            <a:headEnd/>
            <a:tailEnd type="triangle" w="med" len="med"/>
          </a:ln>
          <a:extLst>
            <a:ext uri="{909E8E84-426E-40DD-AFC4-6F175D3DCCD1}">
              <a14:hiddenFill xmlns:a14="http://schemas.microsoft.com/office/drawing/2010/main">
                <a:noFill/>
              </a14:hiddenFill>
            </a:ext>
          </a:extLst>
        </p:spPr>
      </p:cxnSp>
      <p:sp>
        <p:nvSpPr>
          <p:cNvPr id="125" name="Rectangle 59"/>
          <p:cNvSpPr>
            <a:spLocks noChangeArrowheads="1"/>
          </p:cNvSpPr>
          <p:nvPr/>
        </p:nvSpPr>
        <p:spPr bwMode="auto">
          <a:xfrm>
            <a:off x="7090878" y="4157903"/>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cxnSp>
        <p:nvCxnSpPr>
          <p:cNvPr id="126" name="AutoShape 65"/>
          <p:cNvCxnSpPr>
            <a:cxnSpLocks noChangeShapeType="1"/>
            <a:stCxn id="83" idx="2"/>
            <a:endCxn id="125" idx="0"/>
          </p:cNvCxnSpPr>
          <p:nvPr/>
        </p:nvCxnSpPr>
        <p:spPr bwMode="auto">
          <a:xfrm rot="16200000" flipH="1">
            <a:off x="6105898" y="3117827"/>
            <a:ext cx="2033865" cy="46285"/>
          </a:xfrm>
          <a:prstGeom prst="bentConnector3">
            <a:avLst>
              <a:gd name="adj1" fmla="val 50000"/>
            </a:avLst>
          </a:prstGeom>
          <a:noFill/>
          <a:ln w="12700">
            <a:solidFill>
              <a:srgbClr val="66FF33"/>
            </a:solidFill>
            <a:miter lim="800000"/>
            <a:headEnd/>
            <a:tailEnd type="triangle" w="med" len="med"/>
          </a:ln>
          <a:extLst>
            <a:ext uri="{909E8E84-426E-40DD-AFC4-6F175D3DCCD1}">
              <a14:hiddenFill xmlns:a14="http://schemas.microsoft.com/office/drawing/2010/main">
                <a:noFill/>
              </a14:hiddenFill>
            </a:ext>
          </a:extLst>
        </p:spPr>
      </p:cxnSp>
      <p:sp>
        <p:nvSpPr>
          <p:cNvPr id="127" name="Rectangle 59"/>
          <p:cNvSpPr>
            <a:spLocks noChangeArrowheads="1"/>
          </p:cNvSpPr>
          <p:nvPr/>
        </p:nvSpPr>
        <p:spPr bwMode="auto">
          <a:xfrm>
            <a:off x="7185537" y="4274765"/>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
        <p:nvSpPr>
          <p:cNvPr id="43" name="Left Brace 42"/>
          <p:cNvSpPr/>
          <p:nvPr/>
        </p:nvSpPr>
        <p:spPr bwMode="auto">
          <a:xfrm>
            <a:off x="8434925" y="4295140"/>
            <a:ext cx="304799" cy="2194560"/>
          </a:xfrm>
          <a:prstGeom prst="leftBrace">
            <a:avLst>
              <a:gd name="adj1" fmla="val 61569"/>
              <a:gd name="adj2" fmla="val 50000"/>
            </a:avLst>
          </a:prstGeom>
          <a:noFill/>
          <a:ln w="9525"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CC0000"/>
              </a:solidFill>
              <a:effectLst/>
              <a:latin typeface="Arial" pitchFamily="34" charset="0"/>
            </a:endParaRPr>
          </a:p>
        </p:txBody>
      </p:sp>
      <p:sp>
        <p:nvSpPr>
          <p:cNvPr id="142" name="Text Box 54"/>
          <p:cNvSpPr txBox="1">
            <a:spLocks noChangeArrowheads="1"/>
          </p:cNvSpPr>
          <p:nvPr/>
        </p:nvSpPr>
        <p:spPr bwMode="auto">
          <a:xfrm>
            <a:off x="7467600" y="5200218"/>
            <a:ext cx="982583" cy="438582"/>
          </a:xfrm>
          <a:prstGeom prst="rect">
            <a:avLst/>
          </a:prstGeom>
          <a:solidFill>
            <a:schemeClr val="accent1">
              <a:alpha val="48000"/>
            </a:schemeClr>
          </a:solidFill>
          <a:ln w="3175" algn="ctr">
            <a:noFill/>
            <a:miter lim="800000"/>
            <a:headEnd/>
            <a:tailEnd/>
          </a:ln>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a:solidFill>
                  <a:schemeClr val="accent2"/>
                </a:solidFill>
              </a:rPr>
              <a:t>color palette</a:t>
            </a:r>
          </a:p>
          <a:p>
            <a:pPr eaLnBrk="1" hangingPunct="1">
              <a:spcBef>
                <a:spcPct val="50000"/>
              </a:spcBef>
            </a:pPr>
            <a:r>
              <a:rPr lang="en-US" sz="900" dirty="0">
                <a:solidFill>
                  <a:schemeClr val="accent2"/>
                </a:solidFill>
              </a:rPr>
              <a:t>for drawing</a:t>
            </a:r>
          </a:p>
        </p:txBody>
      </p:sp>
      <p:cxnSp>
        <p:nvCxnSpPr>
          <p:cNvPr id="52" name="AutoShape 67"/>
          <p:cNvCxnSpPr>
            <a:cxnSpLocks noChangeShapeType="1"/>
            <a:stCxn id="53" idx="3"/>
            <a:endCxn id="56" idx="2"/>
          </p:cNvCxnSpPr>
          <p:nvPr/>
        </p:nvCxnSpPr>
        <p:spPr bwMode="auto">
          <a:xfrm flipV="1">
            <a:off x="5745500" y="3927407"/>
            <a:ext cx="1133921" cy="1134059"/>
          </a:xfrm>
          <a:prstGeom prst="bentConnector2">
            <a:avLst/>
          </a:prstGeom>
          <a:noFill/>
          <a:ln w="12700">
            <a:solidFill>
              <a:srgbClr val="996633"/>
            </a:solidFill>
            <a:miter lim="800000"/>
            <a:headEnd/>
            <a:tailEnd type="triangle" w="med" len="med"/>
          </a:ln>
          <a:extLst>
            <a:ext uri="{909E8E84-426E-40DD-AFC4-6F175D3DCCD1}">
              <a14:hiddenFill xmlns:a14="http://schemas.microsoft.com/office/drawing/2010/main">
                <a:noFill/>
              </a14:hiddenFill>
            </a:ext>
          </a:extLst>
        </p:spPr>
      </p:cxnSp>
      <p:sp>
        <p:nvSpPr>
          <p:cNvPr id="53" name="Text Box 54"/>
          <p:cNvSpPr txBox="1">
            <a:spLocks noChangeArrowheads="1"/>
          </p:cNvSpPr>
          <p:nvPr/>
        </p:nvSpPr>
        <p:spPr bwMode="auto">
          <a:xfrm>
            <a:off x="4556086" y="4876800"/>
            <a:ext cx="1189414" cy="3693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a:solidFill>
                  <a:schemeClr val="accent2"/>
                </a:solidFill>
              </a:rPr>
              <a:t>Reset </a:t>
            </a:r>
            <a:r>
              <a:rPr lang="en-US" sz="900" dirty="0" smtClean="0">
                <a:solidFill>
                  <a:schemeClr val="accent2"/>
                </a:solidFill>
              </a:rPr>
              <a:t>image </a:t>
            </a:r>
            <a:r>
              <a:rPr lang="en-US" sz="900" dirty="0">
                <a:solidFill>
                  <a:schemeClr val="accent2"/>
                </a:solidFill>
              </a:rPr>
              <a:t>to its original position</a:t>
            </a:r>
          </a:p>
        </p:txBody>
      </p:sp>
      <p:sp>
        <p:nvSpPr>
          <p:cNvPr id="56" name="Rectangle 42"/>
          <p:cNvSpPr>
            <a:spLocks noChangeArrowheads="1"/>
          </p:cNvSpPr>
          <p:nvPr/>
        </p:nvSpPr>
        <p:spPr bwMode="auto">
          <a:xfrm>
            <a:off x="6824326" y="3650408"/>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
        <p:nvSpPr>
          <p:cNvPr id="60" name="Text Box 54"/>
          <p:cNvSpPr txBox="1">
            <a:spLocks noChangeArrowheads="1"/>
          </p:cNvSpPr>
          <p:nvPr/>
        </p:nvSpPr>
        <p:spPr bwMode="auto">
          <a:xfrm>
            <a:off x="4580641" y="4544382"/>
            <a:ext cx="1058160" cy="2308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smtClean="0">
                <a:solidFill>
                  <a:schemeClr val="accent2"/>
                </a:solidFill>
              </a:rPr>
              <a:t>Show grid ruler</a:t>
            </a:r>
            <a:endParaRPr lang="en-US" sz="900" dirty="0">
              <a:solidFill>
                <a:schemeClr val="accent2"/>
              </a:solidFill>
            </a:endParaRPr>
          </a:p>
        </p:txBody>
      </p:sp>
      <p:cxnSp>
        <p:nvCxnSpPr>
          <p:cNvPr id="61" name="AutoShape 67"/>
          <p:cNvCxnSpPr>
            <a:cxnSpLocks noChangeShapeType="1"/>
            <a:stCxn id="60" idx="3"/>
            <a:endCxn id="65" idx="2"/>
          </p:cNvCxnSpPr>
          <p:nvPr/>
        </p:nvCxnSpPr>
        <p:spPr bwMode="auto">
          <a:xfrm flipV="1">
            <a:off x="5638801" y="3932394"/>
            <a:ext cx="1117430" cy="727404"/>
          </a:xfrm>
          <a:prstGeom prst="bentConnector2">
            <a:avLst/>
          </a:prstGeom>
          <a:noFill/>
          <a:ln w="12700">
            <a:solidFill>
              <a:srgbClr val="0066FF"/>
            </a:solidFill>
            <a:miter lim="800000"/>
            <a:headEnd/>
            <a:tailEnd type="triangle" w="med" len="med"/>
          </a:ln>
          <a:extLst>
            <a:ext uri="{909E8E84-426E-40DD-AFC4-6F175D3DCCD1}">
              <a14:hiddenFill xmlns:a14="http://schemas.microsoft.com/office/drawing/2010/main">
                <a:noFill/>
              </a14:hiddenFill>
            </a:ext>
          </a:extLst>
        </p:spPr>
      </p:cxnSp>
      <p:sp>
        <p:nvSpPr>
          <p:cNvPr id="65" name="Rectangle 42"/>
          <p:cNvSpPr>
            <a:spLocks noChangeArrowheads="1"/>
          </p:cNvSpPr>
          <p:nvPr/>
        </p:nvSpPr>
        <p:spPr bwMode="auto">
          <a:xfrm>
            <a:off x="6701136" y="3655395"/>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
        <p:nvSpPr>
          <p:cNvPr id="68" name="Text Box 54"/>
          <p:cNvSpPr txBox="1">
            <a:spLocks noChangeArrowheads="1"/>
          </p:cNvSpPr>
          <p:nvPr/>
        </p:nvSpPr>
        <p:spPr bwMode="auto">
          <a:xfrm>
            <a:off x="8064108" y="2490874"/>
            <a:ext cx="997986" cy="230832"/>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algn="ctr" eaLnBrk="0" fontAlgn="base" hangingPunct="0">
              <a:spcBef>
                <a:spcPct val="0"/>
              </a:spcBef>
              <a:spcAft>
                <a:spcPct val="0"/>
              </a:spcAft>
              <a:defRPr sz="1200">
                <a:solidFill>
                  <a:schemeClr val="tx1"/>
                </a:solidFill>
                <a:latin typeface="Arial" charset="0"/>
              </a:defRPr>
            </a:lvl6pPr>
            <a:lvl7pPr marL="2971800" indent="-228600" algn="ctr" eaLnBrk="0" fontAlgn="base" hangingPunct="0">
              <a:spcBef>
                <a:spcPct val="0"/>
              </a:spcBef>
              <a:spcAft>
                <a:spcPct val="0"/>
              </a:spcAft>
              <a:defRPr sz="1200">
                <a:solidFill>
                  <a:schemeClr val="tx1"/>
                </a:solidFill>
                <a:latin typeface="Arial" charset="0"/>
              </a:defRPr>
            </a:lvl7pPr>
            <a:lvl8pPr marL="3429000" indent="-228600" algn="ctr" eaLnBrk="0" fontAlgn="base" hangingPunct="0">
              <a:spcBef>
                <a:spcPct val="0"/>
              </a:spcBef>
              <a:spcAft>
                <a:spcPct val="0"/>
              </a:spcAft>
              <a:defRPr sz="1200">
                <a:solidFill>
                  <a:schemeClr val="tx1"/>
                </a:solidFill>
                <a:latin typeface="Arial" charset="0"/>
              </a:defRPr>
            </a:lvl8pPr>
            <a:lvl9pPr marL="3886200" indent="-228600" algn="ctr"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en-US" sz="900" dirty="0">
                <a:solidFill>
                  <a:schemeClr val="accent2"/>
                </a:solidFill>
              </a:rPr>
              <a:t>Draw </a:t>
            </a:r>
            <a:r>
              <a:rPr lang="en-US" sz="900" dirty="0" smtClean="0">
                <a:solidFill>
                  <a:schemeClr val="accent2"/>
                </a:solidFill>
              </a:rPr>
              <a:t>Markings</a:t>
            </a:r>
            <a:endParaRPr lang="en-US" sz="900" dirty="0">
              <a:solidFill>
                <a:schemeClr val="accent2"/>
              </a:solidFill>
            </a:endParaRPr>
          </a:p>
        </p:txBody>
      </p:sp>
      <p:cxnSp>
        <p:nvCxnSpPr>
          <p:cNvPr id="69" name="AutoShape 67"/>
          <p:cNvCxnSpPr>
            <a:cxnSpLocks noChangeShapeType="1"/>
            <a:stCxn id="68" idx="1"/>
            <a:endCxn id="75" idx="0"/>
          </p:cNvCxnSpPr>
          <p:nvPr/>
        </p:nvCxnSpPr>
        <p:spPr bwMode="auto">
          <a:xfrm rot="10800000" flipV="1">
            <a:off x="7303206" y="2606289"/>
            <a:ext cx="760902" cy="1221657"/>
          </a:xfrm>
          <a:prstGeom prst="bentConnector2">
            <a:avLst/>
          </a:prstGeom>
          <a:noFill/>
          <a:ln w="12700">
            <a:solidFill>
              <a:srgbClr val="7030A0"/>
            </a:solidFill>
            <a:miter lim="800000"/>
            <a:headEnd/>
            <a:tailEnd type="triangle" w="med" len="med"/>
          </a:ln>
          <a:extLst>
            <a:ext uri="{909E8E84-426E-40DD-AFC4-6F175D3DCCD1}">
              <a14:hiddenFill xmlns:a14="http://schemas.microsoft.com/office/drawing/2010/main">
                <a:noFill/>
              </a14:hiddenFill>
            </a:ext>
          </a:extLst>
        </p:spPr>
      </p:cxnSp>
      <p:sp>
        <p:nvSpPr>
          <p:cNvPr id="75" name="Rectangle 66"/>
          <p:cNvSpPr>
            <a:spLocks noChangeArrowheads="1"/>
          </p:cNvSpPr>
          <p:nvPr/>
        </p:nvSpPr>
        <p:spPr bwMode="auto">
          <a:xfrm>
            <a:off x="7248111" y="3827947"/>
            <a:ext cx="110190" cy="276999"/>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sz="1200"/>
          </a:p>
        </p:txBody>
      </p:sp>
    </p:spTree>
    <p:extLst>
      <p:ext uri="{BB962C8B-B14F-4D97-AF65-F5344CB8AC3E}">
        <p14:creationId xmlns:p14="http://schemas.microsoft.com/office/powerpoint/2010/main" val="55252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560"/>
          <p:cNvSpPr txBox="1">
            <a:spLocks noChangeArrowheads="1"/>
          </p:cNvSpPr>
          <p:nvPr/>
        </p:nvSpPr>
        <p:spPr bwMode="auto">
          <a:xfrm>
            <a:off x="1905000" y="685800"/>
            <a:ext cx="5334000" cy="5539978"/>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marL="0" lvl="1" indent="0" eaLnBrk="1" hangingPunct="1">
              <a:spcBef>
                <a:spcPct val="50000"/>
              </a:spcBef>
            </a:pPr>
            <a:r>
              <a:rPr lang="en-US" sz="1200" dirty="0" smtClean="0">
                <a:solidFill>
                  <a:schemeClr val="accent2"/>
                </a:solidFill>
              </a:rPr>
              <a:t>Move the electrode along the GRID </a:t>
            </a:r>
            <a:r>
              <a:rPr lang="en-US" sz="1200" dirty="0">
                <a:solidFill>
                  <a:schemeClr val="accent2"/>
                </a:solidFill>
              </a:rPr>
              <a:t>c</a:t>
            </a:r>
            <a:r>
              <a:rPr lang="en-US" sz="1200" dirty="0" smtClean="0">
                <a:solidFill>
                  <a:schemeClr val="accent2"/>
                </a:solidFill>
              </a:rPr>
              <a:t>oordinate </a:t>
            </a:r>
            <a:r>
              <a:rPr lang="en-US" sz="1200" dirty="0" smtClean="0">
                <a:solidFill>
                  <a:schemeClr val="accent2"/>
                </a:solidFill>
              </a:rPr>
              <a:t>:</a:t>
            </a:r>
            <a:endParaRPr lang="en-US" sz="1200" dirty="0" smtClean="0">
              <a:solidFill>
                <a:schemeClr val="accent2"/>
              </a:solidFill>
            </a:endParaRPr>
          </a:p>
          <a:p>
            <a:pPr marL="628650" lvl="2" eaLnBrk="1" hangingPunct="1">
              <a:spcBef>
                <a:spcPct val="50000"/>
              </a:spcBef>
              <a:buFontTx/>
              <a:buAutoNum type="arabicPeriod"/>
            </a:pPr>
            <a:r>
              <a:rPr lang="en-US" sz="1200" b="0" dirty="0" smtClean="0">
                <a:solidFill>
                  <a:schemeClr val="accent2"/>
                </a:solidFill>
              </a:rPr>
              <a:t>Number 1: move electrode along the grid –X axis</a:t>
            </a:r>
          </a:p>
          <a:p>
            <a:pPr marL="628650" lvl="2" eaLnBrk="1" hangingPunct="1">
              <a:spcBef>
                <a:spcPct val="50000"/>
              </a:spcBef>
              <a:buFontTx/>
              <a:buAutoNum type="arabicPeriod"/>
            </a:pPr>
            <a:r>
              <a:rPr lang="en-US" sz="1200" b="0" dirty="0" smtClean="0">
                <a:solidFill>
                  <a:schemeClr val="accent2"/>
                </a:solidFill>
              </a:rPr>
              <a:t>Number 2: </a:t>
            </a:r>
            <a:r>
              <a:rPr lang="en-US" sz="1200" b="0" dirty="0">
                <a:solidFill>
                  <a:schemeClr val="accent2"/>
                </a:solidFill>
              </a:rPr>
              <a:t>move electrode along the grid </a:t>
            </a:r>
            <a:r>
              <a:rPr lang="en-US" sz="1200" b="0" dirty="0" smtClean="0">
                <a:solidFill>
                  <a:schemeClr val="accent2"/>
                </a:solidFill>
              </a:rPr>
              <a:t>+X </a:t>
            </a:r>
            <a:r>
              <a:rPr lang="en-US" sz="1200" b="0" dirty="0">
                <a:solidFill>
                  <a:schemeClr val="accent2"/>
                </a:solidFill>
              </a:rPr>
              <a:t>axis</a:t>
            </a:r>
          </a:p>
          <a:p>
            <a:pPr marL="628650" lvl="2" eaLnBrk="1" hangingPunct="1">
              <a:spcBef>
                <a:spcPct val="50000"/>
              </a:spcBef>
              <a:buFontTx/>
              <a:buAutoNum type="arabicPeriod"/>
            </a:pPr>
            <a:r>
              <a:rPr lang="en-US" sz="1200" b="0" dirty="0">
                <a:solidFill>
                  <a:schemeClr val="accent2"/>
                </a:solidFill>
              </a:rPr>
              <a:t>Number </a:t>
            </a:r>
            <a:r>
              <a:rPr lang="en-US" sz="1200" b="0" dirty="0" smtClean="0">
                <a:solidFill>
                  <a:schemeClr val="accent2"/>
                </a:solidFill>
              </a:rPr>
              <a:t>3: </a:t>
            </a:r>
            <a:r>
              <a:rPr lang="en-US" sz="1200" b="0" dirty="0">
                <a:solidFill>
                  <a:schemeClr val="accent2"/>
                </a:solidFill>
              </a:rPr>
              <a:t>move electrode along the grid </a:t>
            </a:r>
            <a:r>
              <a:rPr lang="en-US" sz="1200" b="0" dirty="0" smtClean="0">
                <a:solidFill>
                  <a:schemeClr val="accent2"/>
                </a:solidFill>
              </a:rPr>
              <a:t>–Y </a:t>
            </a:r>
            <a:r>
              <a:rPr lang="en-US" sz="1200" b="0" dirty="0">
                <a:solidFill>
                  <a:schemeClr val="accent2"/>
                </a:solidFill>
              </a:rPr>
              <a:t>axis</a:t>
            </a:r>
          </a:p>
          <a:p>
            <a:pPr marL="628650" lvl="2" eaLnBrk="1" hangingPunct="1">
              <a:spcBef>
                <a:spcPct val="50000"/>
              </a:spcBef>
              <a:buFontTx/>
              <a:buAutoNum type="arabicPeriod"/>
            </a:pPr>
            <a:r>
              <a:rPr lang="en-US" sz="1200" b="0" dirty="0">
                <a:solidFill>
                  <a:schemeClr val="accent2"/>
                </a:solidFill>
              </a:rPr>
              <a:t>Number </a:t>
            </a:r>
            <a:r>
              <a:rPr lang="en-US" sz="1200" b="0" dirty="0" smtClean="0">
                <a:solidFill>
                  <a:schemeClr val="accent2"/>
                </a:solidFill>
              </a:rPr>
              <a:t>4: </a:t>
            </a:r>
            <a:r>
              <a:rPr lang="en-US" sz="1200" b="0" dirty="0">
                <a:solidFill>
                  <a:schemeClr val="accent2"/>
                </a:solidFill>
              </a:rPr>
              <a:t>move electrode along the grid </a:t>
            </a:r>
            <a:r>
              <a:rPr lang="en-US" sz="1200" b="0" dirty="0" smtClean="0">
                <a:solidFill>
                  <a:schemeClr val="accent2"/>
                </a:solidFill>
              </a:rPr>
              <a:t>+Y </a:t>
            </a:r>
            <a:r>
              <a:rPr lang="en-US" sz="1200" b="0" dirty="0">
                <a:solidFill>
                  <a:schemeClr val="accent2"/>
                </a:solidFill>
              </a:rPr>
              <a:t>axis</a:t>
            </a:r>
          </a:p>
          <a:p>
            <a:pPr marL="628650" lvl="2" eaLnBrk="1" hangingPunct="1">
              <a:spcBef>
                <a:spcPct val="50000"/>
              </a:spcBef>
              <a:buFontTx/>
              <a:buAutoNum type="arabicPeriod"/>
            </a:pPr>
            <a:r>
              <a:rPr lang="en-US" sz="1200" b="0" dirty="0" smtClean="0">
                <a:solidFill>
                  <a:schemeClr val="accent2"/>
                </a:solidFill>
              </a:rPr>
              <a:t>Arrow ↑: </a:t>
            </a:r>
            <a:r>
              <a:rPr lang="en-US" sz="1200" b="0" dirty="0">
                <a:solidFill>
                  <a:schemeClr val="accent2"/>
                </a:solidFill>
              </a:rPr>
              <a:t>move electrode along the grid </a:t>
            </a:r>
            <a:r>
              <a:rPr lang="en-US" sz="1200" b="0" dirty="0" smtClean="0">
                <a:solidFill>
                  <a:schemeClr val="accent2"/>
                </a:solidFill>
              </a:rPr>
              <a:t>+Z </a:t>
            </a:r>
            <a:r>
              <a:rPr lang="en-US" sz="1200" b="0" dirty="0">
                <a:solidFill>
                  <a:schemeClr val="accent2"/>
                </a:solidFill>
              </a:rPr>
              <a:t>axis</a:t>
            </a:r>
          </a:p>
          <a:p>
            <a:pPr marL="628650" lvl="2" eaLnBrk="1" hangingPunct="1">
              <a:spcBef>
                <a:spcPct val="50000"/>
              </a:spcBef>
              <a:buFontTx/>
              <a:buAutoNum type="arabicPeriod"/>
            </a:pPr>
            <a:r>
              <a:rPr lang="en-US" sz="1200" b="0" dirty="0">
                <a:solidFill>
                  <a:schemeClr val="accent2"/>
                </a:solidFill>
              </a:rPr>
              <a:t>Arrow </a:t>
            </a:r>
            <a:r>
              <a:rPr lang="en-US" sz="1200" b="0" dirty="0" smtClean="0">
                <a:solidFill>
                  <a:schemeClr val="accent2"/>
                </a:solidFill>
              </a:rPr>
              <a:t>↓: </a:t>
            </a:r>
            <a:r>
              <a:rPr lang="en-US" sz="1200" b="0" dirty="0">
                <a:solidFill>
                  <a:schemeClr val="accent2"/>
                </a:solidFill>
              </a:rPr>
              <a:t>move electrode along the grid </a:t>
            </a:r>
            <a:r>
              <a:rPr lang="en-US" sz="1200" b="0" dirty="0" smtClean="0">
                <a:solidFill>
                  <a:schemeClr val="accent2"/>
                </a:solidFill>
              </a:rPr>
              <a:t>-Z axis</a:t>
            </a:r>
          </a:p>
          <a:p>
            <a:pPr marL="628650" lvl="2" eaLnBrk="1" hangingPunct="1">
              <a:spcBef>
                <a:spcPct val="50000"/>
              </a:spcBef>
              <a:buFontTx/>
              <a:buAutoNum type="arabicPeriod"/>
            </a:pPr>
            <a:r>
              <a:rPr lang="en-US" sz="1200" b="0" dirty="0" smtClean="0">
                <a:solidFill>
                  <a:schemeClr val="accent2"/>
                </a:solidFill>
              </a:rPr>
              <a:t>Home key: set the current z coordinate as 0</a:t>
            </a:r>
          </a:p>
          <a:p>
            <a:pPr marL="0" lvl="1" indent="0" eaLnBrk="1" hangingPunct="1">
              <a:spcBef>
                <a:spcPct val="50000"/>
              </a:spcBef>
            </a:pPr>
            <a:endParaRPr lang="en-US" sz="1200" b="0" dirty="0">
              <a:solidFill>
                <a:schemeClr val="accent2"/>
              </a:solidFill>
            </a:endParaRPr>
          </a:p>
          <a:p>
            <a:pPr marL="0" lvl="1" indent="0" eaLnBrk="1" hangingPunct="1">
              <a:spcBef>
                <a:spcPct val="50000"/>
              </a:spcBef>
            </a:pPr>
            <a:r>
              <a:rPr lang="en-US" sz="1200" dirty="0">
                <a:solidFill>
                  <a:schemeClr val="accent2"/>
                </a:solidFill>
              </a:rPr>
              <a:t>Move the electrode along 3D </a:t>
            </a:r>
            <a:r>
              <a:rPr lang="en-US" sz="1200" dirty="0" smtClean="0">
                <a:solidFill>
                  <a:schemeClr val="accent2"/>
                </a:solidFill>
              </a:rPr>
              <a:t>coordinate:</a:t>
            </a:r>
            <a:endParaRPr lang="en-US" sz="1200" dirty="0">
              <a:solidFill>
                <a:schemeClr val="accent2"/>
              </a:solidFill>
            </a:endParaRPr>
          </a:p>
          <a:p>
            <a:pPr marL="628650" lvl="2" eaLnBrk="1" hangingPunct="1">
              <a:spcBef>
                <a:spcPct val="50000"/>
              </a:spcBef>
              <a:buFontTx/>
              <a:buAutoNum type="arabicPeriod"/>
            </a:pPr>
            <a:r>
              <a:rPr lang="en-US" sz="1200" b="0" dirty="0" smtClean="0">
                <a:solidFill>
                  <a:schemeClr val="accent2"/>
                </a:solidFill>
              </a:rPr>
              <a:t>F1: </a:t>
            </a:r>
            <a:r>
              <a:rPr lang="en-US" sz="1200" b="0" dirty="0">
                <a:solidFill>
                  <a:schemeClr val="accent2"/>
                </a:solidFill>
              </a:rPr>
              <a:t>move electrode along the </a:t>
            </a:r>
            <a:r>
              <a:rPr lang="en-US" sz="1200" b="0" dirty="0" smtClean="0">
                <a:solidFill>
                  <a:schemeClr val="accent2"/>
                </a:solidFill>
              </a:rPr>
              <a:t>3D –X axis</a:t>
            </a:r>
          </a:p>
          <a:p>
            <a:pPr marL="628650" lvl="2" eaLnBrk="1" hangingPunct="1">
              <a:spcBef>
                <a:spcPct val="50000"/>
              </a:spcBef>
              <a:buFontTx/>
              <a:buAutoNum type="arabicPeriod"/>
            </a:pPr>
            <a:r>
              <a:rPr lang="en-US" sz="1200" b="0" dirty="0" smtClean="0">
                <a:solidFill>
                  <a:schemeClr val="accent2"/>
                </a:solidFill>
              </a:rPr>
              <a:t>F2: </a:t>
            </a:r>
            <a:r>
              <a:rPr lang="en-US" sz="1200" b="0" dirty="0">
                <a:solidFill>
                  <a:schemeClr val="accent2"/>
                </a:solidFill>
              </a:rPr>
              <a:t>move electrode along the 3D </a:t>
            </a:r>
            <a:r>
              <a:rPr lang="en-US" sz="1200" b="0" dirty="0" smtClean="0">
                <a:solidFill>
                  <a:schemeClr val="accent2"/>
                </a:solidFill>
              </a:rPr>
              <a:t>+X </a:t>
            </a:r>
            <a:r>
              <a:rPr lang="en-US" sz="1200" b="0" dirty="0">
                <a:solidFill>
                  <a:schemeClr val="accent2"/>
                </a:solidFill>
              </a:rPr>
              <a:t>axis</a:t>
            </a:r>
          </a:p>
          <a:p>
            <a:pPr marL="628650" lvl="2" eaLnBrk="1" hangingPunct="1">
              <a:spcBef>
                <a:spcPct val="50000"/>
              </a:spcBef>
              <a:buFontTx/>
              <a:buAutoNum type="arabicPeriod"/>
            </a:pPr>
            <a:r>
              <a:rPr lang="en-US" sz="1200" b="0" dirty="0" smtClean="0">
                <a:solidFill>
                  <a:schemeClr val="accent2"/>
                </a:solidFill>
              </a:rPr>
              <a:t>F3: </a:t>
            </a:r>
            <a:r>
              <a:rPr lang="en-US" sz="1200" b="0" dirty="0">
                <a:solidFill>
                  <a:schemeClr val="accent2"/>
                </a:solidFill>
              </a:rPr>
              <a:t>move electrode along the 3D </a:t>
            </a:r>
            <a:r>
              <a:rPr lang="en-US" sz="1200" b="0" dirty="0" smtClean="0">
                <a:solidFill>
                  <a:schemeClr val="accent2"/>
                </a:solidFill>
              </a:rPr>
              <a:t>-Y </a:t>
            </a:r>
            <a:r>
              <a:rPr lang="en-US" sz="1200" b="0" dirty="0">
                <a:solidFill>
                  <a:schemeClr val="accent2"/>
                </a:solidFill>
              </a:rPr>
              <a:t>axis</a:t>
            </a:r>
          </a:p>
          <a:p>
            <a:pPr marL="628650" lvl="2" eaLnBrk="1" hangingPunct="1">
              <a:spcBef>
                <a:spcPct val="50000"/>
              </a:spcBef>
              <a:buFontTx/>
              <a:buAutoNum type="arabicPeriod"/>
            </a:pPr>
            <a:r>
              <a:rPr lang="en-US" sz="1200" b="0" dirty="0" smtClean="0">
                <a:solidFill>
                  <a:schemeClr val="accent2"/>
                </a:solidFill>
              </a:rPr>
              <a:t>F4: </a:t>
            </a:r>
            <a:r>
              <a:rPr lang="en-US" sz="1200" b="0" dirty="0">
                <a:solidFill>
                  <a:schemeClr val="accent2"/>
                </a:solidFill>
              </a:rPr>
              <a:t>move electrode along the 3D </a:t>
            </a:r>
            <a:r>
              <a:rPr lang="en-US" sz="1200" b="0" dirty="0" smtClean="0">
                <a:solidFill>
                  <a:schemeClr val="accent2"/>
                </a:solidFill>
              </a:rPr>
              <a:t>+Y </a:t>
            </a:r>
            <a:r>
              <a:rPr lang="en-US" sz="1200" b="0" dirty="0">
                <a:solidFill>
                  <a:schemeClr val="accent2"/>
                </a:solidFill>
              </a:rPr>
              <a:t>axis</a:t>
            </a:r>
          </a:p>
          <a:p>
            <a:pPr marL="628650" lvl="2" eaLnBrk="1" hangingPunct="1">
              <a:spcBef>
                <a:spcPct val="50000"/>
              </a:spcBef>
              <a:buFontTx/>
              <a:buAutoNum type="arabicPeriod"/>
            </a:pPr>
            <a:r>
              <a:rPr lang="en-US" sz="1200" b="0" dirty="0" smtClean="0">
                <a:solidFill>
                  <a:schemeClr val="accent2"/>
                </a:solidFill>
              </a:rPr>
              <a:t>F5: </a:t>
            </a:r>
            <a:r>
              <a:rPr lang="en-US" sz="1200" b="0" dirty="0">
                <a:solidFill>
                  <a:schemeClr val="accent2"/>
                </a:solidFill>
              </a:rPr>
              <a:t>move electrode along the 3D -</a:t>
            </a:r>
            <a:r>
              <a:rPr lang="en-US" sz="1200" b="0" dirty="0" smtClean="0">
                <a:solidFill>
                  <a:schemeClr val="accent2"/>
                </a:solidFill>
              </a:rPr>
              <a:t>Z </a:t>
            </a:r>
            <a:r>
              <a:rPr lang="en-US" sz="1200" b="0" dirty="0">
                <a:solidFill>
                  <a:schemeClr val="accent2"/>
                </a:solidFill>
              </a:rPr>
              <a:t>axis</a:t>
            </a:r>
          </a:p>
          <a:p>
            <a:pPr marL="628650" lvl="2" eaLnBrk="1" hangingPunct="1">
              <a:spcBef>
                <a:spcPct val="50000"/>
              </a:spcBef>
              <a:buFontTx/>
              <a:buAutoNum type="arabicPeriod"/>
            </a:pPr>
            <a:r>
              <a:rPr lang="en-US" sz="1200" b="0" dirty="0" smtClean="0">
                <a:solidFill>
                  <a:schemeClr val="accent2"/>
                </a:solidFill>
              </a:rPr>
              <a:t>F6: </a:t>
            </a:r>
            <a:r>
              <a:rPr lang="en-US" sz="1200" b="0" dirty="0">
                <a:solidFill>
                  <a:schemeClr val="accent2"/>
                </a:solidFill>
              </a:rPr>
              <a:t>move electrode along the 3D </a:t>
            </a:r>
            <a:r>
              <a:rPr lang="en-US" sz="1200" b="0" dirty="0" smtClean="0">
                <a:solidFill>
                  <a:schemeClr val="accent2"/>
                </a:solidFill>
              </a:rPr>
              <a:t>+Z axis</a:t>
            </a:r>
          </a:p>
          <a:p>
            <a:pPr marL="0" lvl="1" indent="0" eaLnBrk="1" hangingPunct="1">
              <a:spcBef>
                <a:spcPct val="50000"/>
              </a:spcBef>
            </a:pPr>
            <a:endParaRPr lang="en-US" sz="1200" b="0" dirty="0" smtClean="0">
              <a:solidFill>
                <a:schemeClr val="accent2"/>
              </a:solidFill>
            </a:endParaRPr>
          </a:p>
          <a:p>
            <a:pPr marL="0" lvl="1" indent="0" eaLnBrk="1" hangingPunct="1">
              <a:spcBef>
                <a:spcPct val="50000"/>
              </a:spcBef>
            </a:pPr>
            <a:r>
              <a:rPr lang="en-US" sz="1200" dirty="0" smtClean="0">
                <a:solidFill>
                  <a:schemeClr val="accent2"/>
                </a:solidFill>
              </a:rPr>
              <a:t>Navigation of MRI images:</a:t>
            </a:r>
            <a:endParaRPr lang="en-US" sz="1200" dirty="0">
              <a:solidFill>
                <a:schemeClr val="accent2"/>
              </a:solidFill>
            </a:endParaRPr>
          </a:p>
          <a:p>
            <a:pPr marL="628650" lvl="2" eaLnBrk="1" hangingPunct="1">
              <a:spcBef>
                <a:spcPct val="50000"/>
              </a:spcBef>
              <a:buFontTx/>
              <a:buAutoNum type="arabicPeriod"/>
            </a:pPr>
            <a:r>
              <a:rPr lang="en-US" sz="1200" b="0" dirty="0" smtClean="0">
                <a:solidFill>
                  <a:schemeClr val="accent2"/>
                </a:solidFill>
              </a:rPr>
              <a:t>Arrow </a:t>
            </a:r>
            <a:r>
              <a:rPr lang="en-US" sz="1200" b="0" dirty="0" smtClean="0">
                <a:solidFill>
                  <a:schemeClr val="accent2"/>
                </a:solidFill>
                <a:sym typeface="Wingdings" panose="05000000000000000000" pitchFamily="2" charset="2"/>
              </a:rPr>
              <a:t> : Show the next (+ direction) MRI image</a:t>
            </a:r>
          </a:p>
          <a:p>
            <a:pPr marL="628650" lvl="2" eaLnBrk="1" hangingPunct="1">
              <a:spcBef>
                <a:spcPct val="50000"/>
              </a:spcBef>
              <a:buFontTx/>
              <a:buAutoNum type="arabicPeriod"/>
            </a:pPr>
            <a:r>
              <a:rPr lang="en-US" sz="1200" b="0" dirty="0">
                <a:solidFill>
                  <a:schemeClr val="accent2"/>
                </a:solidFill>
              </a:rPr>
              <a:t>Arrow </a:t>
            </a:r>
            <a:r>
              <a:rPr lang="en-US" sz="1200" b="0" dirty="0" smtClean="0">
                <a:solidFill>
                  <a:schemeClr val="accent2"/>
                </a:solidFill>
                <a:sym typeface="Wingdings" panose="05000000000000000000" pitchFamily="2" charset="2"/>
              </a:rPr>
              <a:t> </a:t>
            </a:r>
            <a:r>
              <a:rPr lang="en-US" sz="1200" b="0" dirty="0">
                <a:solidFill>
                  <a:schemeClr val="accent2"/>
                </a:solidFill>
                <a:sym typeface="Wingdings" panose="05000000000000000000" pitchFamily="2" charset="2"/>
              </a:rPr>
              <a:t>: Show the </a:t>
            </a:r>
            <a:r>
              <a:rPr lang="en-US" sz="1200" b="0" dirty="0" smtClean="0">
                <a:solidFill>
                  <a:schemeClr val="accent2"/>
                </a:solidFill>
                <a:sym typeface="Wingdings" panose="05000000000000000000" pitchFamily="2" charset="2"/>
              </a:rPr>
              <a:t>previous (- </a:t>
            </a:r>
            <a:r>
              <a:rPr lang="en-US" sz="1200" b="0" dirty="0">
                <a:solidFill>
                  <a:schemeClr val="accent2"/>
                </a:solidFill>
                <a:sym typeface="Wingdings" panose="05000000000000000000" pitchFamily="2" charset="2"/>
              </a:rPr>
              <a:t>direction) MRI </a:t>
            </a:r>
            <a:r>
              <a:rPr lang="en-US" sz="1200" b="0" dirty="0" smtClean="0">
                <a:solidFill>
                  <a:schemeClr val="accent2"/>
                </a:solidFill>
                <a:sym typeface="Wingdings" panose="05000000000000000000" pitchFamily="2" charset="2"/>
              </a:rPr>
              <a:t>image</a:t>
            </a:r>
            <a:endParaRPr lang="en-US" sz="1200" b="0" dirty="0">
              <a:solidFill>
                <a:schemeClr val="accent2"/>
              </a:solidFill>
            </a:endParaRPr>
          </a:p>
        </p:txBody>
      </p:sp>
      <p:sp>
        <p:nvSpPr>
          <p:cNvPr id="6" name="Rectangle 49"/>
          <p:cNvSpPr>
            <a:spLocks noChangeArrowheads="1"/>
          </p:cNvSpPr>
          <p:nvPr/>
        </p:nvSpPr>
        <p:spPr bwMode="auto">
          <a:xfrm>
            <a:off x="0" y="0"/>
            <a:ext cx="9144000" cy="457200"/>
          </a:xfrm>
          <a:prstGeom prst="rect">
            <a:avLst/>
          </a:prstGeom>
          <a:solidFill>
            <a:srgbClr val="EAEAEA"/>
          </a:solidFill>
          <a:ln w="9525">
            <a:noFill/>
            <a:miter lim="800000"/>
            <a:headEnd/>
            <a:tailEnd/>
          </a:ln>
          <a:extLst/>
        </p:spPr>
        <p:txBody>
          <a:bodyPr/>
          <a:lstStyle/>
          <a:p>
            <a:pPr marL="762000" indent="-762000" algn="ctr">
              <a:spcBef>
                <a:spcPct val="20000"/>
              </a:spcBef>
            </a:pPr>
            <a:r>
              <a:rPr lang="en-US" dirty="0" smtClean="0">
                <a:solidFill>
                  <a:srgbClr val="FF0000"/>
                </a:solidFill>
                <a:effectLst>
                  <a:outerShdw blurRad="38100" dist="38100" dir="2700000" algn="tl">
                    <a:srgbClr val="C0C0C0"/>
                  </a:outerShdw>
                </a:effectLst>
              </a:rPr>
              <a:t>Hotkeys</a:t>
            </a:r>
            <a:endParaRPr lang="en-US" dirty="0">
              <a:solidFill>
                <a:srgbClr val="FF0000"/>
              </a:solidFill>
              <a:effectLst>
                <a:outerShdw blurRad="38100" dist="38100" dir="2700000" algn="tl">
                  <a:srgbClr val="C0C0C0"/>
                </a:outerShdw>
              </a:effectLst>
            </a:endParaRPr>
          </a:p>
        </p:txBody>
      </p:sp>
    </p:spTree>
    <p:extLst>
      <p:ext uri="{BB962C8B-B14F-4D97-AF65-F5344CB8AC3E}">
        <p14:creationId xmlns:p14="http://schemas.microsoft.com/office/powerpoint/2010/main" val="1561725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9"/>
          <p:cNvSpPr>
            <a:spLocks noChangeArrowheads="1"/>
          </p:cNvSpPr>
          <p:nvPr/>
        </p:nvSpPr>
        <p:spPr bwMode="auto">
          <a:xfrm>
            <a:off x="0" y="2590800"/>
            <a:ext cx="9144000" cy="1143000"/>
          </a:xfrm>
          <a:prstGeom prst="rect">
            <a:avLst/>
          </a:prstGeom>
          <a:solidFill>
            <a:srgbClr val="EAEAEA"/>
          </a:solidFill>
          <a:ln w="9525">
            <a:noFill/>
            <a:miter lim="800000"/>
            <a:headEnd/>
            <a:tailEnd/>
          </a:ln>
          <a:extLst/>
        </p:spPr>
        <p:txBody>
          <a:bodyPr/>
          <a:lstStyle/>
          <a:p>
            <a:pPr marL="762000" indent="-762000" algn="ctr">
              <a:spcBef>
                <a:spcPct val="20000"/>
              </a:spcBef>
            </a:pPr>
            <a:r>
              <a:rPr lang="en-US" sz="7200">
                <a:solidFill>
                  <a:srgbClr val="FF0000"/>
                </a:solidFill>
                <a:effectLst>
                  <a:outerShdw blurRad="38100" dist="38100" dir="2700000" algn="tl">
                    <a:srgbClr val="C0C0C0"/>
                  </a:outerShdw>
                </a:effectLst>
              </a:rPr>
              <a:t>Under the hood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
          <p:cNvSpPr>
            <a:spLocks noChangeArrowheads="1"/>
          </p:cNvSpPr>
          <p:nvPr/>
        </p:nvSpPr>
        <p:spPr bwMode="auto">
          <a:xfrm>
            <a:off x="0" y="0"/>
            <a:ext cx="9144000" cy="609600"/>
          </a:xfrm>
          <a:prstGeom prst="rect">
            <a:avLst/>
          </a:prstGeom>
          <a:solidFill>
            <a:srgbClr val="EAEAEA"/>
          </a:solidFill>
          <a:ln w="9525">
            <a:noFill/>
            <a:miter lim="800000"/>
            <a:headEnd/>
            <a:tailEnd/>
          </a:ln>
          <a:extLst/>
        </p:spPr>
        <p:txBody>
          <a:bodyPr/>
          <a:lstStyle/>
          <a:p>
            <a:pPr marL="762000" indent="-762000" algn="ctr">
              <a:spcBef>
                <a:spcPct val="20000"/>
              </a:spcBef>
            </a:pPr>
            <a:r>
              <a:rPr lang="en-US" sz="3200" dirty="0">
                <a:solidFill>
                  <a:srgbClr val="FF0000"/>
                </a:solidFill>
                <a:effectLst>
                  <a:outerShdw blurRad="38100" dist="38100" dir="2700000" algn="tl">
                    <a:srgbClr val="C0C0C0"/>
                  </a:outerShdw>
                </a:effectLst>
              </a:rPr>
              <a:t>3D system</a:t>
            </a:r>
            <a:endParaRPr lang="en-US" sz="3200" b="1" dirty="0">
              <a:solidFill>
                <a:srgbClr val="FF0000"/>
              </a:solidFill>
              <a:effectLst>
                <a:outerShdw blurRad="38100" dist="38100" dir="2700000" algn="tl">
                  <a:srgbClr val="C0C0C0"/>
                </a:outerShdw>
              </a:effectLst>
            </a:endParaRPr>
          </a:p>
        </p:txBody>
      </p:sp>
      <p:sp>
        <p:nvSpPr>
          <p:cNvPr id="26" name="TextBox 12"/>
          <p:cNvSpPr txBox="1">
            <a:spLocks noChangeArrowheads="1"/>
          </p:cNvSpPr>
          <p:nvPr/>
        </p:nvSpPr>
        <p:spPr bwMode="auto">
          <a:xfrm>
            <a:off x="50129" y="1702820"/>
            <a:ext cx="4465595" cy="380873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marL="171450" indent="-171450" eaLnBrk="1" hangingPunct="1">
              <a:lnSpc>
                <a:spcPct val="150000"/>
              </a:lnSpc>
              <a:buFont typeface="Arial" panose="020B0604020202020204" pitchFamily="34" charset="0"/>
              <a:buChar char="•"/>
            </a:pPr>
            <a:r>
              <a:rPr lang="en-US" sz="1050" dirty="0">
                <a:solidFill>
                  <a:schemeClr val="tx1"/>
                </a:solidFill>
                <a:latin typeface="Helvetica" pitchFamily="34" charset="0"/>
                <a:cs typeface="Times New Roman" pitchFamily="18" charset="0"/>
              </a:rPr>
              <a:t>The 3D system uses  a right hand system (see figure on the right).</a:t>
            </a:r>
          </a:p>
          <a:p>
            <a:pPr marL="171450" indent="-171450" eaLnBrk="1" hangingPunct="1">
              <a:lnSpc>
                <a:spcPct val="150000"/>
              </a:lnSpc>
              <a:buFont typeface="Arial" panose="020B0604020202020204" pitchFamily="34" charset="0"/>
              <a:buChar char="•"/>
            </a:pPr>
            <a:r>
              <a:rPr lang="en-US" sz="1050" dirty="0">
                <a:solidFill>
                  <a:schemeClr val="tx1"/>
                </a:solidFill>
                <a:latin typeface="Helvetica" pitchFamily="34" charset="0"/>
                <a:cs typeface="Times New Roman" pitchFamily="18" charset="0"/>
              </a:rPr>
              <a:t>This is a little different from the convention of the OpenGL:</a:t>
            </a:r>
          </a:p>
          <a:p>
            <a:pPr marL="171450" indent="-171450" eaLnBrk="1" hangingPunct="1">
              <a:lnSpc>
                <a:spcPct val="150000"/>
              </a:lnSpc>
              <a:buFont typeface="Arial" panose="020B0604020202020204" pitchFamily="34" charset="0"/>
              <a:buChar char="•"/>
            </a:pPr>
            <a:endParaRPr lang="en-US" sz="1050" dirty="0">
              <a:solidFill>
                <a:schemeClr val="tx1"/>
              </a:solidFill>
              <a:latin typeface="Helvetica" pitchFamily="34" charset="0"/>
              <a:cs typeface="Times New Roman" pitchFamily="18" charset="0"/>
            </a:endParaRPr>
          </a:p>
          <a:p>
            <a:pPr marL="171450" indent="-171450" eaLnBrk="1" hangingPunct="1">
              <a:lnSpc>
                <a:spcPct val="150000"/>
              </a:lnSpc>
              <a:buFont typeface="Arial" panose="020B0604020202020204" pitchFamily="34" charset="0"/>
              <a:buChar char="•"/>
            </a:pPr>
            <a:endParaRPr lang="en-US" sz="1050" dirty="0">
              <a:solidFill>
                <a:schemeClr val="tx1"/>
              </a:solidFill>
              <a:latin typeface="Helvetica" pitchFamily="34" charset="0"/>
              <a:cs typeface="Times New Roman" pitchFamily="18" charset="0"/>
            </a:endParaRPr>
          </a:p>
          <a:p>
            <a:pPr marL="171450" indent="-171450" eaLnBrk="1" hangingPunct="1">
              <a:lnSpc>
                <a:spcPct val="150000"/>
              </a:lnSpc>
              <a:buFont typeface="Arial" panose="020B0604020202020204" pitchFamily="34" charset="0"/>
              <a:buChar char="•"/>
            </a:pPr>
            <a:endParaRPr lang="en-US" sz="1050" dirty="0">
              <a:solidFill>
                <a:schemeClr val="tx1"/>
              </a:solidFill>
              <a:latin typeface="Helvetica" pitchFamily="34" charset="0"/>
              <a:cs typeface="Times New Roman" pitchFamily="18" charset="0"/>
            </a:endParaRPr>
          </a:p>
          <a:p>
            <a:pPr marL="171450" indent="-171450" eaLnBrk="1" hangingPunct="1">
              <a:lnSpc>
                <a:spcPct val="150000"/>
              </a:lnSpc>
              <a:buFont typeface="Arial" panose="020B0604020202020204" pitchFamily="34" charset="0"/>
              <a:buChar char="•"/>
            </a:pPr>
            <a:endParaRPr lang="en-US" sz="1050" dirty="0">
              <a:solidFill>
                <a:schemeClr val="tx1"/>
              </a:solidFill>
              <a:latin typeface="Helvetica" pitchFamily="34" charset="0"/>
              <a:cs typeface="Times New Roman" pitchFamily="18" charset="0"/>
            </a:endParaRPr>
          </a:p>
          <a:p>
            <a:pPr marL="171450" indent="-171450" eaLnBrk="1" hangingPunct="1">
              <a:lnSpc>
                <a:spcPct val="150000"/>
              </a:lnSpc>
              <a:buFont typeface="Arial" panose="020B0604020202020204" pitchFamily="34" charset="0"/>
              <a:buChar char="•"/>
            </a:pPr>
            <a:endParaRPr lang="en-US" sz="1050" dirty="0">
              <a:solidFill>
                <a:schemeClr val="tx1"/>
              </a:solidFill>
              <a:latin typeface="Helvetica" pitchFamily="34" charset="0"/>
              <a:cs typeface="Times New Roman" pitchFamily="18" charset="0"/>
            </a:endParaRPr>
          </a:p>
          <a:p>
            <a:pPr marL="171450" indent="-171450" eaLnBrk="1" hangingPunct="1">
              <a:lnSpc>
                <a:spcPct val="150000"/>
              </a:lnSpc>
              <a:buFont typeface="Arial" panose="020B0604020202020204" pitchFamily="34" charset="0"/>
              <a:buChar char="•"/>
            </a:pPr>
            <a:endParaRPr lang="en-US" sz="1050" dirty="0">
              <a:solidFill>
                <a:schemeClr val="tx1"/>
              </a:solidFill>
              <a:latin typeface="Helvetica" pitchFamily="34" charset="0"/>
              <a:cs typeface="Times New Roman" pitchFamily="18" charset="0"/>
            </a:endParaRPr>
          </a:p>
          <a:p>
            <a:pPr marL="171450" indent="-171450" eaLnBrk="1" hangingPunct="1">
              <a:lnSpc>
                <a:spcPct val="150000"/>
              </a:lnSpc>
              <a:buFont typeface="Arial" panose="020B0604020202020204" pitchFamily="34" charset="0"/>
              <a:buChar char="•"/>
            </a:pPr>
            <a:r>
              <a:rPr lang="en-US" sz="1050" dirty="0">
                <a:solidFill>
                  <a:schemeClr val="tx1"/>
                </a:solidFill>
                <a:latin typeface="Helvetica" pitchFamily="34" charset="0"/>
                <a:cs typeface="Times New Roman" pitchFamily="18" charset="0"/>
              </a:rPr>
              <a:t>The grid uses it’s own right hand coordinate system (</a:t>
            </a:r>
            <a:r>
              <a:rPr lang="en-US" sz="1050" i="1" dirty="0" err="1">
                <a:solidFill>
                  <a:schemeClr val="tx1"/>
                </a:solidFill>
                <a:latin typeface="Times New Roman" panose="02020603050405020304" pitchFamily="18" charset="0"/>
                <a:cs typeface="Times New Roman" panose="02020603050405020304" pitchFamily="18" charset="0"/>
              </a:rPr>
              <a:t>x</a:t>
            </a:r>
            <a:r>
              <a:rPr lang="en-US" sz="700" i="1" dirty="0" err="1">
                <a:solidFill>
                  <a:schemeClr val="tx1"/>
                </a:solidFill>
                <a:latin typeface="Times New Roman" panose="02020603050405020304" pitchFamily="18" charset="0"/>
                <a:cs typeface="Times New Roman" panose="02020603050405020304" pitchFamily="18" charset="0"/>
              </a:rPr>
              <a:t>grid</a:t>
            </a:r>
            <a:r>
              <a:rPr lang="en-US" sz="1050" i="1" dirty="0">
                <a:solidFill>
                  <a:schemeClr val="tx1"/>
                </a:solidFill>
                <a:latin typeface="Times New Roman" panose="02020603050405020304" pitchFamily="18" charset="0"/>
                <a:cs typeface="Times New Roman" panose="02020603050405020304" pitchFamily="18" charset="0"/>
              </a:rPr>
              <a:t> , </a:t>
            </a:r>
            <a:r>
              <a:rPr lang="en-US" sz="1050" i="1" dirty="0" err="1">
                <a:solidFill>
                  <a:schemeClr val="tx1"/>
                </a:solidFill>
                <a:latin typeface="Times New Roman" panose="02020603050405020304" pitchFamily="18" charset="0"/>
                <a:cs typeface="Times New Roman" panose="02020603050405020304" pitchFamily="18" charset="0"/>
              </a:rPr>
              <a:t>y</a:t>
            </a:r>
            <a:r>
              <a:rPr lang="en-US" sz="700" i="1" dirty="0" err="1">
                <a:solidFill>
                  <a:schemeClr val="tx1"/>
                </a:solidFill>
                <a:latin typeface="Times New Roman" panose="02020603050405020304" pitchFamily="18" charset="0"/>
                <a:cs typeface="Times New Roman" panose="02020603050405020304" pitchFamily="18" charset="0"/>
              </a:rPr>
              <a:t>grid</a:t>
            </a:r>
            <a:r>
              <a:rPr lang="en-US" sz="1050" i="1" dirty="0">
                <a:solidFill>
                  <a:schemeClr val="tx1"/>
                </a:solidFill>
                <a:latin typeface="Times New Roman" panose="02020603050405020304" pitchFamily="18" charset="0"/>
                <a:cs typeface="Times New Roman" panose="02020603050405020304" pitchFamily="18" charset="0"/>
              </a:rPr>
              <a:t>, </a:t>
            </a:r>
            <a:r>
              <a:rPr lang="en-US" sz="1050" i="1" dirty="0" err="1">
                <a:solidFill>
                  <a:schemeClr val="tx1"/>
                </a:solidFill>
                <a:latin typeface="Times New Roman" panose="02020603050405020304" pitchFamily="18" charset="0"/>
                <a:cs typeface="Times New Roman" panose="02020603050405020304" pitchFamily="18" charset="0"/>
              </a:rPr>
              <a:t>z</a:t>
            </a:r>
            <a:r>
              <a:rPr lang="en-US" sz="700" i="1" dirty="0" err="1">
                <a:solidFill>
                  <a:schemeClr val="tx1"/>
                </a:solidFill>
                <a:latin typeface="Times New Roman" panose="02020603050405020304" pitchFamily="18" charset="0"/>
                <a:cs typeface="Times New Roman" panose="02020603050405020304" pitchFamily="18" charset="0"/>
              </a:rPr>
              <a:t>grid</a:t>
            </a:r>
            <a:r>
              <a:rPr lang="en-US" sz="1050" dirty="0">
                <a:solidFill>
                  <a:schemeClr val="tx1"/>
                </a:solidFill>
                <a:latin typeface="Helvetica" pitchFamily="34" charset="0"/>
                <a:cs typeface="Times New Roman" pitchFamily="18" charset="0"/>
              </a:rPr>
              <a:t>). But for user’s convenience, the displayed value of </a:t>
            </a:r>
            <a:r>
              <a:rPr lang="en-US" sz="1400" i="1" dirty="0" err="1">
                <a:solidFill>
                  <a:schemeClr val="tx1"/>
                </a:solidFill>
                <a:latin typeface="Times New Roman" panose="02020603050405020304" pitchFamily="18" charset="0"/>
                <a:cs typeface="Times New Roman" panose="02020603050405020304" pitchFamily="18" charset="0"/>
              </a:rPr>
              <a:t>z</a:t>
            </a:r>
            <a:r>
              <a:rPr lang="en-US" sz="800" i="1" dirty="0" err="1">
                <a:solidFill>
                  <a:schemeClr val="tx1"/>
                </a:solidFill>
                <a:latin typeface="Times New Roman" panose="02020603050405020304" pitchFamily="18" charset="0"/>
                <a:cs typeface="Times New Roman" panose="02020603050405020304" pitchFamily="18" charset="0"/>
              </a:rPr>
              <a:t>grid</a:t>
            </a:r>
            <a:r>
              <a:rPr lang="en-US" sz="800" i="1" dirty="0">
                <a:solidFill>
                  <a:schemeClr val="tx1"/>
                </a:solidFill>
                <a:latin typeface="Times New Roman" panose="02020603050405020304" pitchFamily="18" charset="0"/>
                <a:cs typeface="Times New Roman" panose="02020603050405020304" pitchFamily="18" charset="0"/>
              </a:rPr>
              <a:t> </a:t>
            </a:r>
            <a:r>
              <a:rPr lang="en-US" sz="1050" dirty="0">
                <a:solidFill>
                  <a:schemeClr val="tx1"/>
                </a:solidFill>
                <a:latin typeface="Helvetica" pitchFamily="34" charset="0"/>
                <a:cs typeface="Times New Roman" pitchFamily="18" charset="0"/>
              </a:rPr>
              <a:t>is flipped </a:t>
            </a:r>
            <a:r>
              <a:rPr lang="en-US" sz="1050" dirty="0">
                <a:solidFill>
                  <a:srgbClr val="FF0000"/>
                </a:solidFill>
                <a:latin typeface="Helvetica" pitchFamily="34" charset="0"/>
                <a:cs typeface="Times New Roman" pitchFamily="18" charset="0"/>
              </a:rPr>
              <a:t>(downward  is positive for display purpose only).</a:t>
            </a:r>
          </a:p>
          <a:p>
            <a:pPr marL="171450" indent="-171450" eaLnBrk="1" hangingPunct="1">
              <a:lnSpc>
                <a:spcPct val="150000"/>
              </a:lnSpc>
              <a:buFont typeface="Arial" panose="020B0604020202020204" pitchFamily="34" charset="0"/>
              <a:buChar char="•"/>
            </a:pPr>
            <a:r>
              <a:rPr lang="en-US" sz="1050" dirty="0">
                <a:solidFill>
                  <a:schemeClr val="tx1"/>
                </a:solidFill>
                <a:latin typeface="Helvetica" pitchFamily="34" charset="0"/>
                <a:cs typeface="Times New Roman" pitchFamily="18" charset="0"/>
              </a:rPr>
              <a:t>In MRI, you can think of the Y axis in 3D as the </a:t>
            </a:r>
            <a:r>
              <a:rPr lang="en-US" sz="1050" dirty="0" smtClean="0">
                <a:solidFill>
                  <a:schemeClr val="tx1"/>
                </a:solidFill>
                <a:latin typeface="Helvetica" pitchFamily="34" charset="0"/>
                <a:cs typeface="Times New Roman" pitchFamily="18" charset="0"/>
              </a:rPr>
              <a:t>positive coronal </a:t>
            </a:r>
            <a:r>
              <a:rPr lang="en-US" sz="1050" dirty="0">
                <a:solidFill>
                  <a:schemeClr val="tx1"/>
                </a:solidFill>
                <a:latin typeface="Helvetica" pitchFamily="34" charset="0"/>
                <a:cs typeface="Times New Roman" pitchFamily="18" charset="0"/>
              </a:rPr>
              <a:t>distance from the ear bar 0. </a:t>
            </a:r>
          </a:p>
          <a:p>
            <a:pPr marL="171450" indent="-171450" eaLnBrk="1" hangingPunct="1">
              <a:lnSpc>
                <a:spcPct val="150000"/>
              </a:lnSpc>
              <a:buFont typeface="Arial" panose="020B0604020202020204" pitchFamily="34" charset="0"/>
              <a:buChar char="•"/>
            </a:pPr>
            <a:endParaRPr lang="en-US" sz="1050" dirty="0">
              <a:solidFill>
                <a:schemeClr val="tx1"/>
              </a:solidFill>
              <a:latin typeface="Helvetica" pitchFamily="34" charset="0"/>
              <a:cs typeface="Times New Roman" pitchFamily="18" charset="0"/>
            </a:endParaRPr>
          </a:p>
        </p:txBody>
      </p:sp>
      <p:grpSp>
        <p:nvGrpSpPr>
          <p:cNvPr id="7191" name="Group 7190"/>
          <p:cNvGrpSpPr/>
          <p:nvPr/>
        </p:nvGrpSpPr>
        <p:grpSpPr>
          <a:xfrm>
            <a:off x="298450" y="2650559"/>
            <a:ext cx="2241947" cy="1159441"/>
            <a:chOff x="6799849" y="4587867"/>
            <a:chExt cx="2241947" cy="1159441"/>
          </a:xfrm>
        </p:grpSpPr>
        <p:pic>
          <p:nvPicPr>
            <p:cNvPr id="27650"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1" r="32924"/>
            <a:stretch/>
          </p:blipFill>
          <p:spPr bwMode="auto">
            <a:xfrm>
              <a:off x="6799849" y="4587867"/>
              <a:ext cx="2241947" cy="1159441"/>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7190" name="Rectangle 7189"/>
            <p:cNvSpPr/>
            <p:nvPr/>
          </p:nvSpPr>
          <p:spPr>
            <a:xfrm>
              <a:off x="6812549" y="4594404"/>
              <a:ext cx="607794" cy="184666"/>
            </a:xfrm>
            <a:prstGeom prst="rect">
              <a:avLst/>
            </a:prstGeom>
          </p:spPr>
          <p:txBody>
            <a:bodyPr wrap="square">
              <a:spAutoFit/>
            </a:bodyPr>
            <a:lstStyle/>
            <a:p>
              <a:r>
                <a:rPr lang="en-US" sz="600" b="0" dirty="0">
                  <a:solidFill>
                    <a:srgbClr val="FF0000"/>
                  </a:solidFill>
                  <a:latin typeface="Helvetica" pitchFamily="34" charset="0"/>
                  <a:cs typeface="Times New Roman" pitchFamily="18" charset="0"/>
                </a:rPr>
                <a:t>OpenGL</a:t>
              </a:r>
              <a:endParaRPr lang="en-US" sz="600" b="0" dirty="0">
                <a:solidFill>
                  <a:srgbClr val="FF0000"/>
                </a:solidFill>
              </a:endParaRPr>
            </a:p>
          </p:txBody>
        </p:sp>
      </p:grpSp>
      <p:grpSp>
        <p:nvGrpSpPr>
          <p:cNvPr id="6" name="Group 5"/>
          <p:cNvGrpSpPr/>
          <p:nvPr/>
        </p:nvGrpSpPr>
        <p:grpSpPr>
          <a:xfrm>
            <a:off x="4611434" y="914400"/>
            <a:ext cx="4415078" cy="5562600"/>
            <a:chOff x="4611434" y="914400"/>
            <a:chExt cx="4415078" cy="5562600"/>
          </a:xfrm>
        </p:grpSpPr>
        <p:grpSp>
          <p:nvGrpSpPr>
            <p:cNvPr id="3" name="Group 2"/>
            <p:cNvGrpSpPr/>
            <p:nvPr/>
          </p:nvGrpSpPr>
          <p:grpSpPr>
            <a:xfrm>
              <a:off x="4950680" y="3580284"/>
              <a:ext cx="3888520" cy="2806762"/>
              <a:chOff x="4950680" y="3311011"/>
              <a:chExt cx="3888520" cy="2806762"/>
            </a:xfrm>
          </p:grpSpPr>
          <p:sp>
            <p:nvSpPr>
              <p:cNvPr id="38" name="Rectangle 37"/>
              <p:cNvSpPr/>
              <p:nvPr/>
            </p:nvSpPr>
            <p:spPr bwMode="auto">
              <a:xfrm>
                <a:off x="6441441" y="3361855"/>
                <a:ext cx="1410892" cy="1151287"/>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CC0000"/>
                  </a:solidFill>
                  <a:effectLst/>
                  <a:latin typeface="Arial" pitchFamily="34" charset="0"/>
                </a:endParaRPr>
              </a:p>
            </p:txBody>
          </p:sp>
          <p:sp>
            <p:nvSpPr>
              <p:cNvPr id="86" name="Freeform 42405"/>
              <p:cNvSpPr>
                <a:spLocks noChangeAspect="1"/>
              </p:cNvSpPr>
              <p:nvPr/>
            </p:nvSpPr>
            <p:spPr bwMode="auto">
              <a:xfrm>
                <a:off x="7152659" y="3399770"/>
                <a:ext cx="670322" cy="1084213"/>
              </a:xfrm>
              <a:custGeom>
                <a:avLst/>
                <a:gdLst>
                  <a:gd name="T0" fmla="*/ 6467913 w 1973"/>
                  <a:gd name="T1" fmla="*/ 361965736 h 3197"/>
                  <a:gd name="T2" fmla="*/ 48149088 w 1973"/>
                  <a:gd name="T3" fmla="*/ 360533277 h 3197"/>
                  <a:gd name="T4" fmla="*/ 20481525 w 1973"/>
                  <a:gd name="T5" fmla="*/ 343706372 h 3197"/>
                  <a:gd name="T6" fmla="*/ 26589777 w 1973"/>
                  <a:gd name="T7" fmla="*/ 251334911 h 3197"/>
                  <a:gd name="T8" fmla="*/ 99173070 w 1973"/>
                  <a:gd name="T9" fmla="*/ 239520415 h 3197"/>
                  <a:gd name="T10" fmla="*/ 81925502 w 1973"/>
                  <a:gd name="T11" fmla="*/ 221261052 h 3197"/>
                  <a:gd name="T12" fmla="*/ 24434206 w 1973"/>
                  <a:gd name="T13" fmla="*/ 233433961 h 3197"/>
                  <a:gd name="T14" fmla="*/ 18685016 w 1973"/>
                  <a:gd name="T15" fmla="*/ 118864771 h 3197"/>
                  <a:gd name="T16" fmla="*/ 34495137 w 1973"/>
                  <a:gd name="T17" fmla="*/ 28641998 h 3197"/>
                  <a:gd name="T18" fmla="*/ 116420639 w 1973"/>
                  <a:gd name="T19" fmla="*/ 15395044 h 3197"/>
                  <a:gd name="T20" fmla="*/ 320156908 w 1973"/>
                  <a:gd name="T21" fmla="*/ 120655046 h 3197"/>
                  <a:gd name="T22" fmla="*/ 260868503 w 1973"/>
                  <a:gd name="T23" fmla="*/ 218038318 h 3197"/>
                  <a:gd name="T24" fmla="*/ 237512682 w 1973"/>
                  <a:gd name="T25" fmla="*/ 232001502 h 3197"/>
                  <a:gd name="T26" fmla="*/ 261946888 w 1973"/>
                  <a:gd name="T27" fmla="*/ 247038731 h 3197"/>
                  <a:gd name="T28" fmla="*/ 267696077 w 1973"/>
                  <a:gd name="T29" fmla="*/ 225915047 h 3197"/>
                  <a:gd name="T30" fmla="*/ 367587871 w 1973"/>
                  <a:gd name="T31" fmla="*/ 146074909 h 3197"/>
                  <a:gd name="T32" fmla="*/ 521377943 w 1973"/>
                  <a:gd name="T33" fmla="*/ 286421777 h 3197"/>
                  <a:gd name="T34" fmla="*/ 478259321 w 1973"/>
                  <a:gd name="T35" fmla="*/ 400990369 h 3197"/>
                  <a:gd name="T36" fmla="*/ 407113475 w 1973"/>
                  <a:gd name="T37" fmla="*/ 420682191 h 3197"/>
                  <a:gd name="T38" fmla="*/ 392022077 w 1973"/>
                  <a:gd name="T39" fmla="*/ 416027597 h 3197"/>
                  <a:gd name="T40" fmla="*/ 403879518 w 1973"/>
                  <a:gd name="T41" fmla="*/ 449682005 h 3197"/>
                  <a:gd name="T42" fmla="*/ 416455683 w 1973"/>
                  <a:gd name="T43" fmla="*/ 434644776 h 3197"/>
                  <a:gd name="T44" fmla="*/ 487601529 w 1973"/>
                  <a:gd name="T45" fmla="*/ 406719008 h 3197"/>
                  <a:gd name="T46" fmla="*/ 556232742 w 1973"/>
                  <a:gd name="T47" fmla="*/ 310767595 h 3197"/>
                  <a:gd name="T48" fmla="*/ 672294319 w 1973"/>
                  <a:gd name="T49" fmla="*/ 478682417 h 3197"/>
                  <a:gd name="T50" fmla="*/ 696727925 w 1973"/>
                  <a:gd name="T51" fmla="*/ 601843967 h 3197"/>
                  <a:gd name="T52" fmla="*/ 597913917 w 1973"/>
                  <a:gd name="T53" fmla="*/ 684906240 h 3197"/>
                  <a:gd name="T54" fmla="*/ 491554209 w 1973"/>
                  <a:gd name="T55" fmla="*/ 619387101 h 3197"/>
                  <a:gd name="T56" fmla="*/ 543296916 w 1973"/>
                  <a:gd name="T57" fmla="*/ 688486191 h 3197"/>
                  <a:gd name="T58" fmla="*/ 491554209 w 1973"/>
                  <a:gd name="T59" fmla="*/ 757227465 h 3197"/>
                  <a:gd name="T60" fmla="*/ 560185422 w 1973"/>
                  <a:gd name="T61" fmla="*/ 705671509 h 3197"/>
                  <a:gd name="T62" fmla="*/ 644985219 w 1973"/>
                  <a:gd name="T63" fmla="*/ 688486191 h 3197"/>
                  <a:gd name="T64" fmla="*/ 662232788 w 1973"/>
                  <a:gd name="T65" fmla="*/ 757227465 h 3197"/>
                  <a:gd name="T66" fmla="*/ 593961836 w 1973"/>
                  <a:gd name="T67" fmla="*/ 947340015 h 3197"/>
                  <a:gd name="T68" fmla="*/ 508801778 w 1973"/>
                  <a:gd name="T69" fmla="*/ 1033624423 h 3197"/>
                  <a:gd name="T70" fmla="*/ 406035689 w 1973"/>
                  <a:gd name="T71" fmla="*/ 1137094749 h 3197"/>
                  <a:gd name="T72" fmla="*/ 273085605 w 1973"/>
                  <a:gd name="T73" fmla="*/ 1079093925 h 3197"/>
                  <a:gd name="T74" fmla="*/ 287099217 w 1973"/>
                  <a:gd name="T75" fmla="*/ 964525334 h 3197"/>
                  <a:gd name="T76" fmla="*/ 321594355 w 1973"/>
                  <a:gd name="T77" fmla="*/ 912611562 h 3197"/>
                  <a:gd name="T78" fmla="*/ 389506244 w 1973"/>
                  <a:gd name="T79" fmla="*/ 843511874 h 3197"/>
                  <a:gd name="T80" fmla="*/ 423282658 w 1973"/>
                  <a:gd name="T81" fmla="*/ 825968740 h 3197"/>
                  <a:gd name="T82" fmla="*/ 321594355 w 1973"/>
                  <a:gd name="T83" fmla="*/ 825968740 h 3197"/>
                  <a:gd name="T84" fmla="*/ 218827666 w 1973"/>
                  <a:gd name="T85" fmla="*/ 791956516 h 3197"/>
                  <a:gd name="T86" fmla="*/ 151993562 w 1973"/>
                  <a:gd name="T87" fmla="*/ 797326741 h 3197"/>
                  <a:gd name="T88" fmla="*/ 82644225 w 1973"/>
                  <a:gd name="T89" fmla="*/ 791956516 h 3197"/>
                  <a:gd name="T90" fmla="*/ 31261181 w 1973"/>
                  <a:gd name="T91" fmla="*/ 774771198 h 3197"/>
                  <a:gd name="T92" fmla="*/ 19762802 w 1973"/>
                  <a:gd name="T93" fmla="*/ 727153606 h 3197"/>
                  <a:gd name="T94" fmla="*/ 9342208 w 1973"/>
                  <a:gd name="T95" fmla="*/ 569263006 h 3197"/>
                  <a:gd name="T96" fmla="*/ 0 w 1973"/>
                  <a:gd name="T97" fmla="*/ 563176551 h 31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73" h="3197">
                    <a:moveTo>
                      <a:pt x="18" y="1011"/>
                    </a:moveTo>
                    <a:cubicBezTo>
                      <a:pt x="37" y="1011"/>
                      <a:pt x="129" y="1014"/>
                      <a:pt x="134" y="1007"/>
                    </a:cubicBezTo>
                    <a:cubicBezTo>
                      <a:pt x="140" y="999"/>
                      <a:pt x="66" y="1011"/>
                      <a:pt x="57" y="960"/>
                    </a:cubicBezTo>
                    <a:cubicBezTo>
                      <a:pt x="48" y="910"/>
                      <a:pt x="37" y="751"/>
                      <a:pt x="74" y="702"/>
                    </a:cubicBezTo>
                    <a:cubicBezTo>
                      <a:pt x="110" y="654"/>
                      <a:pt x="250" y="684"/>
                      <a:pt x="276" y="669"/>
                    </a:cubicBezTo>
                    <a:cubicBezTo>
                      <a:pt x="302" y="654"/>
                      <a:pt x="263" y="620"/>
                      <a:pt x="228" y="618"/>
                    </a:cubicBezTo>
                    <a:cubicBezTo>
                      <a:pt x="193" y="616"/>
                      <a:pt x="98" y="699"/>
                      <a:pt x="68" y="652"/>
                    </a:cubicBezTo>
                    <a:cubicBezTo>
                      <a:pt x="39" y="605"/>
                      <a:pt x="46" y="428"/>
                      <a:pt x="52" y="332"/>
                    </a:cubicBezTo>
                    <a:cubicBezTo>
                      <a:pt x="52" y="244"/>
                      <a:pt x="50" y="129"/>
                      <a:pt x="96" y="80"/>
                    </a:cubicBezTo>
                    <a:cubicBezTo>
                      <a:pt x="142" y="31"/>
                      <a:pt x="192" y="0"/>
                      <a:pt x="324" y="43"/>
                    </a:cubicBezTo>
                    <a:cubicBezTo>
                      <a:pt x="456" y="86"/>
                      <a:pt x="824" y="243"/>
                      <a:pt x="891" y="337"/>
                    </a:cubicBezTo>
                    <a:cubicBezTo>
                      <a:pt x="958" y="431"/>
                      <a:pt x="764" y="557"/>
                      <a:pt x="726" y="609"/>
                    </a:cubicBezTo>
                    <a:cubicBezTo>
                      <a:pt x="688" y="661"/>
                      <a:pt x="661" y="635"/>
                      <a:pt x="661" y="648"/>
                    </a:cubicBezTo>
                    <a:cubicBezTo>
                      <a:pt x="661" y="661"/>
                      <a:pt x="715" y="693"/>
                      <a:pt x="729" y="690"/>
                    </a:cubicBezTo>
                    <a:cubicBezTo>
                      <a:pt x="743" y="687"/>
                      <a:pt x="696" y="678"/>
                      <a:pt x="745" y="631"/>
                    </a:cubicBezTo>
                    <a:cubicBezTo>
                      <a:pt x="794" y="584"/>
                      <a:pt x="905" y="380"/>
                      <a:pt x="1023" y="408"/>
                    </a:cubicBezTo>
                    <a:cubicBezTo>
                      <a:pt x="1141" y="436"/>
                      <a:pt x="1400" y="681"/>
                      <a:pt x="1451" y="800"/>
                    </a:cubicBezTo>
                    <a:cubicBezTo>
                      <a:pt x="1476" y="897"/>
                      <a:pt x="1384" y="1058"/>
                      <a:pt x="1331" y="1120"/>
                    </a:cubicBezTo>
                    <a:cubicBezTo>
                      <a:pt x="1278" y="1182"/>
                      <a:pt x="1173" y="1168"/>
                      <a:pt x="1133" y="1175"/>
                    </a:cubicBezTo>
                    <a:cubicBezTo>
                      <a:pt x="1093" y="1182"/>
                      <a:pt x="1092" y="1149"/>
                      <a:pt x="1091" y="1162"/>
                    </a:cubicBezTo>
                    <a:cubicBezTo>
                      <a:pt x="1090" y="1175"/>
                      <a:pt x="1113" y="1247"/>
                      <a:pt x="1124" y="1256"/>
                    </a:cubicBezTo>
                    <a:cubicBezTo>
                      <a:pt x="1135" y="1265"/>
                      <a:pt x="1120" y="1234"/>
                      <a:pt x="1159" y="1214"/>
                    </a:cubicBezTo>
                    <a:cubicBezTo>
                      <a:pt x="1198" y="1194"/>
                      <a:pt x="1292" y="1194"/>
                      <a:pt x="1357" y="1136"/>
                    </a:cubicBezTo>
                    <a:cubicBezTo>
                      <a:pt x="1422" y="1078"/>
                      <a:pt x="1462" y="835"/>
                      <a:pt x="1548" y="868"/>
                    </a:cubicBezTo>
                    <a:cubicBezTo>
                      <a:pt x="1634" y="901"/>
                      <a:pt x="1806" y="1201"/>
                      <a:pt x="1871" y="1337"/>
                    </a:cubicBezTo>
                    <a:cubicBezTo>
                      <a:pt x="1936" y="1473"/>
                      <a:pt x="1973" y="1585"/>
                      <a:pt x="1939" y="1681"/>
                    </a:cubicBezTo>
                    <a:cubicBezTo>
                      <a:pt x="1905" y="1777"/>
                      <a:pt x="1759" y="1905"/>
                      <a:pt x="1664" y="1913"/>
                    </a:cubicBezTo>
                    <a:cubicBezTo>
                      <a:pt x="1569" y="1921"/>
                      <a:pt x="1393" y="1728"/>
                      <a:pt x="1368" y="1730"/>
                    </a:cubicBezTo>
                    <a:cubicBezTo>
                      <a:pt x="1343" y="1732"/>
                      <a:pt x="1512" y="1859"/>
                      <a:pt x="1512" y="1923"/>
                    </a:cubicBezTo>
                    <a:cubicBezTo>
                      <a:pt x="1512" y="1986"/>
                      <a:pt x="1361" y="2108"/>
                      <a:pt x="1368" y="2115"/>
                    </a:cubicBezTo>
                    <a:cubicBezTo>
                      <a:pt x="1377" y="2122"/>
                      <a:pt x="1488" y="2003"/>
                      <a:pt x="1559" y="1971"/>
                    </a:cubicBezTo>
                    <a:cubicBezTo>
                      <a:pt x="1629" y="1939"/>
                      <a:pt x="1749" y="1898"/>
                      <a:pt x="1795" y="1923"/>
                    </a:cubicBezTo>
                    <a:cubicBezTo>
                      <a:pt x="1843" y="1947"/>
                      <a:pt x="1867" y="1995"/>
                      <a:pt x="1843" y="2115"/>
                    </a:cubicBezTo>
                    <a:cubicBezTo>
                      <a:pt x="1819" y="2236"/>
                      <a:pt x="1725" y="2517"/>
                      <a:pt x="1653" y="2646"/>
                    </a:cubicBezTo>
                    <a:cubicBezTo>
                      <a:pt x="1582" y="2775"/>
                      <a:pt x="1502" y="2799"/>
                      <a:pt x="1416" y="2887"/>
                    </a:cubicBezTo>
                    <a:cubicBezTo>
                      <a:pt x="1329" y="2975"/>
                      <a:pt x="1241" y="3154"/>
                      <a:pt x="1130" y="3176"/>
                    </a:cubicBezTo>
                    <a:cubicBezTo>
                      <a:pt x="1022" y="3197"/>
                      <a:pt x="816" y="3094"/>
                      <a:pt x="760" y="3014"/>
                    </a:cubicBezTo>
                    <a:cubicBezTo>
                      <a:pt x="705" y="2934"/>
                      <a:pt x="777" y="2771"/>
                      <a:pt x="799" y="2694"/>
                    </a:cubicBezTo>
                    <a:cubicBezTo>
                      <a:pt x="821" y="2616"/>
                      <a:pt x="847" y="2605"/>
                      <a:pt x="895" y="2549"/>
                    </a:cubicBezTo>
                    <a:cubicBezTo>
                      <a:pt x="941" y="2493"/>
                      <a:pt x="1037" y="2397"/>
                      <a:pt x="1084" y="2356"/>
                    </a:cubicBezTo>
                    <a:cubicBezTo>
                      <a:pt x="1130" y="2317"/>
                      <a:pt x="1210" y="2317"/>
                      <a:pt x="1178" y="2307"/>
                    </a:cubicBezTo>
                    <a:cubicBezTo>
                      <a:pt x="1147" y="2300"/>
                      <a:pt x="989" y="2324"/>
                      <a:pt x="895" y="2307"/>
                    </a:cubicBezTo>
                    <a:cubicBezTo>
                      <a:pt x="799" y="2293"/>
                      <a:pt x="687" y="2225"/>
                      <a:pt x="609" y="2212"/>
                    </a:cubicBezTo>
                    <a:cubicBezTo>
                      <a:pt x="530" y="2199"/>
                      <a:pt x="488" y="2227"/>
                      <a:pt x="423" y="2227"/>
                    </a:cubicBezTo>
                    <a:cubicBezTo>
                      <a:pt x="361" y="2227"/>
                      <a:pt x="285" y="2223"/>
                      <a:pt x="230" y="2212"/>
                    </a:cubicBezTo>
                    <a:cubicBezTo>
                      <a:pt x="173" y="2201"/>
                      <a:pt x="116" y="2194"/>
                      <a:pt x="87" y="2164"/>
                    </a:cubicBezTo>
                    <a:cubicBezTo>
                      <a:pt x="59" y="2134"/>
                      <a:pt x="64" y="2126"/>
                      <a:pt x="55" y="2031"/>
                    </a:cubicBezTo>
                    <a:cubicBezTo>
                      <a:pt x="46" y="1936"/>
                      <a:pt x="35" y="1667"/>
                      <a:pt x="26" y="1590"/>
                    </a:cubicBezTo>
                    <a:cubicBezTo>
                      <a:pt x="17" y="1513"/>
                      <a:pt x="6" y="1577"/>
                      <a:pt x="0" y="1573"/>
                    </a:cubicBezTo>
                  </a:path>
                </a:pathLst>
              </a:custGeom>
              <a:noFill/>
              <a:ln w="28575" cap="flat" cmpd="sng">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87" name="Freeform 42406"/>
              <p:cNvSpPr>
                <a:spLocks noChangeAspect="1"/>
              </p:cNvSpPr>
              <p:nvPr/>
            </p:nvSpPr>
            <p:spPr bwMode="auto">
              <a:xfrm>
                <a:off x="7157306" y="3776842"/>
                <a:ext cx="66402" cy="179602"/>
              </a:xfrm>
              <a:custGeom>
                <a:avLst/>
                <a:gdLst>
                  <a:gd name="T0" fmla="*/ 71006939 w 205"/>
                  <a:gd name="T1" fmla="*/ 0 h 659"/>
                  <a:gd name="T2" fmla="*/ 9698494 w 205"/>
                  <a:gd name="T3" fmla="*/ 42815869 h 659"/>
                  <a:gd name="T4" fmla="*/ 13508680 w 205"/>
                  <a:gd name="T5" fmla="*/ 103981138 h 659"/>
                  <a:gd name="T6" fmla="*/ 27017360 w 205"/>
                  <a:gd name="T7" fmla="*/ 139240948 h 659"/>
                  <a:gd name="T8" fmla="*/ 41564808 w 205"/>
                  <a:gd name="T9" fmla="*/ 237105619 h 659"/>
                  <a:gd name="T10" fmla="*/ 0 60000 65536"/>
                  <a:gd name="T11" fmla="*/ 0 60000 65536"/>
                  <a:gd name="T12" fmla="*/ 0 60000 65536"/>
                  <a:gd name="T13" fmla="*/ 0 60000 65536"/>
                  <a:gd name="T14" fmla="*/ 0 60000 65536"/>
                  <a:gd name="connsiteX0" fmla="*/ 10655 w 10655"/>
                  <a:gd name="connsiteY0" fmla="*/ 0 h 10800"/>
                  <a:gd name="connsiteX1" fmla="*/ 710 w 10655"/>
                  <a:gd name="connsiteY1" fmla="*/ 2606 h 10800"/>
                  <a:gd name="connsiteX2" fmla="*/ 1246 w 10655"/>
                  <a:gd name="connsiteY2" fmla="*/ 5185 h 10800"/>
                  <a:gd name="connsiteX3" fmla="*/ 3149 w 10655"/>
                  <a:gd name="connsiteY3" fmla="*/ 6673 h 10800"/>
                  <a:gd name="connsiteX4" fmla="*/ 5198 w 10655"/>
                  <a:gd name="connsiteY4" fmla="*/ 10800 h 10800"/>
                  <a:gd name="connsiteX0" fmla="*/ 9774 w 9774"/>
                  <a:gd name="connsiteY0" fmla="*/ 0 h 10800"/>
                  <a:gd name="connsiteX1" fmla="*/ 976 w 9774"/>
                  <a:gd name="connsiteY1" fmla="*/ 1555 h 10800"/>
                  <a:gd name="connsiteX2" fmla="*/ 365 w 9774"/>
                  <a:gd name="connsiteY2" fmla="*/ 5185 h 10800"/>
                  <a:gd name="connsiteX3" fmla="*/ 2268 w 9774"/>
                  <a:gd name="connsiteY3" fmla="*/ 6673 h 10800"/>
                  <a:gd name="connsiteX4" fmla="*/ 4317 w 9774"/>
                  <a:gd name="connsiteY4" fmla="*/ 10800 h 10800"/>
                  <a:gd name="connsiteX0" fmla="*/ 10000 w 10000"/>
                  <a:gd name="connsiteY0" fmla="*/ 0 h 9007"/>
                  <a:gd name="connsiteX1" fmla="*/ 999 w 10000"/>
                  <a:gd name="connsiteY1" fmla="*/ 1440 h 9007"/>
                  <a:gd name="connsiteX2" fmla="*/ 373 w 10000"/>
                  <a:gd name="connsiteY2" fmla="*/ 4801 h 9007"/>
                  <a:gd name="connsiteX3" fmla="*/ 2320 w 10000"/>
                  <a:gd name="connsiteY3" fmla="*/ 6179 h 9007"/>
                  <a:gd name="connsiteX4" fmla="*/ 5016 w 10000"/>
                  <a:gd name="connsiteY4" fmla="*/ 9007 h 9007"/>
                  <a:gd name="connsiteX0" fmla="*/ 10000 w 10000"/>
                  <a:gd name="connsiteY0" fmla="*/ 0 h 10000"/>
                  <a:gd name="connsiteX1" fmla="*/ 999 w 10000"/>
                  <a:gd name="connsiteY1" fmla="*/ 1599 h 10000"/>
                  <a:gd name="connsiteX2" fmla="*/ 373 w 10000"/>
                  <a:gd name="connsiteY2" fmla="*/ 5330 h 10000"/>
                  <a:gd name="connsiteX3" fmla="*/ 2320 w 10000"/>
                  <a:gd name="connsiteY3" fmla="*/ 6860 h 10000"/>
                  <a:gd name="connsiteX4" fmla="*/ 5016 w 10000"/>
                  <a:gd name="connsiteY4" fmla="*/ 10000 h 10000"/>
                  <a:gd name="connsiteX0" fmla="*/ 9935 w 9935"/>
                  <a:gd name="connsiteY0" fmla="*/ 0 h 10000"/>
                  <a:gd name="connsiteX1" fmla="*/ 934 w 9935"/>
                  <a:gd name="connsiteY1" fmla="*/ 1599 h 10000"/>
                  <a:gd name="connsiteX2" fmla="*/ 308 w 9935"/>
                  <a:gd name="connsiteY2" fmla="*/ 5330 h 10000"/>
                  <a:gd name="connsiteX3" fmla="*/ 1142 w 9935"/>
                  <a:gd name="connsiteY3" fmla="*/ 7464 h 10000"/>
                  <a:gd name="connsiteX4" fmla="*/ 4951 w 9935"/>
                  <a:gd name="connsiteY4" fmla="*/ 10000 h 10000"/>
                  <a:gd name="connsiteX0" fmla="*/ 10000 w 10000"/>
                  <a:gd name="connsiteY0" fmla="*/ 0 h 8241"/>
                  <a:gd name="connsiteX1" fmla="*/ 940 w 10000"/>
                  <a:gd name="connsiteY1" fmla="*/ 1599 h 8241"/>
                  <a:gd name="connsiteX2" fmla="*/ 310 w 10000"/>
                  <a:gd name="connsiteY2" fmla="*/ 5330 h 8241"/>
                  <a:gd name="connsiteX3" fmla="*/ 1149 w 10000"/>
                  <a:gd name="connsiteY3" fmla="*/ 7464 h 8241"/>
                  <a:gd name="connsiteX4" fmla="*/ 2312 w 10000"/>
                  <a:gd name="connsiteY4" fmla="*/ 8241 h 8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8241">
                    <a:moveTo>
                      <a:pt x="10000" y="0"/>
                    </a:moveTo>
                    <a:cubicBezTo>
                      <a:pt x="8543" y="296"/>
                      <a:pt x="2555" y="711"/>
                      <a:pt x="940" y="1599"/>
                    </a:cubicBezTo>
                    <a:cubicBezTo>
                      <a:pt x="-675" y="2487"/>
                      <a:pt x="275" y="4353"/>
                      <a:pt x="310" y="5330"/>
                    </a:cubicBezTo>
                    <a:cubicBezTo>
                      <a:pt x="345" y="6307"/>
                      <a:pt x="497" y="6496"/>
                      <a:pt x="1149" y="7464"/>
                    </a:cubicBezTo>
                    <a:cubicBezTo>
                      <a:pt x="1803" y="8430"/>
                      <a:pt x="1392" y="7367"/>
                      <a:pt x="2312" y="8241"/>
                    </a:cubicBezTo>
                  </a:path>
                </a:pathLst>
              </a:custGeom>
              <a:noFill/>
              <a:ln w="28575" cap="flat" cmpd="sng">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88" name="Freeform 42407"/>
              <p:cNvSpPr>
                <a:spLocks noChangeAspect="1"/>
              </p:cNvSpPr>
              <p:nvPr/>
            </p:nvSpPr>
            <p:spPr bwMode="auto">
              <a:xfrm>
                <a:off x="7157353" y="3780161"/>
                <a:ext cx="70165" cy="227198"/>
              </a:xfrm>
              <a:custGeom>
                <a:avLst/>
                <a:gdLst>
                  <a:gd name="T0" fmla="*/ 68259158 w 114"/>
                  <a:gd name="T1" fmla="*/ 31060214 h 188"/>
                  <a:gd name="T2" fmla="*/ 12410351 w 114"/>
                  <a:gd name="T3" fmla="*/ 78271384 h 188"/>
                  <a:gd name="T4" fmla="*/ 23580781 w 114"/>
                  <a:gd name="T5" fmla="*/ 178904427 h 188"/>
                  <a:gd name="T6" fmla="*/ 49642518 w 114"/>
                  <a:gd name="T7" fmla="*/ 231085721 h 188"/>
                  <a:gd name="T8" fmla="*/ 52124588 w 114"/>
                  <a:gd name="T9" fmla="*/ 160268967 h 188"/>
                  <a:gd name="T10" fmla="*/ 63295018 w 114"/>
                  <a:gd name="T11" fmla="*/ 95664034 h 188"/>
                  <a:gd name="T12" fmla="*/ 104250289 w 114"/>
                  <a:gd name="T13" fmla="*/ 45968359 h 188"/>
                  <a:gd name="T14" fmla="*/ 140241421 w 114"/>
                  <a:gd name="T15" fmla="*/ 11181945 h 188"/>
                  <a:gd name="T16" fmla="*/ 122865816 w 114"/>
                  <a:gd name="T17" fmla="*/ 0 h 188"/>
                  <a:gd name="T18" fmla="*/ 68259158 w 114"/>
                  <a:gd name="T19" fmla="*/ 31060214 h 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4336 w 9432"/>
                  <a:gd name="connsiteY0" fmla="*/ 1330 h 19237"/>
                  <a:gd name="connsiteX1" fmla="*/ 388 w 9432"/>
                  <a:gd name="connsiteY1" fmla="*/ 3351 h 19237"/>
                  <a:gd name="connsiteX2" fmla="*/ 1178 w 9432"/>
                  <a:gd name="connsiteY2" fmla="*/ 7660 h 19237"/>
                  <a:gd name="connsiteX3" fmla="*/ 5823 w 9432"/>
                  <a:gd name="connsiteY3" fmla="*/ 19237 h 19237"/>
                  <a:gd name="connsiteX4" fmla="*/ 3195 w 9432"/>
                  <a:gd name="connsiteY4" fmla="*/ 6862 h 19237"/>
                  <a:gd name="connsiteX5" fmla="*/ 3985 w 9432"/>
                  <a:gd name="connsiteY5" fmla="*/ 4096 h 19237"/>
                  <a:gd name="connsiteX6" fmla="*/ 6879 w 9432"/>
                  <a:gd name="connsiteY6" fmla="*/ 1968 h 19237"/>
                  <a:gd name="connsiteX7" fmla="*/ 9423 w 9432"/>
                  <a:gd name="connsiteY7" fmla="*/ 479 h 19237"/>
                  <a:gd name="connsiteX8" fmla="*/ 8195 w 9432"/>
                  <a:gd name="connsiteY8" fmla="*/ 0 h 19237"/>
                  <a:gd name="connsiteX9" fmla="*/ 4336 w 9432"/>
                  <a:gd name="connsiteY9" fmla="*/ 1330 h 19237"/>
                  <a:gd name="connsiteX0" fmla="*/ 4597 w 10000"/>
                  <a:gd name="connsiteY0" fmla="*/ 691 h 10000"/>
                  <a:gd name="connsiteX1" fmla="*/ 411 w 10000"/>
                  <a:gd name="connsiteY1" fmla="*/ 1742 h 10000"/>
                  <a:gd name="connsiteX2" fmla="*/ 1249 w 10000"/>
                  <a:gd name="connsiteY2" fmla="*/ 3982 h 10000"/>
                  <a:gd name="connsiteX3" fmla="*/ 6174 w 10000"/>
                  <a:gd name="connsiteY3" fmla="*/ 10000 h 10000"/>
                  <a:gd name="connsiteX4" fmla="*/ 5368 w 10000"/>
                  <a:gd name="connsiteY4" fmla="*/ 7688 h 10000"/>
                  <a:gd name="connsiteX5" fmla="*/ 4225 w 10000"/>
                  <a:gd name="connsiteY5" fmla="*/ 2129 h 10000"/>
                  <a:gd name="connsiteX6" fmla="*/ 7293 w 10000"/>
                  <a:gd name="connsiteY6" fmla="*/ 1023 h 10000"/>
                  <a:gd name="connsiteX7" fmla="*/ 9990 w 10000"/>
                  <a:gd name="connsiteY7" fmla="*/ 249 h 10000"/>
                  <a:gd name="connsiteX8" fmla="*/ 8689 w 10000"/>
                  <a:gd name="connsiteY8" fmla="*/ 0 h 10000"/>
                  <a:gd name="connsiteX9" fmla="*/ 4597 w 10000"/>
                  <a:gd name="connsiteY9" fmla="*/ 691 h 10000"/>
                  <a:gd name="connsiteX0" fmla="*/ 4597 w 10000"/>
                  <a:gd name="connsiteY0" fmla="*/ 691 h 10000"/>
                  <a:gd name="connsiteX1" fmla="*/ 411 w 10000"/>
                  <a:gd name="connsiteY1" fmla="*/ 1742 h 10000"/>
                  <a:gd name="connsiteX2" fmla="*/ 1249 w 10000"/>
                  <a:gd name="connsiteY2" fmla="*/ 3982 h 10000"/>
                  <a:gd name="connsiteX3" fmla="*/ 6174 w 10000"/>
                  <a:gd name="connsiteY3" fmla="*/ 10000 h 10000"/>
                  <a:gd name="connsiteX4" fmla="*/ 5368 w 10000"/>
                  <a:gd name="connsiteY4" fmla="*/ 7688 h 10000"/>
                  <a:gd name="connsiteX5" fmla="*/ 7707 w 10000"/>
                  <a:gd name="connsiteY5" fmla="*/ 5106 h 10000"/>
                  <a:gd name="connsiteX6" fmla="*/ 4225 w 10000"/>
                  <a:gd name="connsiteY6" fmla="*/ 2129 h 10000"/>
                  <a:gd name="connsiteX7" fmla="*/ 7293 w 10000"/>
                  <a:gd name="connsiteY7" fmla="*/ 1023 h 10000"/>
                  <a:gd name="connsiteX8" fmla="*/ 9990 w 10000"/>
                  <a:gd name="connsiteY8" fmla="*/ 249 h 10000"/>
                  <a:gd name="connsiteX9" fmla="*/ 8689 w 10000"/>
                  <a:gd name="connsiteY9" fmla="*/ 0 h 10000"/>
                  <a:gd name="connsiteX10" fmla="*/ 4597 w 10000"/>
                  <a:gd name="connsiteY10" fmla="*/ 691 h 10000"/>
                  <a:gd name="connsiteX0" fmla="*/ 4597 w 10000"/>
                  <a:gd name="connsiteY0" fmla="*/ 691 h 10000"/>
                  <a:gd name="connsiteX1" fmla="*/ 411 w 10000"/>
                  <a:gd name="connsiteY1" fmla="*/ 1742 h 10000"/>
                  <a:gd name="connsiteX2" fmla="*/ 1249 w 10000"/>
                  <a:gd name="connsiteY2" fmla="*/ 3982 h 10000"/>
                  <a:gd name="connsiteX3" fmla="*/ 6174 w 10000"/>
                  <a:gd name="connsiteY3" fmla="*/ 10000 h 10000"/>
                  <a:gd name="connsiteX4" fmla="*/ 5863 w 10000"/>
                  <a:gd name="connsiteY4" fmla="*/ 7786 h 10000"/>
                  <a:gd name="connsiteX5" fmla="*/ 7707 w 10000"/>
                  <a:gd name="connsiteY5" fmla="*/ 5106 h 10000"/>
                  <a:gd name="connsiteX6" fmla="*/ 4225 w 10000"/>
                  <a:gd name="connsiteY6" fmla="*/ 2129 h 10000"/>
                  <a:gd name="connsiteX7" fmla="*/ 7293 w 10000"/>
                  <a:gd name="connsiteY7" fmla="*/ 1023 h 10000"/>
                  <a:gd name="connsiteX8" fmla="*/ 9990 w 10000"/>
                  <a:gd name="connsiteY8" fmla="*/ 249 h 10000"/>
                  <a:gd name="connsiteX9" fmla="*/ 8689 w 10000"/>
                  <a:gd name="connsiteY9" fmla="*/ 0 h 10000"/>
                  <a:gd name="connsiteX10" fmla="*/ 4597 w 10000"/>
                  <a:gd name="connsiteY10" fmla="*/ 691 h 10000"/>
                  <a:gd name="connsiteX0" fmla="*/ 4597 w 10451"/>
                  <a:gd name="connsiteY0" fmla="*/ 691 h 10000"/>
                  <a:gd name="connsiteX1" fmla="*/ 411 w 10451"/>
                  <a:gd name="connsiteY1" fmla="*/ 1742 h 10000"/>
                  <a:gd name="connsiteX2" fmla="*/ 1249 w 10451"/>
                  <a:gd name="connsiteY2" fmla="*/ 3982 h 10000"/>
                  <a:gd name="connsiteX3" fmla="*/ 6174 w 10451"/>
                  <a:gd name="connsiteY3" fmla="*/ 10000 h 10000"/>
                  <a:gd name="connsiteX4" fmla="*/ 5863 w 10451"/>
                  <a:gd name="connsiteY4" fmla="*/ 7786 h 10000"/>
                  <a:gd name="connsiteX5" fmla="*/ 7707 w 10451"/>
                  <a:gd name="connsiteY5" fmla="*/ 5106 h 10000"/>
                  <a:gd name="connsiteX6" fmla="*/ 10333 w 10451"/>
                  <a:gd name="connsiteY6" fmla="*/ 2620 h 10000"/>
                  <a:gd name="connsiteX7" fmla="*/ 7293 w 10451"/>
                  <a:gd name="connsiteY7" fmla="*/ 1023 h 10000"/>
                  <a:gd name="connsiteX8" fmla="*/ 9990 w 10451"/>
                  <a:gd name="connsiteY8" fmla="*/ 249 h 10000"/>
                  <a:gd name="connsiteX9" fmla="*/ 8689 w 10451"/>
                  <a:gd name="connsiteY9" fmla="*/ 0 h 10000"/>
                  <a:gd name="connsiteX10" fmla="*/ 4597 w 10451"/>
                  <a:gd name="connsiteY10" fmla="*/ 691 h 10000"/>
                  <a:gd name="connsiteX0" fmla="*/ 4597 w 10836"/>
                  <a:gd name="connsiteY0" fmla="*/ 691 h 10000"/>
                  <a:gd name="connsiteX1" fmla="*/ 411 w 10836"/>
                  <a:gd name="connsiteY1" fmla="*/ 1742 h 10000"/>
                  <a:gd name="connsiteX2" fmla="*/ 1249 w 10836"/>
                  <a:gd name="connsiteY2" fmla="*/ 3982 h 10000"/>
                  <a:gd name="connsiteX3" fmla="*/ 6174 w 10836"/>
                  <a:gd name="connsiteY3" fmla="*/ 10000 h 10000"/>
                  <a:gd name="connsiteX4" fmla="*/ 5863 w 10836"/>
                  <a:gd name="connsiteY4" fmla="*/ 7786 h 10000"/>
                  <a:gd name="connsiteX5" fmla="*/ 7707 w 10836"/>
                  <a:gd name="connsiteY5" fmla="*/ 5106 h 10000"/>
                  <a:gd name="connsiteX6" fmla="*/ 10333 w 10836"/>
                  <a:gd name="connsiteY6" fmla="*/ 2620 h 10000"/>
                  <a:gd name="connsiteX7" fmla="*/ 10595 w 10836"/>
                  <a:gd name="connsiteY7" fmla="*/ 729 h 10000"/>
                  <a:gd name="connsiteX8" fmla="*/ 9990 w 10836"/>
                  <a:gd name="connsiteY8" fmla="*/ 249 h 10000"/>
                  <a:gd name="connsiteX9" fmla="*/ 8689 w 10836"/>
                  <a:gd name="connsiteY9" fmla="*/ 0 h 10000"/>
                  <a:gd name="connsiteX10" fmla="*/ 4597 w 10836"/>
                  <a:gd name="connsiteY10" fmla="*/ 691 h 10000"/>
                  <a:gd name="connsiteX0" fmla="*/ 4246 w 10485"/>
                  <a:gd name="connsiteY0" fmla="*/ 691 h 10000"/>
                  <a:gd name="connsiteX1" fmla="*/ 60 w 10485"/>
                  <a:gd name="connsiteY1" fmla="*/ 1742 h 10000"/>
                  <a:gd name="connsiteX2" fmla="*/ 2054 w 10485"/>
                  <a:gd name="connsiteY2" fmla="*/ 6239 h 10000"/>
                  <a:gd name="connsiteX3" fmla="*/ 5823 w 10485"/>
                  <a:gd name="connsiteY3" fmla="*/ 10000 h 10000"/>
                  <a:gd name="connsiteX4" fmla="*/ 5512 w 10485"/>
                  <a:gd name="connsiteY4" fmla="*/ 7786 h 10000"/>
                  <a:gd name="connsiteX5" fmla="*/ 7356 w 10485"/>
                  <a:gd name="connsiteY5" fmla="*/ 5106 h 10000"/>
                  <a:gd name="connsiteX6" fmla="*/ 9982 w 10485"/>
                  <a:gd name="connsiteY6" fmla="*/ 2620 h 10000"/>
                  <a:gd name="connsiteX7" fmla="*/ 10244 w 10485"/>
                  <a:gd name="connsiteY7" fmla="*/ 729 h 10000"/>
                  <a:gd name="connsiteX8" fmla="*/ 9639 w 10485"/>
                  <a:gd name="connsiteY8" fmla="*/ 249 h 10000"/>
                  <a:gd name="connsiteX9" fmla="*/ 8338 w 10485"/>
                  <a:gd name="connsiteY9" fmla="*/ 0 h 10000"/>
                  <a:gd name="connsiteX10" fmla="*/ 4246 w 10485"/>
                  <a:gd name="connsiteY10" fmla="*/ 691 h 10000"/>
                  <a:gd name="connsiteX0" fmla="*/ 4439 w 10678"/>
                  <a:gd name="connsiteY0" fmla="*/ 691 h 10001"/>
                  <a:gd name="connsiteX1" fmla="*/ 253 w 10678"/>
                  <a:gd name="connsiteY1" fmla="*/ 1742 h 10001"/>
                  <a:gd name="connsiteX2" fmla="*/ 1067 w 10678"/>
                  <a:gd name="connsiteY2" fmla="*/ 6740 h 10001"/>
                  <a:gd name="connsiteX3" fmla="*/ 6016 w 10678"/>
                  <a:gd name="connsiteY3" fmla="*/ 10000 h 10001"/>
                  <a:gd name="connsiteX4" fmla="*/ 5705 w 10678"/>
                  <a:gd name="connsiteY4" fmla="*/ 7786 h 10001"/>
                  <a:gd name="connsiteX5" fmla="*/ 7549 w 10678"/>
                  <a:gd name="connsiteY5" fmla="*/ 5106 h 10001"/>
                  <a:gd name="connsiteX6" fmla="*/ 10175 w 10678"/>
                  <a:gd name="connsiteY6" fmla="*/ 2620 h 10001"/>
                  <a:gd name="connsiteX7" fmla="*/ 10437 w 10678"/>
                  <a:gd name="connsiteY7" fmla="*/ 729 h 10001"/>
                  <a:gd name="connsiteX8" fmla="*/ 9832 w 10678"/>
                  <a:gd name="connsiteY8" fmla="*/ 249 h 10001"/>
                  <a:gd name="connsiteX9" fmla="*/ 8531 w 10678"/>
                  <a:gd name="connsiteY9" fmla="*/ 0 h 10001"/>
                  <a:gd name="connsiteX10" fmla="*/ 4439 w 10678"/>
                  <a:gd name="connsiteY10" fmla="*/ 691 h 10001"/>
                  <a:gd name="connsiteX0" fmla="*/ 4508 w 10747"/>
                  <a:gd name="connsiteY0" fmla="*/ 691 h 10001"/>
                  <a:gd name="connsiteX1" fmla="*/ 238 w 10747"/>
                  <a:gd name="connsiteY1" fmla="*/ 2067 h 10001"/>
                  <a:gd name="connsiteX2" fmla="*/ 1136 w 10747"/>
                  <a:gd name="connsiteY2" fmla="*/ 6740 h 10001"/>
                  <a:gd name="connsiteX3" fmla="*/ 6085 w 10747"/>
                  <a:gd name="connsiteY3" fmla="*/ 10000 h 10001"/>
                  <a:gd name="connsiteX4" fmla="*/ 5774 w 10747"/>
                  <a:gd name="connsiteY4" fmla="*/ 7786 h 10001"/>
                  <a:gd name="connsiteX5" fmla="*/ 7618 w 10747"/>
                  <a:gd name="connsiteY5" fmla="*/ 5106 h 10001"/>
                  <a:gd name="connsiteX6" fmla="*/ 10244 w 10747"/>
                  <a:gd name="connsiteY6" fmla="*/ 2620 h 10001"/>
                  <a:gd name="connsiteX7" fmla="*/ 10506 w 10747"/>
                  <a:gd name="connsiteY7" fmla="*/ 729 h 10001"/>
                  <a:gd name="connsiteX8" fmla="*/ 9901 w 10747"/>
                  <a:gd name="connsiteY8" fmla="*/ 249 h 10001"/>
                  <a:gd name="connsiteX9" fmla="*/ 8600 w 10747"/>
                  <a:gd name="connsiteY9" fmla="*/ 0 h 10001"/>
                  <a:gd name="connsiteX10" fmla="*/ 4508 w 10747"/>
                  <a:gd name="connsiteY10" fmla="*/ 691 h 10001"/>
                  <a:gd name="connsiteX0" fmla="*/ 4521 w 10760"/>
                  <a:gd name="connsiteY0" fmla="*/ 691 h 9876"/>
                  <a:gd name="connsiteX1" fmla="*/ 251 w 10760"/>
                  <a:gd name="connsiteY1" fmla="*/ 2067 h 9876"/>
                  <a:gd name="connsiteX2" fmla="*/ 1149 w 10760"/>
                  <a:gd name="connsiteY2" fmla="*/ 6740 h 9876"/>
                  <a:gd name="connsiteX3" fmla="*/ 6519 w 10760"/>
                  <a:gd name="connsiteY3" fmla="*/ 9875 h 9876"/>
                  <a:gd name="connsiteX4" fmla="*/ 5787 w 10760"/>
                  <a:gd name="connsiteY4" fmla="*/ 7786 h 9876"/>
                  <a:gd name="connsiteX5" fmla="*/ 7631 w 10760"/>
                  <a:gd name="connsiteY5" fmla="*/ 5106 h 9876"/>
                  <a:gd name="connsiteX6" fmla="*/ 10257 w 10760"/>
                  <a:gd name="connsiteY6" fmla="*/ 2620 h 9876"/>
                  <a:gd name="connsiteX7" fmla="*/ 10519 w 10760"/>
                  <a:gd name="connsiteY7" fmla="*/ 729 h 9876"/>
                  <a:gd name="connsiteX8" fmla="*/ 9914 w 10760"/>
                  <a:gd name="connsiteY8" fmla="*/ 249 h 9876"/>
                  <a:gd name="connsiteX9" fmla="*/ 8613 w 10760"/>
                  <a:gd name="connsiteY9" fmla="*/ 0 h 9876"/>
                  <a:gd name="connsiteX10" fmla="*/ 4521 w 10760"/>
                  <a:gd name="connsiteY10" fmla="*/ 691 h 9876"/>
                  <a:gd name="connsiteX0" fmla="*/ 4119 w 9917"/>
                  <a:gd name="connsiteY0" fmla="*/ 700 h 10000"/>
                  <a:gd name="connsiteX1" fmla="*/ 150 w 9917"/>
                  <a:gd name="connsiteY1" fmla="*/ 2093 h 10000"/>
                  <a:gd name="connsiteX2" fmla="*/ 985 w 9917"/>
                  <a:gd name="connsiteY2" fmla="*/ 6825 h 10000"/>
                  <a:gd name="connsiteX3" fmla="*/ 2400 w 9917"/>
                  <a:gd name="connsiteY3" fmla="*/ 6968 h 10000"/>
                  <a:gd name="connsiteX4" fmla="*/ 5976 w 9917"/>
                  <a:gd name="connsiteY4" fmla="*/ 9999 h 10000"/>
                  <a:gd name="connsiteX5" fmla="*/ 5295 w 9917"/>
                  <a:gd name="connsiteY5" fmla="*/ 7884 h 10000"/>
                  <a:gd name="connsiteX6" fmla="*/ 7009 w 9917"/>
                  <a:gd name="connsiteY6" fmla="*/ 5170 h 10000"/>
                  <a:gd name="connsiteX7" fmla="*/ 9450 w 9917"/>
                  <a:gd name="connsiteY7" fmla="*/ 2653 h 10000"/>
                  <a:gd name="connsiteX8" fmla="*/ 9693 w 9917"/>
                  <a:gd name="connsiteY8" fmla="*/ 738 h 10000"/>
                  <a:gd name="connsiteX9" fmla="*/ 9131 w 9917"/>
                  <a:gd name="connsiteY9" fmla="*/ 252 h 10000"/>
                  <a:gd name="connsiteX10" fmla="*/ 7922 w 9917"/>
                  <a:gd name="connsiteY10" fmla="*/ 0 h 10000"/>
                  <a:gd name="connsiteX11" fmla="*/ 4119 w 9917"/>
                  <a:gd name="connsiteY11" fmla="*/ 700 h 10000"/>
                  <a:gd name="connsiteX0" fmla="*/ 4153 w 10000"/>
                  <a:gd name="connsiteY0" fmla="*/ 700 h 10045"/>
                  <a:gd name="connsiteX1" fmla="*/ 151 w 10000"/>
                  <a:gd name="connsiteY1" fmla="*/ 2093 h 10045"/>
                  <a:gd name="connsiteX2" fmla="*/ 993 w 10000"/>
                  <a:gd name="connsiteY2" fmla="*/ 6825 h 10045"/>
                  <a:gd name="connsiteX3" fmla="*/ 2420 w 10000"/>
                  <a:gd name="connsiteY3" fmla="*/ 6968 h 10045"/>
                  <a:gd name="connsiteX4" fmla="*/ 4236 w 10000"/>
                  <a:gd name="connsiteY4" fmla="*/ 9300 h 10045"/>
                  <a:gd name="connsiteX5" fmla="*/ 6026 w 10000"/>
                  <a:gd name="connsiteY5" fmla="*/ 9999 h 10045"/>
                  <a:gd name="connsiteX6" fmla="*/ 5339 w 10000"/>
                  <a:gd name="connsiteY6" fmla="*/ 7884 h 10045"/>
                  <a:gd name="connsiteX7" fmla="*/ 7068 w 10000"/>
                  <a:gd name="connsiteY7" fmla="*/ 5170 h 10045"/>
                  <a:gd name="connsiteX8" fmla="*/ 9529 w 10000"/>
                  <a:gd name="connsiteY8" fmla="*/ 2653 h 10045"/>
                  <a:gd name="connsiteX9" fmla="*/ 9774 w 10000"/>
                  <a:gd name="connsiteY9" fmla="*/ 738 h 10045"/>
                  <a:gd name="connsiteX10" fmla="*/ 9207 w 10000"/>
                  <a:gd name="connsiteY10" fmla="*/ 252 h 10045"/>
                  <a:gd name="connsiteX11" fmla="*/ 7988 w 10000"/>
                  <a:gd name="connsiteY11" fmla="*/ 0 h 10045"/>
                  <a:gd name="connsiteX12" fmla="*/ 4153 w 10000"/>
                  <a:gd name="connsiteY12" fmla="*/ 700 h 10045"/>
                  <a:gd name="connsiteX0" fmla="*/ 4146 w 9993"/>
                  <a:gd name="connsiteY0" fmla="*/ 700 h 10045"/>
                  <a:gd name="connsiteX1" fmla="*/ 144 w 9993"/>
                  <a:gd name="connsiteY1" fmla="*/ 2093 h 10045"/>
                  <a:gd name="connsiteX2" fmla="*/ 986 w 9993"/>
                  <a:gd name="connsiteY2" fmla="*/ 6825 h 10045"/>
                  <a:gd name="connsiteX3" fmla="*/ 1939 w 9993"/>
                  <a:gd name="connsiteY3" fmla="*/ 7678 h 10045"/>
                  <a:gd name="connsiteX4" fmla="*/ 2413 w 9993"/>
                  <a:gd name="connsiteY4" fmla="*/ 6968 h 10045"/>
                  <a:gd name="connsiteX5" fmla="*/ 4229 w 9993"/>
                  <a:gd name="connsiteY5" fmla="*/ 9300 h 10045"/>
                  <a:gd name="connsiteX6" fmla="*/ 6019 w 9993"/>
                  <a:gd name="connsiteY6" fmla="*/ 9999 h 10045"/>
                  <a:gd name="connsiteX7" fmla="*/ 5332 w 9993"/>
                  <a:gd name="connsiteY7" fmla="*/ 7884 h 10045"/>
                  <a:gd name="connsiteX8" fmla="*/ 7061 w 9993"/>
                  <a:gd name="connsiteY8" fmla="*/ 5170 h 10045"/>
                  <a:gd name="connsiteX9" fmla="*/ 9522 w 9993"/>
                  <a:gd name="connsiteY9" fmla="*/ 2653 h 10045"/>
                  <a:gd name="connsiteX10" fmla="*/ 9767 w 9993"/>
                  <a:gd name="connsiteY10" fmla="*/ 738 h 10045"/>
                  <a:gd name="connsiteX11" fmla="*/ 9200 w 9993"/>
                  <a:gd name="connsiteY11" fmla="*/ 252 h 10045"/>
                  <a:gd name="connsiteX12" fmla="*/ 7981 w 9993"/>
                  <a:gd name="connsiteY12" fmla="*/ 0 h 10045"/>
                  <a:gd name="connsiteX13" fmla="*/ 4146 w 9993"/>
                  <a:gd name="connsiteY13" fmla="*/ 700 h 10045"/>
                  <a:gd name="connsiteX0" fmla="*/ 4149 w 10019"/>
                  <a:gd name="connsiteY0" fmla="*/ 697 h 9999"/>
                  <a:gd name="connsiteX1" fmla="*/ 144 w 10019"/>
                  <a:gd name="connsiteY1" fmla="*/ 2084 h 9999"/>
                  <a:gd name="connsiteX2" fmla="*/ 987 w 10019"/>
                  <a:gd name="connsiteY2" fmla="*/ 6794 h 9999"/>
                  <a:gd name="connsiteX3" fmla="*/ 1940 w 10019"/>
                  <a:gd name="connsiteY3" fmla="*/ 7644 h 9999"/>
                  <a:gd name="connsiteX4" fmla="*/ 2415 w 10019"/>
                  <a:gd name="connsiteY4" fmla="*/ 6937 h 9999"/>
                  <a:gd name="connsiteX5" fmla="*/ 4232 w 10019"/>
                  <a:gd name="connsiteY5" fmla="*/ 9258 h 9999"/>
                  <a:gd name="connsiteX6" fmla="*/ 6023 w 10019"/>
                  <a:gd name="connsiteY6" fmla="*/ 9954 h 9999"/>
                  <a:gd name="connsiteX7" fmla="*/ 5336 w 10019"/>
                  <a:gd name="connsiteY7" fmla="*/ 7849 h 9999"/>
                  <a:gd name="connsiteX8" fmla="*/ 7066 w 10019"/>
                  <a:gd name="connsiteY8" fmla="*/ 5147 h 9999"/>
                  <a:gd name="connsiteX9" fmla="*/ 9529 w 10019"/>
                  <a:gd name="connsiteY9" fmla="*/ 2641 h 9999"/>
                  <a:gd name="connsiteX10" fmla="*/ 9774 w 10019"/>
                  <a:gd name="connsiteY10" fmla="*/ 735 h 9999"/>
                  <a:gd name="connsiteX11" fmla="*/ 9364 w 10019"/>
                  <a:gd name="connsiteY11" fmla="*/ 125 h 9999"/>
                  <a:gd name="connsiteX12" fmla="*/ 7987 w 10019"/>
                  <a:gd name="connsiteY12" fmla="*/ 0 h 9999"/>
                  <a:gd name="connsiteX13" fmla="*/ 4149 w 10019"/>
                  <a:gd name="connsiteY13" fmla="*/ 697 h 9999"/>
                  <a:gd name="connsiteX0" fmla="*/ 4141 w 9724"/>
                  <a:gd name="connsiteY0" fmla="*/ 697 h 10000"/>
                  <a:gd name="connsiteX1" fmla="*/ 144 w 9724"/>
                  <a:gd name="connsiteY1" fmla="*/ 2084 h 10000"/>
                  <a:gd name="connsiteX2" fmla="*/ 985 w 9724"/>
                  <a:gd name="connsiteY2" fmla="*/ 6795 h 10000"/>
                  <a:gd name="connsiteX3" fmla="*/ 1936 w 9724"/>
                  <a:gd name="connsiteY3" fmla="*/ 7645 h 10000"/>
                  <a:gd name="connsiteX4" fmla="*/ 2410 w 9724"/>
                  <a:gd name="connsiteY4" fmla="*/ 6938 h 10000"/>
                  <a:gd name="connsiteX5" fmla="*/ 4224 w 9724"/>
                  <a:gd name="connsiteY5" fmla="*/ 9259 h 10000"/>
                  <a:gd name="connsiteX6" fmla="*/ 6012 w 9724"/>
                  <a:gd name="connsiteY6" fmla="*/ 9955 h 10000"/>
                  <a:gd name="connsiteX7" fmla="*/ 5326 w 9724"/>
                  <a:gd name="connsiteY7" fmla="*/ 7850 h 10000"/>
                  <a:gd name="connsiteX8" fmla="*/ 7053 w 9724"/>
                  <a:gd name="connsiteY8" fmla="*/ 5148 h 10000"/>
                  <a:gd name="connsiteX9" fmla="*/ 9511 w 9724"/>
                  <a:gd name="connsiteY9" fmla="*/ 2641 h 10000"/>
                  <a:gd name="connsiteX10" fmla="*/ 9124 w 9724"/>
                  <a:gd name="connsiteY10" fmla="*/ 1189 h 10000"/>
                  <a:gd name="connsiteX11" fmla="*/ 9346 w 9724"/>
                  <a:gd name="connsiteY11" fmla="*/ 125 h 10000"/>
                  <a:gd name="connsiteX12" fmla="*/ 7972 w 9724"/>
                  <a:gd name="connsiteY12" fmla="*/ 0 h 10000"/>
                  <a:gd name="connsiteX13" fmla="*/ 4141 w 9724"/>
                  <a:gd name="connsiteY13" fmla="*/ 697 h 10000"/>
                  <a:gd name="connsiteX0" fmla="*/ 4259 w 9779"/>
                  <a:gd name="connsiteY0" fmla="*/ 697 h 10000"/>
                  <a:gd name="connsiteX1" fmla="*/ 148 w 9779"/>
                  <a:gd name="connsiteY1" fmla="*/ 2084 h 10000"/>
                  <a:gd name="connsiteX2" fmla="*/ 1013 w 9779"/>
                  <a:gd name="connsiteY2" fmla="*/ 6795 h 10000"/>
                  <a:gd name="connsiteX3" fmla="*/ 1991 w 9779"/>
                  <a:gd name="connsiteY3" fmla="*/ 7645 h 10000"/>
                  <a:gd name="connsiteX4" fmla="*/ 2478 w 9779"/>
                  <a:gd name="connsiteY4" fmla="*/ 6938 h 10000"/>
                  <a:gd name="connsiteX5" fmla="*/ 4344 w 9779"/>
                  <a:gd name="connsiteY5" fmla="*/ 9259 h 10000"/>
                  <a:gd name="connsiteX6" fmla="*/ 6183 w 9779"/>
                  <a:gd name="connsiteY6" fmla="*/ 9955 h 10000"/>
                  <a:gd name="connsiteX7" fmla="*/ 5477 w 9779"/>
                  <a:gd name="connsiteY7" fmla="*/ 7850 h 10000"/>
                  <a:gd name="connsiteX8" fmla="*/ 7253 w 9779"/>
                  <a:gd name="connsiteY8" fmla="*/ 5148 h 10000"/>
                  <a:gd name="connsiteX9" fmla="*/ 9538 w 9779"/>
                  <a:gd name="connsiteY9" fmla="*/ 2616 h 10000"/>
                  <a:gd name="connsiteX10" fmla="*/ 9383 w 9779"/>
                  <a:gd name="connsiteY10" fmla="*/ 1189 h 10000"/>
                  <a:gd name="connsiteX11" fmla="*/ 9611 w 9779"/>
                  <a:gd name="connsiteY11" fmla="*/ 125 h 10000"/>
                  <a:gd name="connsiteX12" fmla="*/ 8198 w 9779"/>
                  <a:gd name="connsiteY12" fmla="*/ 0 h 10000"/>
                  <a:gd name="connsiteX13" fmla="*/ 4259 w 9779"/>
                  <a:gd name="connsiteY13" fmla="*/ 697 h 10000"/>
                  <a:gd name="connsiteX0" fmla="*/ 4355 w 10173"/>
                  <a:gd name="connsiteY0" fmla="*/ 697 h 10000"/>
                  <a:gd name="connsiteX1" fmla="*/ 151 w 10173"/>
                  <a:gd name="connsiteY1" fmla="*/ 2084 h 10000"/>
                  <a:gd name="connsiteX2" fmla="*/ 1036 w 10173"/>
                  <a:gd name="connsiteY2" fmla="*/ 6795 h 10000"/>
                  <a:gd name="connsiteX3" fmla="*/ 2036 w 10173"/>
                  <a:gd name="connsiteY3" fmla="*/ 7645 h 10000"/>
                  <a:gd name="connsiteX4" fmla="*/ 2534 w 10173"/>
                  <a:gd name="connsiteY4" fmla="*/ 6938 h 10000"/>
                  <a:gd name="connsiteX5" fmla="*/ 4442 w 10173"/>
                  <a:gd name="connsiteY5" fmla="*/ 9259 h 10000"/>
                  <a:gd name="connsiteX6" fmla="*/ 6323 w 10173"/>
                  <a:gd name="connsiteY6" fmla="*/ 9955 h 10000"/>
                  <a:gd name="connsiteX7" fmla="*/ 5601 w 10173"/>
                  <a:gd name="connsiteY7" fmla="*/ 7850 h 10000"/>
                  <a:gd name="connsiteX8" fmla="*/ 7417 w 10173"/>
                  <a:gd name="connsiteY8" fmla="*/ 5148 h 10000"/>
                  <a:gd name="connsiteX9" fmla="*/ 9754 w 10173"/>
                  <a:gd name="connsiteY9" fmla="*/ 2616 h 10000"/>
                  <a:gd name="connsiteX10" fmla="*/ 9595 w 10173"/>
                  <a:gd name="connsiteY10" fmla="*/ 1189 h 10000"/>
                  <a:gd name="connsiteX11" fmla="*/ 9828 w 10173"/>
                  <a:gd name="connsiteY11" fmla="*/ 125 h 10000"/>
                  <a:gd name="connsiteX12" fmla="*/ 8383 w 10173"/>
                  <a:gd name="connsiteY12" fmla="*/ 0 h 10000"/>
                  <a:gd name="connsiteX13" fmla="*/ 4355 w 10173"/>
                  <a:gd name="connsiteY13" fmla="*/ 697 h 10000"/>
                  <a:gd name="connsiteX0" fmla="*/ 4355 w 10173"/>
                  <a:gd name="connsiteY0" fmla="*/ 610 h 9913"/>
                  <a:gd name="connsiteX1" fmla="*/ 151 w 10173"/>
                  <a:gd name="connsiteY1" fmla="*/ 1997 h 9913"/>
                  <a:gd name="connsiteX2" fmla="*/ 1036 w 10173"/>
                  <a:gd name="connsiteY2" fmla="*/ 6708 h 9913"/>
                  <a:gd name="connsiteX3" fmla="*/ 2036 w 10173"/>
                  <a:gd name="connsiteY3" fmla="*/ 7558 h 9913"/>
                  <a:gd name="connsiteX4" fmla="*/ 2534 w 10173"/>
                  <a:gd name="connsiteY4" fmla="*/ 6851 h 9913"/>
                  <a:gd name="connsiteX5" fmla="*/ 4442 w 10173"/>
                  <a:gd name="connsiteY5" fmla="*/ 9172 h 9913"/>
                  <a:gd name="connsiteX6" fmla="*/ 6323 w 10173"/>
                  <a:gd name="connsiteY6" fmla="*/ 9868 h 9913"/>
                  <a:gd name="connsiteX7" fmla="*/ 5601 w 10173"/>
                  <a:gd name="connsiteY7" fmla="*/ 7763 h 9913"/>
                  <a:gd name="connsiteX8" fmla="*/ 7417 w 10173"/>
                  <a:gd name="connsiteY8" fmla="*/ 5061 h 9913"/>
                  <a:gd name="connsiteX9" fmla="*/ 9754 w 10173"/>
                  <a:gd name="connsiteY9" fmla="*/ 2529 h 9913"/>
                  <a:gd name="connsiteX10" fmla="*/ 9595 w 10173"/>
                  <a:gd name="connsiteY10" fmla="*/ 1102 h 9913"/>
                  <a:gd name="connsiteX11" fmla="*/ 9828 w 10173"/>
                  <a:gd name="connsiteY11" fmla="*/ 38 h 9913"/>
                  <a:gd name="connsiteX12" fmla="*/ 7554 w 10173"/>
                  <a:gd name="connsiteY12" fmla="*/ 64 h 9913"/>
                  <a:gd name="connsiteX13" fmla="*/ 4355 w 10173"/>
                  <a:gd name="connsiteY13" fmla="*/ 610 h 9913"/>
                  <a:gd name="connsiteX0" fmla="*/ 4281 w 10000"/>
                  <a:gd name="connsiteY0" fmla="*/ 597 h 9983"/>
                  <a:gd name="connsiteX1" fmla="*/ 148 w 10000"/>
                  <a:gd name="connsiteY1" fmla="*/ 1997 h 9983"/>
                  <a:gd name="connsiteX2" fmla="*/ 1018 w 10000"/>
                  <a:gd name="connsiteY2" fmla="*/ 6749 h 9983"/>
                  <a:gd name="connsiteX3" fmla="*/ 2001 w 10000"/>
                  <a:gd name="connsiteY3" fmla="*/ 7606 h 9983"/>
                  <a:gd name="connsiteX4" fmla="*/ 2491 w 10000"/>
                  <a:gd name="connsiteY4" fmla="*/ 6893 h 9983"/>
                  <a:gd name="connsiteX5" fmla="*/ 4366 w 10000"/>
                  <a:gd name="connsiteY5" fmla="*/ 9234 h 9983"/>
                  <a:gd name="connsiteX6" fmla="*/ 6215 w 10000"/>
                  <a:gd name="connsiteY6" fmla="*/ 9937 h 9983"/>
                  <a:gd name="connsiteX7" fmla="*/ 5506 w 10000"/>
                  <a:gd name="connsiteY7" fmla="*/ 7813 h 9983"/>
                  <a:gd name="connsiteX8" fmla="*/ 7291 w 10000"/>
                  <a:gd name="connsiteY8" fmla="*/ 5087 h 9983"/>
                  <a:gd name="connsiteX9" fmla="*/ 9588 w 10000"/>
                  <a:gd name="connsiteY9" fmla="*/ 2533 h 9983"/>
                  <a:gd name="connsiteX10" fmla="*/ 9432 w 10000"/>
                  <a:gd name="connsiteY10" fmla="*/ 1094 h 9983"/>
                  <a:gd name="connsiteX11" fmla="*/ 9661 w 10000"/>
                  <a:gd name="connsiteY11" fmla="*/ 20 h 9983"/>
                  <a:gd name="connsiteX12" fmla="*/ 7426 w 10000"/>
                  <a:gd name="connsiteY12" fmla="*/ 47 h 9983"/>
                  <a:gd name="connsiteX13" fmla="*/ 4281 w 10000"/>
                  <a:gd name="connsiteY13" fmla="*/ 597 h 9983"/>
                  <a:gd name="connsiteX0" fmla="*/ 4281 w 10000"/>
                  <a:gd name="connsiteY0" fmla="*/ 619 h 10021"/>
                  <a:gd name="connsiteX1" fmla="*/ 148 w 10000"/>
                  <a:gd name="connsiteY1" fmla="*/ 2021 h 10021"/>
                  <a:gd name="connsiteX2" fmla="*/ 1018 w 10000"/>
                  <a:gd name="connsiteY2" fmla="*/ 6781 h 10021"/>
                  <a:gd name="connsiteX3" fmla="*/ 2001 w 10000"/>
                  <a:gd name="connsiteY3" fmla="*/ 7640 h 10021"/>
                  <a:gd name="connsiteX4" fmla="*/ 2491 w 10000"/>
                  <a:gd name="connsiteY4" fmla="*/ 6926 h 10021"/>
                  <a:gd name="connsiteX5" fmla="*/ 4366 w 10000"/>
                  <a:gd name="connsiteY5" fmla="*/ 9271 h 10021"/>
                  <a:gd name="connsiteX6" fmla="*/ 6215 w 10000"/>
                  <a:gd name="connsiteY6" fmla="*/ 9975 h 10021"/>
                  <a:gd name="connsiteX7" fmla="*/ 5506 w 10000"/>
                  <a:gd name="connsiteY7" fmla="*/ 7847 h 10021"/>
                  <a:gd name="connsiteX8" fmla="*/ 7291 w 10000"/>
                  <a:gd name="connsiteY8" fmla="*/ 5117 h 10021"/>
                  <a:gd name="connsiteX9" fmla="*/ 9588 w 10000"/>
                  <a:gd name="connsiteY9" fmla="*/ 2558 h 10021"/>
                  <a:gd name="connsiteX10" fmla="*/ 9432 w 10000"/>
                  <a:gd name="connsiteY10" fmla="*/ 1117 h 10021"/>
                  <a:gd name="connsiteX11" fmla="*/ 9661 w 10000"/>
                  <a:gd name="connsiteY11" fmla="*/ 41 h 10021"/>
                  <a:gd name="connsiteX12" fmla="*/ 7426 w 10000"/>
                  <a:gd name="connsiteY12" fmla="*/ 68 h 10021"/>
                  <a:gd name="connsiteX13" fmla="*/ 4281 w 10000"/>
                  <a:gd name="connsiteY13" fmla="*/ 619 h 10021"/>
                  <a:gd name="connsiteX0" fmla="*/ 4281 w 10000"/>
                  <a:gd name="connsiteY0" fmla="*/ 633 h 10035"/>
                  <a:gd name="connsiteX1" fmla="*/ 148 w 10000"/>
                  <a:gd name="connsiteY1" fmla="*/ 2035 h 10035"/>
                  <a:gd name="connsiteX2" fmla="*/ 1018 w 10000"/>
                  <a:gd name="connsiteY2" fmla="*/ 6795 h 10035"/>
                  <a:gd name="connsiteX3" fmla="*/ 2001 w 10000"/>
                  <a:gd name="connsiteY3" fmla="*/ 7654 h 10035"/>
                  <a:gd name="connsiteX4" fmla="*/ 2491 w 10000"/>
                  <a:gd name="connsiteY4" fmla="*/ 6940 h 10035"/>
                  <a:gd name="connsiteX5" fmla="*/ 4366 w 10000"/>
                  <a:gd name="connsiteY5" fmla="*/ 9285 h 10035"/>
                  <a:gd name="connsiteX6" fmla="*/ 6215 w 10000"/>
                  <a:gd name="connsiteY6" fmla="*/ 9989 h 10035"/>
                  <a:gd name="connsiteX7" fmla="*/ 5506 w 10000"/>
                  <a:gd name="connsiteY7" fmla="*/ 7861 h 10035"/>
                  <a:gd name="connsiteX8" fmla="*/ 7291 w 10000"/>
                  <a:gd name="connsiteY8" fmla="*/ 5131 h 10035"/>
                  <a:gd name="connsiteX9" fmla="*/ 9588 w 10000"/>
                  <a:gd name="connsiteY9" fmla="*/ 2572 h 10035"/>
                  <a:gd name="connsiteX10" fmla="*/ 9432 w 10000"/>
                  <a:gd name="connsiteY10" fmla="*/ 1131 h 10035"/>
                  <a:gd name="connsiteX11" fmla="*/ 9661 w 10000"/>
                  <a:gd name="connsiteY11" fmla="*/ 55 h 10035"/>
                  <a:gd name="connsiteX12" fmla="*/ 7426 w 10000"/>
                  <a:gd name="connsiteY12" fmla="*/ 82 h 10035"/>
                  <a:gd name="connsiteX13" fmla="*/ 4281 w 10000"/>
                  <a:gd name="connsiteY13" fmla="*/ 633 h 10035"/>
                  <a:gd name="connsiteX0" fmla="*/ 4281 w 10000"/>
                  <a:gd name="connsiteY0" fmla="*/ 633 h 10130"/>
                  <a:gd name="connsiteX1" fmla="*/ 148 w 10000"/>
                  <a:gd name="connsiteY1" fmla="*/ 2035 h 10130"/>
                  <a:gd name="connsiteX2" fmla="*/ 1018 w 10000"/>
                  <a:gd name="connsiteY2" fmla="*/ 6795 h 10130"/>
                  <a:gd name="connsiteX3" fmla="*/ 2001 w 10000"/>
                  <a:gd name="connsiteY3" fmla="*/ 7654 h 10130"/>
                  <a:gd name="connsiteX4" fmla="*/ 2491 w 10000"/>
                  <a:gd name="connsiteY4" fmla="*/ 6940 h 10130"/>
                  <a:gd name="connsiteX5" fmla="*/ 4366 w 10000"/>
                  <a:gd name="connsiteY5" fmla="*/ 9285 h 10130"/>
                  <a:gd name="connsiteX6" fmla="*/ 6052 w 10000"/>
                  <a:gd name="connsiteY6" fmla="*/ 10091 h 10130"/>
                  <a:gd name="connsiteX7" fmla="*/ 5506 w 10000"/>
                  <a:gd name="connsiteY7" fmla="*/ 7861 h 10130"/>
                  <a:gd name="connsiteX8" fmla="*/ 7291 w 10000"/>
                  <a:gd name="connsiteY8" fmla="*/ 5131 h 10130"/>
                  <a:gd name="connsiteX9" fmla="*/ 9588 w 10000"/>
                  <a:gd name="connsiteY9" fmla="*/ 2572 h 10130"/>
                  <a:gd name="connsiteX10" fmla="*/ 9432 w 10000"/>
                  <a:gd name="connsiteY10" fmla="*/ 1131 h 10130"/>
                  <a:gd name="connsiteX11" fmla="*/ 9661 w 10000"/>
                  <a:gd name="connsiteY11" fmla="*/ 55 h 10130"/>
                  <a:gd name="connsiteX12" fmla="*/ 7426 w 10000"/>
                  <a:gd name="connsiteY12" fmla="*/ 82 h 10130"/>
                  <a:gd name="connsiteX13" fmla="*/ 4281 w 10000"/>
                  <a:gd name="connsiteY13" fmla="*/ 633 h 1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130">
                    <a:moveTo>
                      <a:pt x="4281" y="633"/>
                    </a:moveTo>
                    <a:cubicBezTo>
                      <a:pt x="3020" y="887"/>
                      <a:pt x="694" y="1008"/>
                      <a:pt x="148" y="2035"/>
                    </a:cubicBezTo>
                    <a:cubicBezTo>
                      <a:pt x="-394" y="3061"/>
                      <a:pt x="709" y="5860"/>
                      <a:pt x="1018" y="6795"/>
                    </a:cubicBezTo>
                    <a:cubicBezTo>
                      <a:pt x="1327" y="7732"/>
                      <a:pt x="1756" y="7630"/>
                      <a:pt x="2001" y="7654"/>
                    </a:cubicBezTo>
                    <a:cubicBezTo>
                      <a:pt x="2249" y="7678"/>
                      <a:pt x="1989" y="6574"/>
                      <a:pt x="2491" y="6940"/>
                    </a:cubicBezTo>
                    <a:cubicBezTo>
                      <a:pt x="2993" y="7304"/>
                      <a:pt x="3746" y="8778"/>
                      <a:pt x="4366" y="9285"/>
                    </a:cubicBezTo>
                    <a:cubicBezTo>
                      <a:pt x="4987" y="9794"/>
                      <a:pt x="5943" y="10272"/>
                      <a:pt x="6052" y="10091"/>
                    </a:cubicBezTo>
                    <a:cubicBezTo>
                      <a:pt x="6109" y="9555"/>
                      <a:pt x="5448" y="8396"/>
                      <a:pt x="5506" y="7861"/>
                    </a:cubicBezTo>
                    <a:cubicBezTo>
                      <a:pt x="5195" y="6847"/>
                      <a:pt x="7474" y="6075"/>
                      <a:pt x="7291" y="5131"/>
                    </a:cubicBezTo>
                    <a:cubicBezTo>
                      <a:pt x="7106" y="4186"/>
                      <a:pt x="9093" y="3083"/>
                      <a:pt x="9588" y="2572"/>
                    </a:cubicBezTo>
                    <a:cubicBezTo>
                      <a:pt x="10487" y="2037"/>
                      <a:pt x="9674" y="1483"/>
                      <a:pt x="9432" y="1131"/>
                    </a:cubicBezTo>
                    <a:cubicBezTo>
                      <a:pt x="10243" y="876"/>
                      <a:pt x="9483" y="224"/>
                      <a:pt x="9661" y="55"/>
                    </a:cubicBezTo>
                    <a:cubicBezTo>
                      <a:pt x="9264" y="-35"/>
                      <a:pt x="8724" y="-8"/>
                      <a:pt x="7426" y="82"/>
                    </a:cubicBezTo>
                    <a:lnTo>
                      <a:pt x="4281" y="633"/>
                    </a:lnTo>
                    <a:close/>
                  </a:path>
                </a:pathLst>
              </a:custGeom>
              <a:solidFill>
                <a:srgbClr val="D4EEF4">
                  <a:alpha val="31000"/>
                </a:srgbClr>
              </a:solidFill>
              <a:ln>
                <a:solidFill>
                  <a:schemeClr val="bg1">
                    <a:lumMod val="85000"/>
                  </a:schemeClr>
                </a:solidFill>
              </a:ln>
              <a:effectLst/>
            </p:spPr>
            <p:txBody>
              <a:bodyPr/>
              <a:lstStyle/>
              <a:p>
                <a:endParaRPr lang="en-US" sz="1600"/>
              </a:p>
            </p:txBody>
          </p:sp>
          <p:sp>
            <p:nvSpPr>
              <p:cNvPr id="89" name="Oval 5"/>
              <p:cNvSpPr/>
              <p:nvPr/>
            </p:nvSpPr>
            <p:spPr>
              <a:xfrm>
                <a:off x="7256510" y="3963502"/>
                <a:ext cx="52344" cy="32879"/>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274" h="93136">
                    <a:moveTo>
                      <a:pt x="541" y="10234"/>
                    </a:moveTo>
                    <a:cubicBezTo>
                      <a:pt x="6223" y="-1276"/>
                      <a:pt x="49713" y="-1474"/>
                      <a:pt x="70350" y="1899"/>
                    </a:cubicBezTo>
                    <a:cubicBezTo>
                      <a:pt x="90987" y="5272"/>
                      <a:pt x="111938" y="21545"/>
                      <a:pt x="124366" y="30475"/>
                    </a:cubicBezTo>
                    <a:cubicBezTo>
                      <a:pt x="136794" y="39405"/>
                      <a:pt x="152336" y="81275"/>
                      <a:pt x="147302" y="88815"/>
                    </a:cubicBezTo>
                    <a:cubicBezTo>
                      <a:pt x="142268" y="96355"/>
                      <a:pt x="84887" y="92188"/>
                      <a:pt x="60824" y="90005"/>
                    </a:cubicBezTo>
                    <a:cubicBezTo>
                      <a:pt x="36761" y="87822"/>
                      <a:pt x="14556" y="82465"/>
                      <a:pt x="2921" y="75719"/>
                    </a:cubicBezTo>
                    <a:cubicBezTo>
                      <a:pt x="-8714" y="68973"/>
                      <a:pt x="36656" y="81871"/>
                      <a:pt x="36259" y="70957"/>
                    </a:cubicBezTo>
                    <a:cubicBezTo>
                      <a:pt x="35862" y="60043"/>
                      <a:pt x="-5141" y="21744"/>
                      <a:pt x="541" y="10234"/>
                    </a:cubicBezTo>
                    <a:close/>
                  </a:path>
                </a:pathLst>
              </a:custGeom>
              <a:noFill/>
              <a:ln w="1270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92" name="Oval 5"/>
              <p:cNvSpPr/>
              <p:nvPr/>
            </p:nvSpPr>
            <p:spPr>
              <a:xfrm>
                <a:off x="7287079" y="3943414"/>
                <a:ext cx="32649" cy="17405"/>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682 w 148415"/>
                  <a:gd name="connsiteY0" fmla="*/ 10234 h 93394"/>
                  <a:gd name="connsiteX1" fmla="*/ 70491 w 148415"/>
                  <a:gd name="connsiteY1" fmla="*/ 1899 h 93394"/>
                  <a:gd name="connsiteX2" fmla="*/ 124507 w 148415"/>
                  <a:gd name="connsiteY2" fmla="*/ 30475 h 93394"/>
                  <a:gd name="connsiteX3" fmla="*/ 147443 w 148415"/>
                  <a:gd name="connsiteY3" fmla="*/ 88815 h 93394"/>
                  <a:gd name="connsiteX4" fmla="*/ 60965 w 148415"/>
                  <a:gd name="connsiteY4" fmla="*/ 90005 h 93394"/>
                  <a:gd name="connsiteX5" fmla="*/ 36400 w 148415"/>
                  <a:gd name="connsiteY5" fmla="*/ 70957 h 93394"/>
                  <a:gd name="connsiteX6" fmla="*/ 682 w 148415"/>
                  <a:gd name="connsiteY6" fmla="*/ 10234 h 93394"/>
                  <a:gd name="connsiteX0" fmla="*/ 49 w 147782"/>
                  <a:gd name="connsiteY0" fmla="*/ 11095 h 94255"/>
                  <a:gd name="connsiteX1" fmla="*/ 69858 w 147782"/>
                  <a:gd name="connsiteY1" fmla="*/ 2760 h 94255"/>
                  <a:gd name="connsiteX2" fmla="*/ 123874 w 147782"/>
                  <a:gd name="connsiteY2" fmla="*/ 31336 h 94255"/>
                  <a:gd name="connsiteX3" fmla="*/ 146810 w 147782"/>
                  <a:gd name="connsiteY3" fmla="*/ 89676 h 94255"/>
                  <a:gd name="connsiteX4" fmla="*/ 60332 w 147782"/>
                  <a:gd name="connsiteY4" fmla="*/ 90866 h 94255"/>
                  <a:gd name="connsiteX5" fmla="*/ 49 w 147782"/>
                  <a:gd name="connsiteY5" fmla="*/ 11095 h 94255"/>
                  <a:gd name="connsiteX0" fmla="*/ 44 w 129323"/>
                  <a:gd name="connsiteY0" fmla="*/ 11095 h 91340"/>
                  <a:gd name="connsiteX1" fmla="*/ 69853 w 129323"/>
                  <a:gd name="connsiteY1" fmla="*/ 2760 h 91340"/>
                  <a:gd name="connsiteX2" fmla="*/ 123869 w 129323"/>
                  <a:gd name="connsiteY2" fmla="*/ 31336 h 91340"/>
                  <a:gd name="connsiteX3" fmla="*/ 119258 w 129323"/>
                  <a:gd name="connsiteY3" fmla="*/ 44303 h 91340"/>
                  <a:gd name="connsiteX4" fmla="*/ 60327 w 129323"/>
                  <a:gd name="connsiteY4" fmla="*/ 90866 h 91340"/>
                  <a:gd name="connsiteX5" fmla="*/ 44 w 129323"/>
                  <a:gd name="connsiteY5" fmla="*/ 11095 h 91340"/>
                  <a:gd name="connsiteX0" fmla="*/ 68 w 129347"/>
                  <a:gd name="connsiteY0" fmla="*/ 9466 h 48173"/>
                  <a:gd name="connsiteX1" fmla="*/ 69877 w 129347"/>
                  <a:gd name="connsiteY1" fmla="*/ 1131 h 48173"/>
                  <a:gd name="connsiteX2" fmla="*/ 123893 w 129347"/>
                  <a:gd name="connsiteY2" fmla="*/ 29707 h 48173"/>
                  <a:gd name="connsiteX3" fmla="*/ 119282 w 129347"/>
                  <a:gd name="connsiteY3" fmla="*/ 42674 h 48173"/>
                  <a:gd name="connsiteX4" fmla="*/ 83037 w 129347"/>
                  <a:gd name="connsiteY4" fmla="*/ 43864 h 48173"/>
                  <a:gd name="connsiteX5" fmla="*/ 68 w 129347"/>
                  <a:gd name="connsiteY5" fmla="*/ 9466 h 48173"/>
                  <a:gd name="connsiteX0" fmla="*/ 164 w 92172"/>
                  <a:gd name="connsiteY0" fmla="*/ 4587 h 51920"/>
                  <a:gd name="connsiteX1" fmla="*/ 32702 w 92172"/>
                  <a:gd name="connsiteY1" fmla="*/ 4354 h 51920"/>
                  <a:gd name="connsiteX2" fmla="*/ 86718 w 92172"/>
                  <a:gd name="connsiteY2" fmla="*/ 32930 h 51920"/>
                  <a:gd name="connsiteX3" fmla="*/ 82107 w 92172"/>
                  <a:gd name="connsiteY3" fmla="*/ 45897 h 51920"/>
                  <a:gd name="connsiteX4" fmla="*/ 45862 w 92172"/>
                  <a:gd name="connsiteY4" fmla="*/ 47087 h 51920"/>
                  <a:gd name="connsiteX5" fmla="*/ 164 w 92172"/>
                  <a:gd name="connsiteY5" fmla="*/ 4587 h 51920"/>
                  <a:gd name="connsiteX0" fmla="*/ 476 w 92484"/>
                  <a:gd name="connsiteY0" fmla="*/ 3705 h 49304"/>
                  <a:gd name="connsiteX1" fmla="*/ 33014 w 92484"/>
                  <a:gd name="connsiteY1" fmla="*/ 3472 h 49304"/>
                  <a:gd name="connsiteX2" fmla="*/ 87030 w 92484"/>
                  <a:gd name="connsiteY2" fmla="*/ 32048 h 49304"/>
                  <a:gd name="connsiteX3" fmla="*/ 82419 w 92484"/>
                  <a:gd name="connsiteY3" fmla="*/ 45015 h 49304"/>
                  <a:gd name="connsiteX4" fmla="*/ 46174 w 92484"/>
                  <a:gd name="connsiteY4" fmla="*/ 46205 h 49304"/>
                  <a:gd name="connsiteX5" fmla="*/ 15863 w 92484"/>
                  <a:gd name="connsiteY5" fmla="*/ 32527 h 49304"/>
                  <a:gd name="connsiteX6" fmla="*/ 476 w 92484"/>
                  <a:gd name="connsiteY6" fmla="*/ 3705 h 49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484" h="49304">
                    <a:moveTo>
                      <a:pt x="476" y="3705"/>
                    </a:moveTo>
                    <a:cubicBezTo>
                      <a:pt x="3334" y="-1137"/>
                      <a:pt x="18588" y="-1252"/>
                      <a:pt x="33014" y="3472"/>
                    </a:cubicBezTo>
                    <a:cubicBezTo>
                      <a:pt x="47440" y="8196"/>
                      <a:pt x="74602" y="23118"/>
                      <a:pt x="87030" y="32048"/>
                    </a:cubicBezTo>
                    <a:cubicBezTo>
                      <a:pt x="99458" y="40978"/>
                      <a:pt x="87453" y="37475"/>
                      <a:pt x="82419" y="45015"/>
                    </a:cubicBezTo>
                    <a:cubicBezTo>
                      <a:pt x="77385" y="52555"/>
                      <a:pt x="57267" y="48286"/>
                      <a:pt x="46174" y="46205"/>
                    </a:cubicBezTo>
                    <a:cubicBezTo>
                      <a:pt x="35081" y="44124"/>
                      <a:pt x="23479" y="39610"/>
                      <a:pt x="15863" y="32527"/>
                    </a:cubicBezTo>
                    <a:cubicBezTo>
                      <a:pt x="8247" y="25444"/>
                      <a:pt x="-2382" y="8547"/>
                      <a:pt x="476" y="3705"/>
                    </a:cubicBezTo>
                    <a:close/>
                  </a:path>
                </a:pathLst>
              </a:custGeom>
              <a:noFill/>
              <a:ln w="1270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93" name="Freeform 42408"/>
              <p:cNvSpPr>
                <a:spLocks noChangeAspect="1"/>
              </p:cNvSpPr>
              <p:nvPr/>
            </p:nvSpPr>
            <p:spPr bwMode="auto">
              <a:xfrm>
                <a:off x="7171473" y="3754038"/>
                <a:ext cx="329468" cy="384818"/>
              </a:xfrm>
              <a:custGeom>
                <a:avLst/>
                <a:gdLst>
                  <a:gd name="T0" fmla="*/ 7422606 w 1004"/>
                  <a:gd name="T1" fmla="*/ 143447514 h 1096"/>
                  <a:gd name="T2" fmla="*/ 21560932 w 1004"/>
                  <a:gd name="T3" fmla="*/ 87441797 h 1096"/>
                  <a:gd name="T4" fmla="*/ 54078902 w 1004"/>
                  <a:gd name="T5" fmla="*/ 53115596 h 1096"/>
                  <a:gd name="T6" fmla="*/ 43475009 w 1004"/>
                  <a:gd name="T7" fmla="*/ 37939454 h 1096"/>
                  <a:gd name="T8" fmla="*/ 90838192 w 1004"/>
                  <a:gd name="T9" fmla="*/ 17704998 h 1096"/>
                  <a:gd name="T10" fmla="*/ 172133118 w 1004"/>
                  <a:gd name="T11" fmla="*/ 722530 h 1096"/>
                  <a:gd name="T12" fmla="*/ 214901241 w 1004"/>
                  <a:gd name="T13" fmla="*/ 22402648 h 1096"/>
                  <a:gd name="T14" fmla="*/ 225505134 w 1004"/>
                  <a:gd name="T15" fmla="*/ 67207341 h 1096"/>
                  <a:gd name="T16" fmla="*/ 203591056 w 1004"/>
                  <a:gd name="T17" fmla="*/ 116709084 h 1096"/>
                  <a:gd name="T18" fmla="*/ 166478026 w 1004"/>
                  <a:gd name="T19" fmla="*/ 163320704 h 1096"/>
                  <a:gd name="T20" fmla="*/ 129011255 w 1004"/>
                  <a:gd name="T21" fmla="*/ 224024071 h 1096"/>
                  <a:gd name="T22" fmla="*/ 133960055 w 1004"/>
                  <a:gd name="T23" fmla="*/ 297012857 h 1096"/>
                  <a:gd name="T24" fmla="*/ 240703492 w 1004"/>
                  <a:gd name="T25" fmla="*/ 128633238 h 1096"/>
                  <a:gd name="T26" fmla="*/ 341085544 w 1004"/>
                  <a:gd name="T27" fmla="*/ 152842212 h 1096"/>
                  <a:gd name="T28" fmla="*/ 324119673 w 1004"/>
                  <a:gd name="T29" fmla="*/ 253653224 h 1096"/>
                  <a:gd name="T30" fmla="*/ 227272648 w 1004"/>
                  <a:gd name="T31" fmla="*/ 371446704 h 1096"/>
                  <a:gd name="T32" fmla="*/ 74579207 w 1004"/>
                  <a:gd name="T33" fmla="*/ 385538450 h 1096"/>
                  <a:gd name="T34" fmla="*/ 18733385 w 1004"/>
                  <a:gd name="T35" fmla="*/ 308936411 h 1096"/>
                  <a:gd name="T36" fmla="*/ 3888173 w 1004"/>
                  <a:gd name="T37" fmla="*/ 194033653 h 1096"/>
                  <a:gd name="T38" fmla="*/ 7422606 w 1004"/>
                  <a:gd name="T39" fmla="*/ 143447514 h 10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connsiteX0" fmla="*/ 130 w 9702"/>
                  <a:gd name="connsiteY0" fmla="*/ 3605 h 9859"/>
                  <a:gd name="connsiteX1" fmla="*/ 529 w 9702"/>
                  <a:gd name="connsiteY1" fmla="*/ 2191 h 9859"/>
                  <a:gd name="connsiteX2" fmla="*/ 1445 w 9702"/>
                  <a:gd name="connsiteY2" fmla="*/ 1324 h 9859"/>
                  <a:gd name="connsiteX3" fmla="*/ 1146 w 9702"/>
                  <a:gd name="connsiteY3" fmla="*/ 941 h 9859"/>
                  <a:gd name="connsiteX4" fmla="*/ 2481 w 9702"/>
                  <a:gd name="connsiteY4" fmla="*/ 430 h 9859"/>
                  <a:gd name="connsiteX5" fmla="*/ 4772 w 9702"/>
                  <a:gd name="connsiteY5" fmla="*/ 1 h 9859"/>
                  <a:gd name="connsiteX6" fmla="*/ 5977 w 9702"/>
                  <a:gd name="connsiteY6" fmla="*/ 549 h 9859"/>
                  <a:gd name="connsiteX7" fmla="*/ 6276 w 9702"/>
                  <a:gd name="connsiteY7" fmla="*/ 1680 h 9859"/>
                  <a:gd name="connsiteX8" fmla="*/ 5658 w 9702"/>
                  <a:gd name="connsiteY8" fmla="*/ 2930 h 9859"/>
                  <a:gd name="connsiteX9" fmla="*/ 4612 w 9702"/>
                  <a:gd name="connsiteY9" fmla="*/ 4107 h 9859"/>
                  <a:gd name="connsiteX10" fmla="*/ 3556 w 9702"/>
                  <a:gd name="connsiteY10" fmla="*/ 5640 h 9859"/>
                  <a:gd name="connsiteX11" fmla="*/ 3696 w 9702"/>
                  <a:gd name="connsiteY11" fmla="*/ 7483 h 9859"/>
                  <a:gd name="connsiteX12" fmla="*/ 6704 w 9702"/>
                  <a:gd name="connsiteY12" fmla="*/ 3231 h 9859"/>
                  <a:gd name="connsiteX13" fmla="*/ 9533 w 9702"/>
                  <a:gd name="connsiteY13" fmla="*/ 3842 h 9859"/>
                  <a:gd name="connsiteX14" fmla="*/ 9054 w 9702"/>
                  <a:gd name="connsiteY14" fmla="*/ 6388 h 9859"/>
                  <a:gd name="connsiteX15" fmla="*/ 6325 w 9702"/>
                  <a:gd name="connsiteY15" fmla="*/ 9363 h 9859"/>
                  <a:gd name="connsiteX16" fmla="*/ 2023 w 9702"/>
                  <a:gd name="connsiteY16" fmla="*/ 9718 h 9859"/>
                  <a:gd name="connsiteX17" fmla="*/ 184 w 9702"/>
                  <a:gd name="connsiteY17" fmla="*/ 7904 h 9859"/>
                  <a:gd name="connsiteX18" fmla="*/ 31 w 9702"/>
                  <a:gd name="connsiteY18" fmla="*/ 4883 h 9859"/>
                  <a:gd name="connsiteX19" fmla="*/ 130 w 9702"/>
                  <a:gd name="connsiteY19" fmla="*/ 3605 h 9859"/>
                  <a:gd name="connsiteX0" fmla="*/ 133 w 9999"/>
                  <a:gd name="connsiteY0" fmla="*/ 3657 h 10384"/>
                  <a:gd name="connsiteX1" fmla="*/ 544 w 9999"/>
                  <a:gd name="connsiteY1" fmla="*/ 2222 h 10384"/>
                  <a:gd name="connsiteX2" fmla="*/ 1488 w 9999"/>
                  <a:gd name="connsiteY2" fmla="*/ 1343 h 10384"/>
                  <a:gd name="connsiteX3" fmla="*/ 1180 w 9999"/>
                  <a:gd name="connsiteY3" fmla="*/ 954 h 10384"/>
                  <a:gd name="connsiteX4" fmla="*/ 2556 w 9999"/>
                  <a:gd name="connsiteY4" fmla="*/ 436 h 10384"/>
                  <a:gd name="connsiteX5" fmla="*/ 4918 w 9999"/>
                  <a:gd name="connsiteY5" fmla="*/ 1 h 10384"/>
                  <a:gd name="connsiteX6" fmla="*/ 6160 w 9999"/>
                  <a:gd name="connsiteY6" fmla="*/ 557 h 10384"/>
                  <a:gd name="connsiteX7" fmla="*/ 6468 w 9999"/>
                  <a:gd name="connsiteY7" fmla="*/ 1704 h 10384"/>
                  <a:gd name="connsiteX8" fmla="*/ 5831 w 9999"/>
                  <a:gd name="connsiteY8" fmla="*/ 2972 h 10384"/>
                  <a:gd name="connsiteX9" fmla="*/ 4753 w 9999"/>
                  <a:gd name="connsiteY9" fmla="*/ 4166 h 10384"/>
                  <a:gd name="connsiteX10" fmla="*/ 3664 w 9999"/>
                  <a:gd name="connsiteY10" fmla="*/ 5721 h 10384"/>
                  <a:gd name="connsiteX11" fmla="*/ 3809 w 9999"/>
                  <a:gd name="connsiteY11" fmla="*/ 7590 h 10384"/>
                  <a:gd name="connsiteX12" fmla="*/ 6909 w 9999"/>
                  <a:gd name="connsiteY12" fmla="*/ 3277 h 10384"/>
                  <a:gd name="connsiteX13" fmla="*/ 9825 w 9999"/>
                  <a:gd name="connsiteY13" fmla="*/ 3897 h 10384"/>
                  <a:gd name="connsiteX14" fmla="*/ 9331 w 9999"/>
                  <a:gd name="connsiteY14" fmla="*/ 6479 h 10384"/>
                  <a:gd name="connsiteX15" fmla="*/ 6518 w 9999"/>
                  <a:gd name="connsiteY15" fmla="*/ 9497 h 10384"/>
                  <a:gd name="connsiteX16" fmla="*/ 1333 w 9999"/>
                  <a:gd name="connsiteY16" fmla="*/ 10314 h 10384"/>
                  <a:gd name="connsiteX17" fmla="*/ 189 w 9999"/>
                  <a:gd name="connsiteY17" fmla="*/ 8017 h 10384"/>
                  <a:gd name="connsiteX18" fmla="*/ 31 w 9999"/>
                  <a:gd name="connsiteY18" fmla="*/ 4953 h 10384"/>
                  <a:gd name="connsiteX19" fmla="*/ 133 w 9999"/>
                  <a:gd name="connsiteY19" fmla="*/ 3657 h 10384"/>
                  <a:gd name="connsiteX0" fmla="*/ 153 w 10020"/>
                  <a:gd name="connsiteY0" fmla="*/ 3522 h 9994"/>
                  <a:gd name="connsiteX1" fmla="*/ 564 w 10020"/>
                  <a:gd name="connsiteY1" fmla="*/ 2140 h 9994"/>
                  <a:gd name="connsiteX2" fmla="*/ 1508 w 10020"/>
                  <a:gd name="connsiteY2" fmla="*/ 1293 h 9994"/>
                  <a:gd name="connsiteX3" fmla="*/ 1200 w 10020"/>
                  <a:gd name="connsiteY3" fmla="*/ 919 h 9994"/>
                  <a:gd name="connsiteX4" fmla="*/ 2576 w 10020"/>
                  <a:gd name="connsiteY4" fmla="*/ 420 h 9994"/>
                  <a:gd name="connsiteX5" fmla="*/ 4938 w 10020"/>
                  <a:gd name="connsiteY5" fmla="*/ 1 h 9994"/>
                  <a:gd name="connsiteX6" fmla="*/ 6181 w 10020"/>
                  <a:gd name="connsiteY6" fmla="*/ 536 h 9994"/>
                  <a:gd name="connsiteX7" fmla="*/ 6489 w 10020"/>
                  <a:gd name="connsiteY7" fmla="*/ 1641 h 9994"/>
                  <a:gd name="connsiteX8" fmla="*/ 5852 w 10020"/>
                  <a:gd name="connsiteY8" fmla="*/ 2862 h 9994"/>
                  <a:gd name="connsiteX9" fmla="*/ 4773 w 10020"/>
                  <a:gd name="connsiteY9" fmla="*/ 4012 h 9994"/>
                  <a:gd name="connsiteX10" fmla="*/ 3684 w 10020"/>
                  <a:gd name="connsiteY10" fmla="*/ 5509 h 9994"/>
                  <a:gd name="connsiteX11" fmla="*/ 3829 w 10020"/>
                  <a:gd name="connsiteY11" fmla="*/ 7309 h 9994"/>
                  <a:gd name="connsiteX12" fmla="*/ 6930 w 10020"/>
                  <a:gd name="connsiteY12" fmla="*/ 3156 h 9994"/>
                  <a:gd name="connsiteX13" fmla="*/ 9846 w 10020"/>
                  <a:gd name="connsiteY13" fmla="*/ 3753 h 9994"/>
                  <a:gd name="connsiteX14" fmla="*/ 9352 w 10020"/>
                  <a:gd name="connsiteY14" fmla="*/ 6239 h 9994"/>
                  <a:gd name="connsiteX15" fmla="*/ 6539 w 10020"/>
                  <a:gd name="connsiteY15" fmla="*/ 9146 h 9994"/>
                  <a:gd name="connsiteX16" fmla="*/ 1353 w 10020"/>
                  <a:gd name="connsiteY16" fmla="*/ 9933 h 9994"/>
                  <a:gd name="connsiteX17" fmla="*/ 175 w 10020"/>
                  <a:gd name="connsiteY17" fmla="*/ 7838 h 9994"/>
                  <a:gd name="connsiteX18" fmla="*/ 51 w 10020"/>
                  <a:gd name="connsiteY18" fmla="*/ 4770 h 9994"/>
                  <a:gd name="connsiteX19" fmla="*/ 153 w 10020"/>
                  <a:gd name="connsiteY19" fmla="*/ 3522 h 9994"/>
                  <a:gd name="connsiteX0" fmla="*/ 153 w 10007"/>
                  <a:gd name="connsiteY0" fmla="*/ 3524 h 9958"/>
                  <a:gd name="connsiteX1" fmla="*/ 563 w 10007"/>
                  <a:gd name="connsiteY1" fmla="*/ 2141 h 9958"/>
                  <a:gd name="connsiteX2" fmla="*/ 1505 w 10007"/>
                  <a:gd name="connsiteY2" fmla="*/ 1294 h 9958"/>
                  <a:gd name="connsiteX3" fmla="*/ 1198 w 10007"/>
                  <a:gd name="connsiteY3" fmla="*/ 920 h 9958"/>
                  <a:gd name="connsiteX4" fmla="*/ 2571 w 10007"/>
                  <a:gd name="connsiteY4" fmla="*/ 420 h 9958"/>
                  <a:gd name="connsiteX5" fmla="*/ 4928 w 10007"/>
                  <a:gd name="connsiteY5" fmla="*/ 1 h 9958"/>
                  <a:gd name="connsiteX6" fmla="*/ 6169 w 10007"/>
                  <a:gd name="connsiteY6" fmla="*/ 536 h 9958"/>
                  <a:gd name="connsiteX7" fmla="*/ 6476 w 10007"/>
                  <a:gd name="connsiteY7" fmla="*/ 1642 h 9958"/>
                  <a:gd name="connsiteX8" fmla="*/ 5840 w 10007"/>
                  <a:gd name="connsiteY8" fmla="*/ 2864 h 9958"/>
                  <a:gd name="connsiteX9" fmla="*/ 4763 w 10007"/>
                  <a:gd name="connsiteY9" fmla="*/ 4014 h 9958"/>
                  <a:gd name="connsiteX10" fmla="*/ 3677 w 10007"/>
                  <a:gd name="connsiteY10" fmla="*/ 5512 h 9958"/>
                  <a:gd name="connsiteX11" fmla="*/ 3821 w 10007"/>
                  <a:gd name="connsiteY11" fmla="*/ 7313 h 9958"/>
                  <a:gd name="connsiteX12" fmla="*/ 6916 w 10007"/>
                  <a:gd name="connsiteY12" fmla="*/ 3158 h 9958"/>
                  <a:gd name="connsiteX13" fmla="*/ 9826 w 10007"/>
                  <a:gd name="connsiteY13" fmla="*/ 3755 h 9958"/>
                  <a:gd name="connsiteX14" fmla="*/ 9333 w 10007"/>
                  <a:gd name="connsiteY14" fmla="*/ 6243 h 9958"/>
                  <a:gd name="connsiteX15" fmla="*/ 6287 w 10007"/>
                  <a:gd name="connsiteY15" fmla="*/ 8740 h 9958"/>
                  <a:gd name="connsiteX16" fmla="*/ 1350 w 10007"/>
                  <a:gd name="connsiteY16" fmla="*/ 9939 h 9958"/>
                  <a:gd name="connsiteX17" fmla="*/ 175 w 10007"/>
                  <a:gd name="connsiteY17" fmla="*/ 7843 h 9958"/>
                  <a:gd name="connsiteX18" fmla="*/ 51 w 10007"/>
                  <a:gd name="connsiteY18" fmla="*/ 4773 h 9958"/>
                  <a:gd name="connsiteX19" fmla="*/ 153 w 10007"/>
                  <a:gd name="connsiteY19" fmla="*/ 3524 h 9958"/>
                  <a:gd name="connsiteX0" fmla="*/ 153 w 9934"/>
                  <a:gd name="connsiteY0" fmla="*/ 3539 h 10001"/>
                  <a:gd name="connsiteX1" fmla="*/ 563 w 9934"/>
                  <a:gd name="connsiteY1" fmla="*/ 2150 h 10001"/>
                  <a:gd name="connsiteX2" fmla="*/ 1504 w 9934"/>
                  <a:gd name="connsiteY2" fmla="*/ 1299 h 10001"/>
                  <a:gd name="connsiteX3" fmla="*/ 1197 w 9934"/>
                  <a:gd name="connsiteY3" fmla="*/ 924 h 10001"/>
                  <a:gd name="connsiteX4" fmla="*/ 2569 w 9934"/>
                  <a:gd name="connsiteY4" fmla="*/ 422 h 10001"/>
                  <a:gd name="connsiteX5" fmla="*/ 4925 w 9934"/>
                  <a:gd name="connsiteY5" fmla="*/ 1 h 10001"/>
                  <a:gd name="connsiteX6" fmla="*/ 6165 w 9934"/>
                  <a:gd name="connsiteY6" fmla="*/ 538 h 10001"/>
                  <a:gd name="connsiteX7" fmla="*/ 6471 w 9934"/>
                  <a:gd name="connsiteY7" fmla="*/ 1649 h 10001"/>
                  <a:gd name="connsiteX8" fmla="*/ 5836 w 9934"/>
                  <a:gd name="connsiteY8" fmla="*/ 2876 h 10001"/>
                  <a:gd name="connsiteX9" fmla="*/ 4760 w 9934"/>
                  <a:gd name="connsiteY9" fmla="*/ 4031 h 10001"/>
                  <a:gd name="connsiteX10" fmla="*/ 3674 w 9934"/>
                  <a:gd name="connsiteY10" fmla="*/ 5535 h 10001"/>
                  <a:gd name="connsiteX11" fmla="*/ 3818 w 9934"/>
                  <a:gd name="connsiteY11" fmla="*/ 7344 h 10001"/>
                  <a:gd name="connsiteX12" fmla="*/ 6911 w 9934"/>
                  <a:gd name="connsiteY12" fmla="*/ 3171 h 10001"/>
                  <a:gd name="connsiteX13" fmla="*/ 9819 w 9934"/>
                  <a:gd name="connsiteY13" fmla="*/ 3771 h 10001"/>
                  <a:gd name="connsiteX14" fmla="*/ 9054 w 9934"/>
                  <a:gd name="connsiteY14" fmla="*/ 6004 h 10001"/>
                  <a:gd name="connsiteX15" fmla="*/ 6283 w 9934"/>
                  <a:gd name="connsiteY15" fmla="*/ 8777 h 10001"/>
                  <a:gd name="connsiteX16" fmla="*/ 1349 w 9934"/>
                  <a:gd name="connsiteY16" fmla="*/ 9981 h 10001"/>
                  <a:gd name="connsiteX17" fmla="*/ 175 w 9934"/>
                  <a:gd name="connsiteY17" fmla="*/ 7876 h 10001"/>
                  <a:gd name="connsiteX18" fmla="*/ 51 w 9934"/>
                  <a:gd name="connsiteY18" fmla="*/ 4793 h 10001"/>
                  <a:gd name="connsiteX19" fmla="*/ 153 w 9934"/>
                  <a:gd name="connsiteY19" fmla="*/ 3539 h 10001"/>
                  <a:gd name="connsiteX0" fmla="*/ 154 w 9999"/>
                  <a:gd name="connsiteY0" fmla="*/ 3539 h 9994"/>
                  <a:gd name="connsiteX1" fmla="*/ 567 w 9999"/>
                  <a:gd name="connsiteY1" fmla="*/ 2150 h 9994"/>
                  <a:gd name="connsiteX2" fmla="*/ 1514 w 9999"/>
                  <a:gd name="connsiteY2" fmla="*/ 1299 h 9994"/>
                  <a:gd name="connsiteX3" fmla="*/ 1205 w 9999"/>
                  <a:gd name="connsiteY3" fmla="*/ 924 h 9994"/>
                  <a:gd name="connsiteX4" fmla="*/ 2586 w 9999"/>
                  <a:gd name="connsiteY4" fmla="*/ 422 h 9994"/>
                  <a:gd name="connsiteX5" fmla="*/ 4958 w 9999"/>
                  <a:gd name="connsiteY5" fmla="*/ 1 h 9994"/>
                  <a:gd name="connsiteX6" fmla="*/ 6206 w 9999"/>
                  <a:gd name="connsiteY6" fmla="*/ 538 h 9994"/>
                  <a:gd name="connsiteX7" fmla="*/ 6514 w 9999"/>
                  <a:gd name="connsiteY7" fmla="*/ 1649 h 9994"/>
                  <a:gd name="connsiteX8" fmla="*/ 5875 w 9999"/>
                  <a:gd name="connsiteY8" fmla="*/ 2876 h 9994"/>
                  <a:gd name="connsiteX9" fmla="*/ 4792 w 9999"/>
                  <a:gd name="connsiteY9" fmla="*/ 4031 h 9994"/>
                  <a:gd name="connsiteX10" fmla="*/ 3698 w 9999"/>
                  <a:gd name="connsiteY10" fmla="*/ 5534 h 9994"/>
                  <a:gd name="connsiteX11" fmla="*/ 3843 w 9999"/>
                  <a:gd name="connsiteY11" fmla="*/ 7343 h 9994"/>
                  <a:gd name="connsiteX12" fmla="*/ 6957 w 9999"/>
                  <a:gd name="connsiteY12" fmla="*/ 3171 h 9994"/>
                  <a:gd name="connsiteX13" fmla="*/ 9884 w 9999"/>
                  <a:gd name="connsiteY13" fmla="*/ 3771 h 9994"/>
                  <a:gd name="connsiteX14" fmla="*/ 9114 w 9999"/>
                  <a:gd name="connsiteY14" fmla="*/ 6003 h 9994"/>
                  <a:gd name="connsiteX15" fmla="*/ 6359 w 9999"/>
                  <a:gd name="connsiteY15" fmla="*/ 8658 h 9994"/>
                  <a:gd name="connsiteX16" fmla="*/ 1358 w 9999"/>
                  <a:gd name="connsiteY16" fmla="*/ 9980 h 9994"/>
                  <a:gd name="connsiteX17" fmla="*/ 176 w 9999"/>
                  <a:gd name="connsiteY17" fmla="*/ 7875 h 9994"/>
                  <a:gd name="connsiteX18" fmla="*/ 51 w 9999"/>
                  <a:gd name="connsiteY18" fmla="*/ 4793 h 9994"/>
                  <a:gd name="connsiteX19" fmla="*/ 154 w 9999"/>
                  <a:gd name="connsiteY19" fmla="*/ 3539 h 9994"/>
                  <a:gd name="connsiteX0" fmla="*/ 154 w 10000"/>
                  <a:gd name="connsiteY0" fmla="*/ 3541 h 10000"/>
                  <a:gd name="connsiteX1" fmla="*/ 567 w 10000"/>
                  <a:gd name="connsiteY1" fmla="*/ 2151 h 10000"/>
                  <a:gd name="connsiteX2" fmla="*/ 1514 w 10000"/>
                  <a:gd name="connsiteY2" fmla="*/ 1300 h 10000"/>
                  <a:gd name="connsiteX3" fmla="*/ 1205 w 10000"/>
                  <a:gd name="connsiteY3" fmla="*/ 925 h 10000"/>
                  <a:gd name="connsiteX4" fmla="*/ 2586 w 10000"/>
                  <a:gd name="connsiteY4" fmla="*/ 422 h 10000"/>
                  <a:gd name="connsiteX5" fmla="*/ 4958 w 10000"/>
                  <a:gd name="connsiteY5" fmla="*/ 1 h 10000"/>
                  <a:gd name="connsiteX6" fmla="*/ 6207 w 10000"/>
                  <a:gd name="connsiteY6" fmla="*/ 538 h 10000"/>
                  <a:gd name="connsiteX7" fmla="*/ 6515 w 10000"/>
                  <a:gd name="connsiteY7" fmla="*/ 1650 h 10000"/>
                  <a:gd name="connsiteX8" fmla="*/ 5876 w 10000"/>
                  <a:gd name="connsiteY8" fmla="*/ 2878 h 10000"/>
                  <a:gd name="connsiteX9" fmla="*/ 4792 w 10000"/>
                  <a:gd name="connsiteY9" fmla="*/ 4033 h 10000"/>
                  <a:gd name="connsiteX10" fmla="*/ 3698 w 10000"/>
                  <a:gd name="connsiteY10" fmla="*/ 5537 h 10000"/>
                  <a:gd name="connsiteX11" fmla="*/ 3294 w 10000"/>
                  <a:gd name="connsiteY11" fmla="*/ 6374 h 10000"/>
                  <a:gd name="connsiteX12" fmla="*/ 6958 w 10000"/>
                  <a:gd name="connsiteY12" fmla="*/ 3173 h 10000"/>
                  <a:gd name="connsiteX13" fmla="*/ 9885 w 10000"/>
                  <a:gd name="connsiteY13" fmla="*/ 3773 h 10000"/>
                  <a:gd name="connsiteX14" fmla="*/ 9115 w 10000"/>
                  <a:gd name="connsiteY14" fmla="*/ 6007 h 10000"/>
                  <a:gd name="connsiteX15" fmla="*/ 6360 w 10000"/>
                  <a:gd name="connsiteY15" fmla="*/ 8663 h 10000"/>
                  <a:gd name="connsiteX16" fmla="*/ 1358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0"/>
                  <a:gd name="connsiteY0" fmla="*/ 3541 h 10000"/>
                  <a:gd name="connsiteX1" fmla="*/ 567 w 10000"/>
                  <a:gd name="connsiteY1" fmla="*/ 2151 h 10000"/>
                  <a:gd name="connsiteX2" fmla="*/ 1514 w 10000"/>
                  <a:gd name="connsiteY2" fmla="*/ 1300 h 10000"/>
                  <a:gd name="connsiteX3" fmla="*/ 1205 w 10000"/>
                  <a:gd name="connsiteY3" fmla="*/ 925 h 10000"/>
                  <a:gd name="connsiteX4" fmla="*/ 2586 w 10000"/>
                  <a:gd name="connsiteY4" fmla="*/ 422 h 10000"/>
                  <a:gd name="connsiteX5" fmla="*/ 4958 w 10000"/>
                  <a:gd name="connsiteY5" fmla="*/ 1 h 10000"/>
                  <a:gd name="connsiteX6" fmla="*/ 6207 w 10000"/>
                  <a:gd name="connsiteY6" fmla="*/ 538 h 10000"/>
                  <a:gd name="connsiteX7" fmla="*/ 6515 w 10000"/>
                  <a:gd name="connsiteY7" fmla="*/ 1650 h 10000"/>
                  <a:gd name="connsiteX8" fmla="*/ 5876 w 10000"/>
                  <a:gd name="connsiteY8" fmla="*/ 2878 h 10000"/>
                  <a:gd name="connsiteX9" fmla="*/ 4792 w 10000"/>
                  <a:gd name="connsiteY9" fmla="*/ 4033 h 10000"/>
                  <a:gd name="connsiteX10" fmla="*/ 2909 w 10000"/>
                  <a:gd name="connsiteY10" fmla="*/ 5272 h 10000"/>
                  <a:gd name="connsiteX11" fmla="*/ 3294 w 10000"/>
                  <a:gd name="connsiteY11" fmla="*/ 6374 h 10000"/>
                  <a:gd name="connsiteX12" fmla="*/ 6958 w 10000"/>
                  <a:gd name="connsiteY12" fmla="*/ 3173 h 10000"/>
                  <a:gd name="connsiteX13" fmla="*/ 9885 w 10000"/>
                  <a:gd name="connsiteY13" fmla="*/ 3773 h 10000"/>
                  <a:gd name="connsiteX14" fmla="*/ 9115 w 10000"/>
                  <a:gd name="connsiteY14" fmla="*/ 6007 h 10000"/>
                  <a:gd name="connsiteX15" fmla="*/ 6360 w 10000"/>
                  <a:gd name="connsiteY15" fmla="*/ 8663 h 10000"/>
                  <a:gd name="connsiteX16" fmla="*/ 1358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0"/>
                  <a:gd name="connsiteY0" fmla="*/ 3541 h 10000"/>
                  <a:gd name="connsiteX1" fmla="*/ 567 w 10000"/>
                  <a:gd name="connsiteY1" fmla="*/ 2151 h 10000"/>
                  <a:gd name="connsiteX2" fmla="*/ 1514 w 10000"/>
                  <a:gd name="connsiteY2" fmla="*/ 1300 h 10000"/>
                  <a:gd name="connsiteX3" fmla="*/ 1205 w 10000"/>
                  <a:gd name="connsiteY3" fmla="*/ 925 h 10000"/>
                  <a:gd name="connsiteX4" fmla="*/ 2586 w 10000"/>
                  <a:gd name="connsiteY4" fmla="*/ 422 h 10000"/>
                  <a:gd name="connsiteX5" fmla="*/ 4958 w 10000"/>
                  <a:gd name="connsiteY5" fmla="*/ 1 h 10000"/>
                  <a:gd name="connsiteX6" fmla="*/ 6207 w 10000"/>
                  <a:gd name="connsiteY6" fmla="*/ 538 h 10000"/>
                  <a:gd name="connsiteX7" fmla="*/ 6515 w 10000"/>
                  <a:gd name="connsiteY7" fmla="*/ 1650 h 10000"/>
                  <a:gd name="connsiteX8" fmla="*/ 5876 w 10000"/>
                  <a:gd name="connsiteY8" fmla="*/ 2878 h 10000"/>
                  <a:gd name="connsiteX9" fmla="*/ 4449 w 10000"/>
                  <a:gd name="connsiteY9" fmla="*/ 3473 h 10000"/>
                  <a:gd name="connsiteX10" fmla="*/ 2909 w 10000"/>
                  <a:gd name="connsiteY10" fmla="*/ 5272 h 10000"/>
                  <a:gd name="connsiteX11" fmla="*/ 3294 w 10000"/>
                  <a:gd name="connsiteY11" fmla="*/ 6374 h 10000"/>
                  <a:gd name="connsiteX12" fmla="*/ 6958 w 10000"/>
                  <a:gd name="connsiteY12" fmla="*/ 3173 h 10000"/>
                  <a:gd name="connsiteX13" fmla="*/ 9885 w 10000"/>
                  <a:gd name="connsiteY13" fmla="*/ 3773 h 10000"/>
                  <a:gd name="connsiteX14" fmla="*/ 9115 w 10000"/>
                  <a:gd name="connsiteY14" fmla="*/ 6007 h 10000"/>
                  <a:gd name="connsiteX15" fmla="*/ 6360 w 10000"/>
                  <a:gd name="connsiteY15" fmla="*/ 8663 h 10000"/>
                  <a:gd name="connsiteX16" fmla="*/ 1358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7"/>
                  <a:gd name="connsiteY0" fmla="*/ 3541 h 10000"/>
                  <a:gd name="connsiteX1" fmla="*/ 567 w 10007"/>
                  <a:gd name="connsiteY1" fmla="*/ 2151 h 10000"/>
                  <a:gd name="connsiteX2" fmla="*/ 1514 w 10007"/>
                  <a:gd name="connsiteY2" fmla="*/ 1300 h 10000"/>
                  <a:gd name="connsiteX3" fmla="*/ 1205 w 10007"/>
                  <a:gd name="connsiteY3" fmla="*/ 925 h 10000"/>
                  <a:gd name="connsiteX4" fmla="*/ 2586 w 10007"/>
                  <a:gd name="connsiteY4" fmla="*/ 422 h 10000"/>
                  <a:gd name="connsiteX5" fmla="*/ 4958 w 10007"/>
                  <a:gd name="connsiteY5" fmla="*/ 1 h 10000"/>
                  <a:gd name="connsiteX6" fmla="*/ 6207 w 10007"/>
                  <a:gd name="connsiteY6" fmla="*/ 538 h 10000"/>
                  <a:gd name="connsiteX7" fmla="*/ 6515 w 10007"/>
                  <a:gd name="connsiteY7" fmla="*/ 1650 h 10000"/>
                  <a:gd name="connsiteX8" fmla="*/ 5876 w 10007"/>
                  <a:gd name="connsiteY8" fmla="*/ 2878 h 10000"/>
                  <a:gd name="connsiteX9" fmla="*/ 4449 w 10007"/>
                  <a:gd name="connsiteY9" fmla="*/ 3473 h 10000"/>
                  <a:gd name="connsiteX10" fmla="*/ 2909 w 10007"/>
                  <a:gd name="connsiteY10" fmla="*/ 5272 h 10000"/>
                  <a:gd name="connsiteX11" fmla="*/ 3294 w 10007"/>
                  <a:gd name="connsiteY11" fmla="*/ 6374 h 10000"/>
                  <a:gd name="connsiteX12" fmla="*/ 6855 w 10007"/>
                  <a:gd name="connsiteY12" fmla="*/ 2672 h 10000"/>
                  <a:gd name="connsiteX13" fmla="*/ 9885 w 10007"/>
                  <a:gd name="connsiteY13" fmla="*/ 3773 h 10000"/>
                  <a:gd name="connsiteX14" fmla="*/ 9115 w 10007"/>
                  <a:gd name="connsiteY14" fmla="*/ 6007 h 10000"/>
                  <a:gd name="connsiteX15" fmla="*/ 6360 w 10007"/>
                  <a:gd name="connsiteY15" fmla="*/ 8663 h 10000"/>
                  <a:gd name="connsiteX16" fmla="*/ 1358 w 10007"/>
                  <a:gd name="connsiteY16" fmla="*/ 9986 h 10000"/>
                  <a:gd name="connsiteX17" fmla="*/ 176 w 10007"/>
                  <a:gd name="connsiteY17" fmla="*/ 7880 h 10000"/>
                  <a:gd name="connsiteX18" fmla="*/ 51 w 10007"/>
                  <a:gd name="connsiteY18" fmla="*/ 4796 h 10000"/>
                  <a:gd name="connsiteX19" fmla="*/ 154 w 10007"/>
                  <a:gd name="connsiteY19" fmla="*/ 3541 h 10000"/>
                  <a:gd name="connsiteX0" fmla="*/ 154 w 9975"/>
                  <a:gd name="connsiteY0" fmla="*/ 3541 h 10000"/>
                  <a:gd name="connsiteX1" fmla="*/ 567 w 9975"/>
                  <a:gd name="connsiteY1" fmla="*/ 2151 h 10000"/>
                  <a:gd name="connsiteX2" fmla="*/ 1514 w 9975"/>
                  <a:gd name="connsiteY2" fmla="*/ 1300 h 10000"/>
                  <a:gd name="connsiteX3" fmla="*/ 1205 w 9975"/>
                  <a:gd name="connsiteY3" fmla="*/ 925 h 10000"/>
                  <a:gd name="connsiteX4" fmla="*/ 2586 w 9975"/>
                  <a:gd name="connsiteY4" fmla="*/ 422 h 10000"/>
                  <a:gd name="connsiteX5" fmla="*/ 4958 w 9975"/>
                  <a:gd name="connsiteY5" fmla="*/ 1 h 10000"/>
                  <a:gd name="connsiteX6" fmla="*/ 6207 w 9975"/>
                  <a:gd name="connsiteY6" fmla="*/ 538 h 10000"/>
                  <a:gd name="connsiteX7" fmla="*/ 6515 w 9975"/>
                  <a:gd name="connsiteY7" fmla="*/ 1650 h 10000"/>
                  <a:gd name="connsiteX8" fmla="*/ 5876 w 9975"/>
                  <a:gd name="connsiteY8" fmla="*/ 2878 h 10000"/>
                  <a:gd name="connsiteX9" fmla="*/ 4449 w 9975"/>
                  <a:gd name="connsiteY9" fmla="*/ 3473 h 10000"/>
                  <a:gd name="connsiteX10" fmla="*/ 2909 w 9975"/>
                  <a:gd name="connsiteY10" fmla="*/ 5272 h 10000"/>
                  <a:gd name="connsiteX11" fmla="*/ 3294 w 9975"/>
                  <a:gd name="connsiteY11" fmla="*/ 6374 h 10000"/>
                  <a:gd name="connsiteX12" fmla="*/ 7335 w 9975"/>
                  <a:gd name="connsiteY12" fmla="*/ 2200 h 10000"/>
                  <a:gd name="connsiteX13" fmla="*/ 9885 w 9975"/>
                  <a:gd name="connsiteY13" fmla="*/ 3773 h 10000"/>
                  <a:gd name="connsiteX14" fmla="*/ 9115 w 9975"/>
                  <a:gd name="connsiteY14" fmla="*/ 6007 h 10000"/>
                  <a:gd name="connsiteX15" fmla="*/ 6360 w 9975"/>
                  <a:gd name="connsiteY15" fmla="*/ 8663 h 10000"/>
                  <a:gd name="connsiteX16" fmla="*/ 1358 w 9975"/>
                  <a:gd name="connsiteY16" fmla="*/ 9986 h 10000"/>
                  <a:gd name="connsiteX17" fmla="*/ 176 w 9975"/>
                  <a:gd name="connsiteY17" fmla="*/ 7880 h 10000"/>
                  <a:gd name="connsiteX18" fmla="*/ 51 w 9975"/>
                  <a:gd name="connsiteY18" fmla="*/ 4796 h 10000"/>
                  <a:gd name="connsiteX19" fmla="*/ 154 w 9975"/>
                  <a:gd name="connsiteY19" fmla="*/ 3541 h 10000"/>
                  <a:gd name="connsiteX0" fmla="*/ 154 w 10000"/>
                  <a:gd name="connsiteY0" fmla="*/ 3541 h 10000"/>
                  <a:gd name="connsiteX1" fmla="*/ 568 w 10000"/>
                  <a:gd name="connsiteY1" fmla="*/ 2151 h 10000"/>
                  <a:gd name="connsiteX2" fmla="*/ 1518 w 10000"/>
                  <a:gd name="connsiteY2" fmla="*/ 1300 h 10000"/>
                  <a:gd name="connsiteX3" fmla="*/ 1208 w 10000"/>
                  <a:gd name="connsiteY3" fmla="*/ 925 h 10000"/>
                  <a:gd name="connsiteX4" fmla="*/ 2592 w 10000"/>
                  <a:gd name="connsiteY4" fmla="*/ 422 h 10000"/>
                  <a:gd name="connsiteX5" fmla="*/ 4970 w 10000"/>
                  <a:gd name="connsiteY5" fmla="*/ 1 h 10000"/>
                  <a:gd name="connsiteX6" fmla="*/ 6223 w 10000"/>
                  <a:gd name="connsiteY6" fmla="*/ 538 h 10000"/>
                  <a:gd name="connsiteX7" fmla="*/ 6531 w 10000"/>
                  <a:gd name="connsiteY7" fmla="*/ 1650 h 10000"/>
                  <a:gd name="connsiteX8" fmla="*/ 5891 w 10000"/>
                  <a:gd name="connsiteY8" fmla="*/ 2878 h 10000"/>
                  <a:gd name="connsiteX9" fmla="*/ 4460 w 10000"/>
                  <a:gd name="connsiteY9" fmla="*/ 3473 h 10000"/>
                  <a:gd name="connsiteX10" fmla="*/ 2916 w 10000"/>
                  <a:gd name="connsiteY10" fmla="*/ 5272 h 10000"/>
                  <a:gd name="connsiteX11" fmla="*/ 4333 w 10000"/>
                  <a:gd name="connsiteY11" fmla="*/ 5224 h 10000"/>
                  <a:gd name="connsiteX12" fmla="*/ 7353 w 10000"/>
                  <a:gd name="connsiteY12" fmla="*/ 2200 h 10000"/>
                  <a:gd name="connsiteX13" fmla="*/ 9910 w 10000"/>
                  <a:gd name="connsiteY13" fmla="*/ 3773 h 10000"/>
                  <a:gd name="connsiteX14" fmla="*/ 9138 w 10000"/>
                  <a:gd name="connsiteY14" fmla="*/ 6007 h 10000"/>
                  <a:gd name="connsiteX15" fmla="*/ 6376 w 10000"/>
                  <a:gd name="connsiteY15" fmla="*/ 8663 h 10000"/>
                  <a:gd name="connsiteX16" fmla="*/ 1361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0"/>
                  <a:gd name="connsiteY0" fmla="*/ 3541 h 10000"/>
                  <a:gd name="connsiteX1" fmla="*/ 568 w 10000"/>
                  <a:gd name="connsiteY1" fmla="*/ 2151 h 10000"/>
                  <a:gd name="connsiteX2" fmla="*/ 1518 w 10000"/>
                  <a:gd name="connsiteY2" fmla="*/ 1300 h 10000"/>
                  <a:gd name="connsiteX3" fmla="*/ 1208 w 10000"/>
                  <a:gd name="connsiteY3" fmla="*/ 925 h 10000"/>
                  <a:gd name="connsiteX4" fmla="*/ 2592 w 10000"/>
                  <a:gd name="connsiteY4" fmla="*/ 422 h 10000"/>
                  <a:gd name="connsiteX5" fmla="*/ 4970 w 10000"/>
                  <a:gd name="connsiteY5" fmla="*/ 1 h 10000"/>
                  <a:gd name="connsiteX6" fmla="*/ 6223 w 10000"/>
                  <a:gd name="connsiteY6" fmla="*/ 538 h 10000"/>
                  <a:gd name="connsiteX7" fmla="*/ 6531 w 10000"/>
                  <a:gd name="connsiteY7" fmla="*/ 1650 h 10000"/>
                  <a:gd name="connsiteX8" fmla="*/ 5891 w 10000"/>
                  <a:gd name="connsiteY8" fmla="*/ 2878 h 10000"/>
                  <a:gd name="connsiteX9" fmla="*/ 4460 w 10000"/>
                  <a:gd name="connsiteY9" fmla="*/ 3473 h 10000"/>
                  <a:gd name="connsiteX10" fmla="*/ 3466 w 10000"/>
                  <a:gd name="connsiteY10" fmla="*/ 4712 h 10000"/>
                  <a:gd name="connsiteX11" fmla="*/ 4333 w 10000"/>
                  <a:gd name="connsiteY11" fmla="*/ 5224 h 10000"/>
                  <a:gd name="connsiteX12" fmla="*/ 7353 w 10000"/>
                  <a:gd name="connsiteY12" fmla="*/ 2200 h 10000"/>
                  <a:gd name="connsiteX13" fmla="*/ 9910 w 10000"/>
                  <a:gd name="connsiteY13" fmla="*/ 3773 h 10000"/>
                  <a:gd name="connsiteX14" fmla="*/ 9138 w 10000"/>
                  <a:gd name="connsiteY14" fmla="*/ 6007 h 10000"/>
                  <a:gd name="connsiteX15" fmla="*/ 6376 w 10000"/>
                  <a:gd name="connsiteY15" fmla="*/ 8663 h 10000"/>
                  <a:gd name="connsiteX16" fmla="*/ 1361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0"/>
                  <a:gd name="connsiteY0" fmla="*/ 3541 h 10000"/>
                  <a:gd name="connsiteX1" fmla="*/ 568 w 10000"/>
                  <a:gd name="connsiteY1" fmla="*/ 2151 h 10000"/>
                  <a:gd name="connsiteX2" fmla="*/ 1518 w 10000"/>
                  <a:gd name="connsiteY2" fmla="*/ 1300 h 10000"/>
                  <a:gd name="connsiteX3" fmla="*/ 1208 w 10000"/>
                  <a:gd name="connsiteY3" fmla="*/ 925 h 10000"/>
                  <a:gd name="connsiteX4" fmla="*/ 2592 w 10000"/>
                  <a:gd name="connsiteY4" fmla="*/ 422 h 10000"/>
                  <a:gd name="connsiteX5" fmla="*/ 4970 w 10000"/>
                  <a:gd name="connsiteY5" fmla="*/ 1 h 10000"/>
                  <a:gd name="connsiteX6" fmla="*/ 6223 w 10000"/>
                  <a:gd name="connsiteY6" fmla="*/ 538 h 10000"/>
                  <a:gd name="connsiteX7" fmla="*/ 6531 w 10000"/>
                  <a:gd name="connsiteY7" fmla="*/ 1650 h 10000"/>
                  <a:gd name="connsiteX8" fmla="*/ 4860 w 10000"/>
                  <a:gd name="connsiteY8" fmla="*/ 2672 h 10000"/>
                  <a:gd name="connsiteX9" fmla="*/ 4460 w 10000"/>
                  <a:gd name="connsiteY9" fmla="*/ 3473 h 10000"/>
                  <a:gd name="connsiteX10" fmla="*/ 3466 w 10000"/>
                  <a:gd name="connsiteY10" fmla="*/ 4712 h 10000"/>
                  <a:gd name="connsiteX11" fmla="*/ 4333 w 10000"/>
                  <a:gd name="connsiteY11" fmla="*/ 5224 h 10000"/>
                  <a:gd name="connsiteX12" fmla="*/ 7353 w 10000"/>
                  <a:gd name="connsiteY12" fmla="*/ 2200 h 10000"/>
                  <a:gd name="connsiteX13" fmla="*/ 9910 w 10000"/>
                  <a:gd name="connsiteY13" fmla="*/ 3773 h 10000"/>
                  <a:gd name="connsiteX14" fmla="*/ 9138 w 10000"/>
                  <a:gd name="connsiteY14" fmla="*/ 6007 h 10000"/>
                  <a:gd name="connsiteX15" fmla="*/ 6376 w 10000"/>
                  <a:gd name="connsiteY15" fmla="*/ 8663 h 10000"/>
                  <a:gd name="connsiteX16" fmla="*/ 1361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0"/>
                  <a:gd name="connsiteY0" fmla="*/ 3541 h 10000"/>
                  <a:gd name="connsiteX1" fmla="*/ 568 w 10000"/>
                  <a:gd name="connsiteY1" fmla="*/ 2151 h 10000"/>
                  <a:gd name="connsiteX2" fmla="*/ 1518 w 10000"/>
                  <a:gd name="connsiteY2" fmla="*/ 1300 h 10000"/>
                  <a:gd name="connsiteX3" fmla="*/ 1208 w 10000"/>
                  <a:gd name="connsiteY3" fmla="*/ 925 h 10000"/>
                  <a:gd name="connsiteX4" fmla="*/ 2592 w 10000"/>
                  <a:gd name="connsiteY4" fmla="*/ 422 h 10000"/>
                  <a:gd name="connsiteX5" fmla="*/ 4970 w 10000"/>
                  <a:gd name="connsiteY5" fmla="*/ 1 h 10000"/>
                  <a:gd name="connsiteX6" fmla="*/ 6223 w 10000"/>
                  <a:gd name="connsiteY6" fmla="*/ 538 h 10000"/>
                  <a:gd name="connsiteX7" fmla="*/ 5981 w 10000"/>
                  <a:gd name="connsiteY7" fmla="*/ 2240 h 10000"/>
                  <a:gd name="connsiteX8" fmla="*/ 4860 w 10000"/>
                  <a:gd name="connsiteY8" fmla="*/ 2672 h 10000"/>
                  <a:gd name="connsiteX9" fmla="*/ 4460 w 10000"/>
                  <a:gd name="connsiteY9" fmla="*/ 3473 h 10000"/>
                  <a:gd name="connsiteX10" fmla="*/ 3466 w 10000"/>
                  <a:gd name="connsiteY10" fmla="*/ 4712 h 10000"/>
                  <a:gd name="connsiteX11" fmla="*/ 4333 w 10000"/>
                  <a:gd name="connsiteY11" fmla="*/ 5224 h 10000"/>
                  <a:gd name="connsiteX12" fmla="*/ 7353 w 10000"/>
                  <a:gd name="connsiteY12" fmla="*/ 2200 h 10000"/>
                  <a:gd name="connsiteX13" fmla="*/ 9910 w 10000"/>
                  <a:gd name="connsiteY13" fmla="*/ 3773 h 10000"/>
                  <a:gd name="connsiteX14" fmla="*/ 9138 w 10000"/>
                  <a:gd name="connsiteY14" fmla="*/ 6007 h 10000"/>
                  <a:gd name="connsiteX15" fmla="*/ 6376 w 10000"/>
                  <a:gd name="connsiteY15" fmla="*/ 8663 h 10000"/>
                  <a:gd name="connsiteX16" fmla="*/ 1361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0"/>
                  <a:gd name="connsiteY0" fmla="*/ 3541 h 10000"/>
                  <a:gd name="connsiteX1" fmla="*/ 568 w 10000"/>
                  <a:gd name="connsiteY1" fmla="*/ 2151 h 10000"/>
                  <a:gd name="connsiteX2" fmla="*/ 1518 w 10000"/>
                  <a:gd name="connsiteY2" fmla="*/ 1300 h 10000"/>
                  <a:gd name="connsiteX3" fmla="*/ 1208 w 10000"/>
                  <a:gd name="connsiteY3" fmla="*/ 925 h 10000"/>
                  <a:gd name="connsiteX4" fmla="*/ 2592 w 10000"/>
                  <a:gd name="connsiteY4" fmla="*/ 422 h 10000"/>
                  <a:gd name="connsiteX5" fmla="*/ 4970 w 10000"/>
                  <a:gd name="connsiteY5" fmla="*/ 1 h 10000"/>
                  <a:gd name="connsiteX6" fmla="*/ 6223 w 10000"/>
                  <a:gd name="connsiteY6" fmla="*/ 538 h 10000"/>
                  <a:gd name="connsiteX7" fmla="*/ 5016 w 10000"/>
                  <a:gd name="connsiteY7" fmla="*/ 1821 h 10000"/>
                  <a:gd name="connsiteX8" fmla="*/ 5981 w 10000"/>
                  <a:gd name="connsiteY8" fmla="*/ 2240 h 10000"/>
                  <a:gd name="connsiteX9" fmla="*/ 4860 w 10000"/>
                  <a:gd name="connsiteY9" fmla="*/ 2672 h 10000"/>
                  <a:gd name="connsiteX10" fmla="*/ 4460 w 10000"/>
                  <a:gd name="connsiteY10" fmla="*/ 3473 h 10000"/>
                  <a:gd name="connsiteX11" fmla="*/ 3466 w 10000"/>
                  <a:gd name="connsiteY11" fmla="*/ 4712 h 10000"/>
                  <a:gd name="connsiteX12" fmla="*/ 4333 w 10000"/>
                  <a:gd name="connsiteY12" fmla="*/ 5224 h 10000"/>
                  <a:gd name="connsiteX13" fmla="*/ 7353 w 10000"/>
                  <a:gd name="connsiteY13" fmla="*/ 2200 h 10000"/>
                  <a:gd name="connsiteX14" fmla="*/ 9910 w 10000"/>
                  <a:gd name="connsiteY14" fmla="*/ 3773 h 10000"/>
                  <a:gd name="connsiteX15" fmla="*/ 9138 w 10000"/>
                  <a:gd name="connsiteY15" fmla="*/ 6007 h 10000"/>
                  <a:gd name="connsiteX16" fmla="*/ 6376 w 10000"/>
                  <a:gd name="connsiteY16" fmla="*/ 8663 h 10000"/>
                  <a:gd name="connsiteX17" fmla="*/ 1361 w 10000"/>
                  <a:gd name="connsiteY17" fmla="*/ 9986 h 10000"/>
                  <a:gd name="connsiteX18" fmla="*/ 176 w 10000"/>
                  <a:gd name="connsiteY18" fmla="*/ 7880 h 10000"/>
                  <a:gd name="connsiteX19" fmla="*/ 51 w 10000"/>
                  <a:gd name="connsiteY19" fmla="*/ 4796 h 10000"/>
                  <a:gd name="connsiteX20" fmla="*/ 154 w 10000"/>
                  <a:gd name="connsiteY20" fmla="*/ 3541 h 10000"/>
                  <a:gd name="connsiteX0" fmla="*/ 154 w 10000"/>
                  <a:gd name="connsiteY0" fmla="*/ 3541 h 10000"/>
                  <a:gd name="connsiteX1" fmla="*/ 568 w 10000"/>
                  <a:gd name="connsiteY1" fmla="*/ 2151 h 10000"/>
                  <a:gd name="connsiteX2" fmla="*/ 1518 w 10000"/>
                  <a:gd name="connsiteY2" fmla="*/ 1300 h 10000"/>
                  <a:gd name="connsiteX3" fmla="*/ 1208 w 10000"/>
                  <a:gd name="connsiteY3" fmla="*/ 925 h 10000"/>
                  <a:gd name="connsiteX4" fmla="*/ 2592 w 10000"/>
                  <a:gd name="connsiteY4" fmla="*/ 422 h 10000"/>
                  <a:gd name="connsiteX5" fmla="*/ 4970 w 10000"/>
                  <a:gd name="connsiteY5" fmla="*/ 1 h 10000"/>
                  <a:gd name="connsiteX6" fmla="*/ 6223 w 10000"/>
                  <a:gd name="connsiteY6" fmla="*/ 538 h 10000"/>
                  <a:gd name="connsiteX7" fmla="*/ 5738 w 10000"/>
                  <a:gd name="connsiteY7" fmla="*/ 1438 h 10000"/>
                  <a:gd name="connsiteX8" fmla="*/ 5016 w 10000"/>
                  <a:gd name="connsiteY8" fmla="*/ 1821 h 10000"/>
                  <a:gd name="connsiteX9" fmla="*/ 5981 w 10000"/>
                  <a:gd name="connsiteY9" fmla="*/ 2240 h 10000"/>
                  <a:gd name="connsiteX10" fmla="*/ 4860 w 10000"/>
                  <a:gd name="connsiteY10" fmla="*/ 2672 h 10000"/>
                  <a:gd name="connsiteX11" fmla="*/ 4460 w 10000"/>
                  <a:gd name="connsiteY11" fmla="*/ 3473 h 10000"/>
                  <a:gd name="connsiteX12" fmla="*/ 3466 w 10000"/>
                  <a:gd name="connsiteY12" fmla="*/ 4712 h 10000"/>
                  <a:gd name="connsiteX13" fmla="*/ 4333 w 10000"/>
                  <a:gd name="connsiteY13" fmla="*/ 5224 h 10000"/>
                  <a:gd name="connsiteX14" fmla="*/ 7353 w 10000"/>
                  <a:gd name="connsiteY14" fmla="*/ 2200 h 10000"/>
                  <a:gd name="connsiteX15" fmla="*/ 9910 w 10000"/>
                  <a:gd name="connsiteY15" fmla="*/ 3773 h 10000"/>
                  <a:gd name="connsiteX16" fmla="*/ 9138 w 10000"/>
                  <a:gd name="connsiteY16" fmla="*/ 6007 h 10000"/>
                  <a:gd name="connsiteX17" fmla="*/ 6376 w 10000"/>
                  <a:gd name="connsiteY17" fmla="*/ 8663 h 10000"/>
                  <a:gd name="connsiteX18" fmla="*/ 1361 w 10000"/>
                  <a:gd name="connsiteY18" fmla="*/ 9986 h 10000"/>
                  <a:gd name="connsiteX19" fmla="*/ 176 w 10000"/>
                  <a:gd name="connsiteY19" fmla="*/ 7880 h 10000"/>
                  <a:gd name="connsiteX20" fmla="*/ 51 w 10000"/>
                  <a:gd name="connsiteY20" fmla="*/ 4796 h 10000"/>
                  <a:gd name="connsiteX21" fmla="*/ 154 w 10000"/>
                  <a:gd name="connsiteY21" fmla="*/ 3541 h 10000"/>
                  <a:gd name="connsiteX0" fmla="*/ 154 w 10000"/>
                  <a:gd name="connsiteY0" fmla="*/ 3552 h 10011"/>
                  <a:gd name="connsiteX1" fmla="*/ 568 w 10000"/>
                  <a:gd name="connsiteY1" fmla="*/ 2162 h 10011"/>
                  <a:gd name="connsiteX2" fmla="*/ 1518 w 10000"/>
                  <a:gd name="connsiteY2" fmla="*/ 1311 h 10011"/>
                  <a:gd name="connsiteX3" fmla="*/ 1208 w 10000"/>
                  <a:gd name="connsiteY3" fmla="*/ 936 h 10011"/>
                  <a:gd name="connsiteX4" fmla="*/ 2592 w 10000"/>
                  <a:gd name="connsiteY4" fmla="*/ 433 h 10011"/>
                  <a:gd name="connsiteX5" fmla="*/ 4970 w 10000"/>
                  <a:gd name="connsiteY5" fmla="*/ 12 h 10011"/>
                  <a:gd name="connsiteX6" fmla="*/ 5192 w 10000"/>
                  <a:gd name="connsiteY6" fmla="*/ 932 h 10011"/>
                  <a:gd name="connsiteX7" fmla="*/ 5738 w 10000"/>
                  <a:gd name="connsiteY7" fmla="*/ 1449 h 10011"/>
                  <a:gd name="connsiteX8" fmla="*/ 5016 w 10000"/>
                  <a:gd name="connsiteY8" fmla="*/ 1832 h 10011"/>
                  <a:gd name="connsiteX9" fmla="*/ 5981 w 10000"/>
                  <a:gd name="connsiteY9" fmla="*/ 2251 h 10011"/>
                  <a:gd name="connsiteX10" fmla="*/ 4860 w 10000"/>
                  <a:gd name="connsiteY10" fmla="*/ 2683 h 10011"/>
                  <a:gd name="connsiteX11" fmla="*/ 4460 w 10000"/>
                  <a:gd name="connsiteY11" fmla="*/ 3484 h 10011"/>
                  <a:gd name="connsiteX12" fmla="*/ 3466 w 10000"/>
                  <a:gd name="connsiteY12" fmla="*/ 4723 h 10011"/>
                  <a:gd name="connsiteX13" fmla="*/ 4333 w 10000"/>
                  <a:gd name="connsiteY13" fmla="*/ 5235 h 10011"/>
                  <a:gd name="connsiteX14" fmla="*/ 7353 w 10000"/>
                  <a:gd name="connsiteY14" fmla="*/ 2211 h 10011"/>
                  <a:gd name="connsiteX15" fmla="*/ 9910 w 10000"/>
                  <a:gd name="connsiteY15" fmla="*/ 3784 h 10011"/>
                  <a:gd name="connsiteX16" fmla="*/ 9138 w 10000"/>
                  <a:gd name="connsiteY16" fmla="*/ 6018 h 10011"/>
                  <a:gd name="connsiteX17" fmla="*/ 6376 w 10000"/>
                  <a:gd name="connsiteY17" fmla="*/ 8674 h 10011"/>
                  <a:gd name="connsiteX18" fmla="*/ 1361 w 10000"/>
                  <a:gd name="connsiteY18" fmla="*/ 9997 h 10011"/>
                  <a:gd name="connsiteX19" fmla="*/ 176 w 10000"/>
                  <a:gd name="connsiteY19" fmla="*/ 7891 h 10011"/>
                  <a:gd name="connsiteX20" fmla="*/ 51 w 10000"/>
                  <a:gd name="connsiteY20" fmla="*/ 4807 h 10011"/>
                  <a:gd name="connsiteX21" fmla="*/ 154 w 10000"/>
                  <a:gd name="connsiteY21" fmla="*/ 3552 h 10011"/>
                  <a:gd name="connsiteX0" fmla="*/ 154 w 10000"/>
                  <a:gd name="connsiteY0" fmla="*/ 3650 h 10109"/>
                  <a:gd name="connsiteX1" fmla="*/ 568 w 10000"/>
                  <a:gd name="connsiteY1" fmla="*/ 2260 h 10109"/>
                  <a:gd name="connsiteX2" fmla="*/ 1518 w 10000"/>
                  <a:gd name="connsiteY2" fmla="*/ 1409 h 10109"/>
                  <a:gd name="connsiteX3" fmla="*/ 1208 w 10000"/>
                  <a:gd name="connsiteY3" fmla="*/ 1034 h 10109"/>
                  <a:gd name="connsiteX4" fmla="*/ 2661 w 10000"/>
                  <a:gd name="connsiteY4" fmla="*/ 118 h 10109"/>
                  <a:gd name="connsiteX5" fmla="*/ 4970 w 10000"/>
                  <a:gd name="connsiteY5" fmla="*/ 110 h 10109"/>
                  <a:gd name="connsiteX6" fmla="*/ 5192 w 10000"/>
                  <a:gd name="connsiteY6" fmla="*/ 1030 h 10109"/>
                  <a:gd name="connsiteX7" fmla="*/ 5738 w 10000"/>
                  <a:gd name="connsiteY7" fmla="*/ 1547 h 10109"/>
                  <a:gd name="connsiteX8" fmla="*/ 5016 w 10000"/>
                  <a:gd name="connsiteY8" fmla="*/ 1930 h 10109"/>
                  <a:gd name="connsiteX9" fmla="*/ 5981 w 10000"/>
                  <a:gd name="connsiteY9" fmla="*/ 2349 h 10109"/>
                  <a:gd name="connsiteX10" fmla="*/ 4860 w 10000"/>
                  <a:gd name="connsiteY10" fmla="*/ 2781 h 10109"/>
                  <a:gd name="connsiteX11" fmla="*/ 4460 w 10000"/>
                  <a:gd name="connsiteY11" fmla="*/ 3582 h 10109"/>
                  <a:gd name="connsiteX12" fmla="*/ 3466 w 10000"/>
                  <a:gd name="connsiteY12" fmla="*/ 4821 h 10109"/>
                  <a:gd name="connsiteX13" fmla="*/ 4333 w 10000"/>
                  <a:gd name="connsiteY13" fmla="*/ 5333 h 10109"/>
                  <a:gd name="connsiteX14" fmla="*/ 7353 w 10000"/>
                  <a:gd name="connsiteY14" fmla="*/ 2309 h 10109"/>
                  <a:gd name="connsiteX15" fmla="*/ 9910 w 10000"/>
                  <a:gd name="connsiteY15" fmla="*/ 3882 h 10109"/>
                  <a:gd name="connsiteX16" fmla="*/ 9138 w 10000"/>
                  <a:gd name="connsiteY16" fmla="*/ 6116 h 10109"/>
                  <a:gd name="connsiteX17" fmla="*/ 6376 w 10000"/>
                  <a:gd name="connsiteY17" fmla="*/ 8772 h 10109"/>
                  <a:gd name="connsiteX18" fmla="*/ 1361 w 10000"/>
                  <a:gd name="connsiteY18" fmla="*/ 10095 h 10109"/>
                  <a:gd name="connsiteX19" fmla="*/ 176 w 10000"/>
                  <a:gd name="connsiteY19" fmla="*/ 7989 h 10109"/>
                  <a:gd name="connsiteX20" fmla="*/ 51 w 10000"/>
                  <a:gd name="connsiteY20" fmla="*/ 4905 h 10109"/>
                  <a:gd name="connsiteX21" fmla="*/ 154 w 10000"/>
                  <a:gd name="connsiteY21" fmla="*/ 3650 h 10109"/>
                  <a:gd name="connsiteX0" fmla="*/ 154 w 10000"/>
                  <a:gd name="connsiteY0" fmla="*/ 3644 h 10103"/>
                  <a:gd name="connsiteX1" fmla="*/ 568 w 10000"/>
                  <a:gd name="connsiteY1" fmla="*/ 2254 h 10103"/>
                  <a:gd name="connsiteX2" fmla="*/ 1518 w 10000"/>
                  <a:gd name="connsiteY2" fmla="*/ 1403 h 10103"/>
                  <a:gd name="connsiteX3" fmla="*/ 1586 w 10000"/>
                  <a:gd name="connsiteY3" fmla="*/ 910 h 10103"/>
                  <a:gd name="connsiteX4" fmla="*/ 2661 w 10000"/>
                  <a:gd name="connsiteY4" fmla="*/ 112 h 10103"/>
                  <a:gd name="connsiteX5" fmla="*/ 4970 w 10000"/>
                  <a:gd name="connsiteY5" fmla="*/ 104 h 10103"/>
                  <a:gd name="connsiteX6" fmla="*/ 5192 w 10000"/>
                  <a:gd name="connsiteY6" fmla="*/ 1024 h 10103"/>
                  <a:gd name="connsiteX7" fmla="*/ 5738 w 10000"/>
                  <a:gd name="connsiteY7" fmla="*/ 1541 h 10103"/>
                  <a:gd name="connsiteX8" fmla="*/ 5016 w 10000"/>
                  <a:gd name="connsiteY8" fmla="*/ 1924 h 10103"/>
                  <a:gd name="connsiteX9" fmla="*/ 5981 w 10000"/>
                  <a:gd name="connsiteY9" fmla="*/ 2343 h 10103"/>
                  <a:gd name="connsiteX10" fmla="*/ 4860 w 10000"/>
                  <a:gd name="connsiteY10" fmla="*/ 2775 h 10103"/>
                  <a:gd name="connsiteX11" fmla="*/ 4460 w 10000"/>
                  <a:gd name="connsiteY11" fmla="*/ 3576 h 10103"/>
                  <a:gd name="connsiteX12" fmla="*/ 3466 w 10000"/>
                  <a:gd name="connsiteY12" fmla="*/ 4815 h 10103"/>
                  <a:gd name="connsiteX13" fmla="*/ 4333 w 10000"/>
                  <a:gd name="connsiteY13" fmla="*/ 5327 h 10103"/>
                  <a:gd name="connsiteX14" fmla="*/ 7353 w 10000"/>
                  <a:gd name="connsiteY14" fmla="*/ 2303 h 10103"/>
                  <a:gd name="connsiteX15" fmla="*/ 9910 w 10000"/>
                  <a:gd name="connsiteY15" fmla="*/ 3876 h 10103"/>
                  <a:gd name="connsiteX16" fmla="*/ 9138 w 10000"/>
                  <a:gd name="connsiteY16" fmla="*/ 6110 h 10103"/>
                  <a:gd name="connsiteX17" fmla="*/ 6376 w 10000"/>
                  <a:gd name="connsiteY17" fmla="*/ 8766 h 10103"/>
                  <a:gd name="connsiteX18" fmla="*/ 1361 w 10000"/>
                  <a:gd name="connsiteY18" fmla="*/ 10089 h 10103"/>
                  <a:gd name="connsiteX19" fmla="*/ 176 w 10000"/>
                  <a:gd name="connsiteY19" fmla="*/ 7983 h 10103"/>
                  <a:gd name="connsiteX20" fmla="*/ 51 w 10000"/>
                  <a:gd name="connsiteY20" fmla="*/ 4899 h 10103"/>
                  <a:gd name="connsiteX21" fmla="*/ 154 w 10000"/>
                  <a:gd name="connsiteY21" fmla="*/ 3644 h 10103"/>
                  <a:gd name="connsiteX0" fmla="*/ 154 w 10000"/>
                  <a:gd name="connsiteY0" fmla="*/ 3644 h 10103"/>
                  <a:gd name="connsiteX1" fmla="*/ 1152 w 10000"/>
                  <a:gd name="connsiteY1" fmla="*/ 2726 h 10103"/>
                  <a:gd name="connsiteX2" fmla="*/ 1518 w 10000"/>
                  <a:gd name="connsiteY2" fmla="*/ 1403 h 10103"/>
                  <a:gd name="connsiteX3" fmla="*/ 1586 w 10000"/>
                  <a:gd name="connsiteY3" fmla="*/ 910 h 10103"/>
                  <a:gd name="connsiteX4" fmla="*/ 2661 w 10000"/>
                  <a:gd name="connsiteY4" fmla="*/ 112 h 10103"/>
                  <a:gd name="connsiteX5" fmla="*/ 4970 w 10000"/>
                  <a:gd name="connsiteY5" fmla="*/ 104 h 10103"/>
                  <a:gd name="connsiteX6" fmla="*/ 5192 w 10000"/>
                  <a:gd name="connsiteY6" fmla="*/ 1024 h 10103"/>
                  <a:gd name="connsiteX7" fmla="*/ 5738 w 10000"/>
                  <a:gd name="connsiteY7" fmla="*/ 1541 h 10103"/>
                  <a:gd name="connsiteX8" fmla="*/ 5016 w 10000"/>
                  <a:gd name="connsiteY8" fmla="*/ 1924 h 10103"/>
                  <a:gd name="connsiteX9" fmla="*/ 5981 w 10000"/>
                  <a:gd name="connsiteY9" fmla="*/ 2343 h 10103"/>
                  <a:gd name="connsiteX10" fmla="*/ 4860 w 10000"/>
                  <a:gd name="connsiteY10" fmla="*/ 2775 h 10103"/>
                  <a:gd name="connsiteX11" fmla="*/ 4460 w 10000"/>
                  <a:gd name="connsiteY11" fmla="*/ 3576 h 10103"/>
                  <a:gd name="connsiteX12" fmla="*/ 3466 w 10000"/>
                  <a:gd name="connsiteY12" fmla="*/ 4815 h 10103"/>
                  <a:gd name="connsiteX13" fmla="*/ 4333 w 10000"/>
                  <a:gd name="connsiteY13" fmla="*/ 5327 h 10103"/>
                  <a:gd name="connsiteX14" fmla="*/ 7353 w 10000"/>
                  <a:gd name="connsiteY14" fmla="*/ 2303 h 10103"/>
                  <a:gd name="connsiteX15" fmla="*/ 9910 w 10000"/>
                  <a:gd name="connsiteY15" fmla="*/ 3876 h 10103"/>
                  <a:gd name="connsiteX16" fmla="*/ 9138 w 10000"/>
                  <a:gd name="connsiteY16" fmla="*/ 6110 h 10103"/>
                  <a:gd name="connsiteX17" fmla="*/ 6376 w 10000"/>
                  <a:gd name="connsiteY17" fmla="*/ 8766 h 10103"/>
                  <a:gd name="connsiteX18" fmla="*/ 1361 w 10000"/>
                  <a:gd name="connsiteY18" fmla="*/ 10089 h 10103"/>
                  <a:gd name="connsiteX19" fmla="*/ 176 w 10000"/>
                  <a:gd name="connsiteY19" fmla="*/ 7983 h 10103"/>
                  <a:gd name="connsiteX20" fmla="*/ 51 w 10000"/>
                  <a:gd name="connsiteY20" fmla="*/ 4899 h 10103"/>
                  <a:gd name="connsiteX21" fmla="*/ 154 w 10000"/>
                  <a:gd name="connsiteY21" fmla="*/ 3644 h 10103"/>
                  <a:gd name="connsiteX0" fmla="*/ 910 w 10000"/>
                  <a:gd name="connsiteY0" fmla="*/ 3880 h 10103"/>
                  <a:gd name="connsiteX1" fmla="*/ 1152 w 10000"/>
                  <a:gd name="connsiteY1" fmla="*/ 2726 h 10103"/>
                  <a:gd name="connsiteX2" fmla="*/ 1518 w 10000"/>
                  <a:gd name="connsiteY2" fmla="*/ 1403 h 10103"/>
                  <a:gd name="connsiteX3" fmla="*/ 1586 w 10000"/>
                  <a:gd name="connsiteY3" fmla="*/ 910 h 10103"/>
                  <a:gd name="connsiteX4" fmla="*/ 2661 w 10000"/>
                  <a:gd name="connsiteY4" fmla="*/ 112 h 10103"/>
                  <a:gd name="connsiteX5" fmla="*/ 4970 w 10000"/>
                  <a:gd name="connsiteY5" fmla="*/ 104 h 10103"/>
                  <a:gd name="connsiteX6" fmla="*/ 5192 w 10000"/>
                  <a:gd name="connsiteY6" fmla="*/ 1024 h 10103"/>
                  <a:gd name="connsiteX7" fmla="*/ 5738 w 10000"/>
                  <a:gd name="connsiteY7" fmla="*/ 1541 h 10103"/>
                  <a:gd name="connsiteX8" fmla="*/ 5016 w 10000"/>
                  <a:gd name="connsiteY8" fmla="*/ 1924 h 10103"/>
                  <a:gd name="connsiteX9" fmla="*/ 5981 w 10000"/>
                  <a:gd name="connsiteY9" fmla="*/ 2343 h 10103"/>
                  <a:gd name="connsiteX10" fmla="*/ 4860 w 10000"/>
                  <a:gd name="connsiteY10" fmla="*/ 2775 h 10103"/>
                  <a:gd name="connsiteX11" fmla="*/ 4460 w 10000"/>
                  <a:gd name="connsiteY11" fmla="*/ 3576 h 10103"/>
                  <a:gd name="connsiteX12" fmla="*/ 3466 w 10000"/>
                  <a:gd name="connsiteY12" fmla="*/ 4815 h 10103"/>
                  <a:gd name="connsiteX13" fmla="*/ 4333 w 10000"/>
                  <a:gd name="connsiteY13" fmla="*/ 5327 h 10103"/>
                  <a:gd name="connsiteX14" fmla="*/ 7353 w 10000"/>
                  <a:gd name="connsiteY14" fmla="*/ 2303 h 10103"/>
                  <a:gd name="connsiteX15" fmla="*/ 9910 w 10000"/>
                  <a:gd name="connsiteY15" fmla="*/ 3876 h 10103"/>
                  <a:gd name="connsiteX16" fmla="*/ 9138 w 10000"/>
                  <a:gd name="connsiteY16" fmla="*/ 6110 h 10103"/>
                  <a:gd name="connsiteX17" fmla="*/ 6376 w 10000"/>
                  <a:gd name="connsiteY17" fmla="*/ 8766 h 10103"/>
                  <a:gd name="connsiteX18" fmla="*/ 1361 w 10000"/>
                  <a:gd name="connsiteY18" fmla="*/ 10089 h 10103"/>
                  <a:gd name="connsiteX19" fmla="*/ 176 w 10000"/>
                  <a:gd name="connsiteY19" fmla="*/ 7983 h 10103"/>
                  <a:gd name="connsiteX20" fmla="*/ 51 w 10000"/>
                  <a:gd name="connsiteY20" fmla="*/ 4899 h 10103"/>
                  <a:gd name="connsiteX21" fmla="*/ 910 w 10000"/>
                  <a:gd name="connsiteY21" fmla="*/ 3880 h 10103"/>
                  <a:gd name="connsiteX0" fmla="*/ 839 w 9929"/>
                  <a:gd name="connsiteY0" fmla="*/ 3880 h 10103"/>
                  <a:gd name="connsiteX1" fmla="*/ 1081 w 9929"/>
                  <a:gd name="connsiteY1" fmla="*/ 2726 h 10103"/>
                  <a:gd name="connsiteX2" fmla="*/ 1447 w 9929"/>
                  <a:gd name="connsiteY2" fmla="*/ 1403 h 10103"/>
                  <a:gd name="connsiteX3" fmla="*/ 1515 w 9929"/>
                  <a:gd name="connsiteY3" fmla="*/ 910 h 10103"/>
                  <a:gd name="connsiteX4" fmla="*/ 2590 w 9929"/>
                  <a:gd name="connsiteY4" fmla="*/ 112 h 10103"/>
                  <a:gd name="connsiteX5" fmla="*/ 4899 w 9929"/>
                  <a:gd name="connsiteY5" fmla="*/ 104 h 10103"/>
                  <a:gd name="connsiteX6" fmla="*/ 5121 w 9929"/>
                  <a:gd name="connsiteY6" fmla="*/ 1024 h 10103"/>
                  <a:gd name="connsiteX7" fmla="*/ 5667 w 9929"/>
                  <a:gd name="connsiteY7" fmla="*/ 1541 h 10103"/>
                  <a:gd name="connsiteX8" fmla="*/ 4945 w 9929"/>
                  <a:gd name="connsiteY8" fmla="*/ 1924 h 10103"/>
                  <a:gd name="connsiteX9" fmla="*/ 5910 w 9929"/>
                  <a:gd name="connsiteY9" fmla="*/ 2343 h 10103"/>
                  <a:gd name="connsiteX10" fmla="*/ 4789 w 9929"/>
                  <a:gd name="connsiteY10" fmla="*/ 2775 h 10103"/>
                  <a:gd name="connsiteX11" fmla="*/ 4389 w 9929"/>
                  <a:gd name="connsiteY11" fmla="*/ 3576 h 10103"/>
                  <a:gd name="connsiteX12" fmla="*/ 3395 w 9929"/>
                  <a:gd name="connsiteY12" fmla="*/ 4815 h 10103"/>
                  <a:gd name="connsiteX13" fmla="*/ 4262 w 9929"/>
                  <a:gd name="connsiteY13" fmla="*/ 5327 h 10103"/>
                  <a:gd name="connsiteX14" fmla="*/ 7282 w 9929"/>
                  <a:gd name="connsiteY14" fmla="*/ 2303 h 10103"/>
                  <a:gd name="connsiteX15" fmla="*/ 9839 w 9929"/>
                  <a:gd name="connsiteY15" fmla="*/ 3876 h 10103"/>
                  <a:gd name="connsiteX16" fmla="*/ 9067 w 9929"/>
                  <a:gd name="connsiteY16" fmla="*/ 6110 h 10103"/>
                  <a:gd name="connsiteX17" fmla="*/ 6305 w 9929"/>
                  <a:gd name="connsiteY17" fmla="*/ 8766 h 10103"/>
                  <a:gd name="connsiteX18" fmla="*/ 1290 w 9929"/>
                  <a:gd name="connsiteY18" fmla="*/ 10089 h 10103"/>
                  <a:gd name="connsiteX19" fmla="*/ 105 w 9929"/>
                  <a:gd name="connsiteY19" fmla="*/ 7983 h 10103"/>
                  <a:gd name="connsiteX20" fmla="*/ 324 w 9929"/>
                  <a:gd name="connsiteY20" fmla="*/ 5194 h 10103"/>
                  <a:gd name="connsiteX21" fmla="*/ 839 w 9929"/>
                  <a:gd name="connsiteY21" fmla="*/ 3880 h 10103"/>
                  <a:gd name="connsiteX0" fmla="*/ 775 w 9930"/>
                  <a:gd name="connsiteY0" fmla="*/ 3840 h 10000"/>
                  <a:gd name="connsiteX1" fmla="*/ 1019 w 9930"/>
                  <a:gd name="connsiteY1" fmla="*/ 2698 h 10000"/>
                  <a:gd name="connsiteX2" fmla="*/ 1387 w 9930"/>
                  <a:gd name="connsiteY2" fmla="*/ 1389 h 10000"/>
                  <a:gd name="connsiteX3" fmla="*/ 1456 w 9930"/>
                  <a:gd name="connsiteY3" fmla="*/ 901 h 10000"/>
                  <a:gd name="connsiteX4" fmla="*/ 2539 w 9930"/>
                  <a:gd name="connsiteY4" fmla="*/ 111 h 10000"/>
                  <a:gd name="connsiteX5" fmla="*/ 4864 w 9930"/>
                  <a:gd name="connsiteY5" fmla="*/ 103 h 10000"/>
                  <a:gd name="connsiteX6" fmla="*/ 5088 w 9930"/>
                  <a:gd name="connsiteY6" fmla="*/ 1014 h 10000"/>
                  <a:gd name="connsiteX7" fmla="*/ 5638 w 9930"/>
                  <a:gd name="connsiteY7" fmla="*/ 1525 h 10000"/>
                  <a:gd name="connsiteX8" fmla="*/ 4910 w 9930"/>
                  <a:gd name="connsiteY8" fmla="*/ 1904 h 10000"/>
                  <a:gd name="connsiteX9" fmla="*/ 5882 w 9930"/>
                  <a:gd name="connsiteY9" fmla="*/ 2319 h 10000"/>
                  <a:gd name="connsiteX10" fmla="*/ 4753 w 9930"/>
                  <a:gd name="connsiteY10" fmla="*/ 2747 h 10000"/>
                  <a:gd name="connsiteX11" fmla="*/ 4350 w 9930"/>
                  <a:gd name="connsiteY11" fmla="*/ 3540 h 10000"/>
                  <a:gd name="connsiteX12" fmla="*/ 3349 w 9930"/>
                  <a:gd name="connsiteY12" fmla="*/ 4766 h 10000"/>
                  <a:gd name="connsiteX13" fmla="*/ 4222 w 9930"/>
                  <a:gd name="connsiteY13" fmla="*/ 5273 h 10000"/>
                  <a:gd name="connsiteX14" fmla="*/ 7264 w 9930"/>
                  <a:gd name="connsiteY14" fmla="*/ 2280 h 10000"/>
                  <a:gd name="connsiteX15" fmla="*/ 9839 w 9930"/>
                  <a:gd name="connsiteY15" fmla="*/ 3836 h 10000"/>
                  <a:gd name="connsiteX16" fmla="*/ 9062 w 9930"/>
                  <a:gd name="connsiteY16" fmla="*/ 6048 h 10000"/>
                  <a:gd name="connsiteX17" fmla="*/ 6280 w 9930"/>
                  <a:gd name="connsiteY17" fmla="*/ 8677 h 10000"/>
                  <a:gd name="connsiteX18" fmla="*/ 1229 w 9930"/>
                  <a:gd name="connsiteY18" fmla="*/ 9986 h 10000"/>
                  <a:gd name="connsiteX19" fmla="*/ 36 w 9930"/>
                  <a:gd name="connsiteY19" fmla="*/ 7902 h 10000"/>
                  <a:gd name="connsiteX20" fmla="*/ 479 w 9930"/>
                  <a:gd name="connsiteY20" fmla="*/ 6369 h 10000"/>
                  <a:gd name="connsiteX21" fmla="*/ 256 w 9930"/>
                  <a:gd name="connsiteY21" fmla="*/ 5141 h 10000"/>
                  <a:gd name="connsiteX22" fmla="*/ 775 w 9930"/>
                  <a:gd name="connsiteY22" fmla="*/ 3840 h 10000"/>
                  <a:gd name="connsiteX0" fmla="*/ 1046 w 10266"/>
                  <a:gd name="connsiteY0" fmla="*/ 3840 h 10000"/>
                  <a:gd name="connsiteX1" fmla="*/ 1292 w 10266"/>
                  <a:gd name="connsiteY1" fmla="*/ 2698 h 10000"/>
                  <a:gd name="connsiteX2" fmla="*/ 1663 w 10266"/>
                  <a:gd name="connsiteY2" fmla="*/ 1389 h 10000"/>
                  <a:gd name="connsiteX3" fmla="*/ 1732 w 10266"/>
                  <a:gd name="connsiteY3" fmla="*/ 901 h 10000"/>
                  <a:gd name="connsiteX4" fmla="*/ 2823 w 10266"/>
                  <a:gd name="connsiteY4" fmla="*/ 111 h 10000"/>
                  <a:gd name="connsiteX5" fmla="*/ 5164 w 10266"/>
                  <a:gd name="connsiteY5" fmla="*/ 103 h 10000"/>
                  <a:gd name="connsiteX6" fmla="*/ 5390 w 10266"/>
                  <a:gd name="connsiteY6" fmla="*/ 1014 h 10000"/>
                  <a:gd name="connsiteX7" fmla="*/ 5944 w 10266"/>
                  <a:gd name="connsiteY7" fmla="*/ 1525 h 10000"/>
                  <a:gd name="connsiteX8" fmla="*/ 5211 w 10266"/>
                  <a:gd name="connsiteY8" fmla="*/ 1904 h 10000"/>
                  <a:gd name="connsiteX9" fmla="*/ 6189 w 10266"/>
                  <a:gd name="connsiteY9" fmla="*/ 2319 h 10000"/>
                  <a:gd name="connsiteX10" fmla="*/ 5053 w 10266"/>
                  <a:gd name="connsiteY10" fmla="*/ 2747 h 10000"/>
                  <a:gd name="connsiteX11" fmla="*/ 4647 w 10266"/>
                  <a:gd name="connsiteY11" fmla="*/ 3540 h 10000"/>
                  <a:gd name="connsiteX12" fmla="*/ 3639 w 10266"/>
                  <a:gd name="connsiteY12" fmla="*/ 4766 h 10000"/>
                  <a:gd name="connsiteX13" fmla="*/ 4518 w 10266"/>
                  <a:gd name="connsiteY13" fmla="*/ 5273 h 10000"/>
                  <a:gd name="connsiteX14" fmla="*/ 7581 w 10266"/>
                  <a:gd name="connsiteY14" fmla="*/ 2280 h 10000"/>
                  <a:gd name="connsiteX15" fmla="*/ 10174 w 10266"/>
                  <a:gd name="connsiteY15" fmla="*/ 3836 h 10000"/>
                  <a:gd name="connsiteX16" fmla="*/ 9392 w 10266"/>
                  <a:gd name="connsiteY16" fmla="*/ 6048 h 10000"/>
                  <a:gd name="connsiteX17" fmla="*/ 6590 w 10266"/>
                  <a:gd name="connsiteY17" fmla="*/ 8677 h 10000"/>
                  <a:gd name="connsiteX18" fmla="*/ 1504 w 10266"/>
                  <a:gd name="connsiteY18" fmla="*/ 9986 h 10000"/>
                  <a:gd name="connsiteX19" fmla="*/ 302 w 10266"/>
                  <a:gd name="connsiteY19" fmla="*/ 7902 h 10000"/>
                  <a:gd name="connsiteX20" fmla="*/ 16 w 10266"/>
                  <a:gd name="connsiteY20" fmla="*/ 5027 h 10000"/>
                  <a:gd name="connsiteX21" fmla="*/ 748 w 10266"/>
                  <a:gd name="connsiteY21" fmla="*/ 6369 h 10000"/>
                  <a:gd name="connsiteX22" fmla="*/ 524 w 10266"/>
                  <a:gd name="connsiteY22" fmla="*/ 5141 h 10000"/>
                  <a:gd name="connsiteX23" fmla="*/ 1046 w 10266"/>
                  <a:gd name="connsiteY23" fmla="*/ 3840 h 10000"/>
                  <a:gd name="connsiteX0" fmla="*/ 1112 w 10332"/>
                  <a:gd name="connsiteY0" fmla="*/ 3840 h 10000"/>
                  <a:gd name="connsiteX1" fmla="*/ 1358 w 10332"/>
                  <a:gd name="connsiteY1" fmla="*/ 2698 h 10000"/>
                  <a:gd name="connsiteX2" fmla="*/ 1729 w 10332"/>
                  <a:gd name="connsiteY2" fmla="*/ 1389 h 10000"/>
                  <a:gd name="connsiteX3" fmla="*/ 1798 w 10332"/>
                  <a:gd name="connsiteY3" fmla="*/ 901 h 10000"/>
                  <a:gd name="connsiteX4" fmla="*/ 2889 w 10332"/>
                  <a:gd name="connsiteY4" fmla="*/ 111 h 10000"/>
                  <a:gd name="connsiteX5" fmla="*/ 5230 w 10332"/>
                  <a:gd name="connsiteY5" fmla="*/ 103 h 10000"/>
                  <a:gd name="connsiteX6" fmla="*/ 5456 w 10332"/>
                  <a:gd name="connsiteY6" fmla="*/ 1014 h 10000"/>
                  <a:gd name="connsiteX7" fmla="*/ 6010 w 10332"/>
                  <a:gd name="connsiteY7" fmla="*/ 1525 h 10000"/>
                  <a:gd name="connsiteX8" fmla="*/ 5277 w 10332"/>
                  <a:gd name="connsiteY8" fmla="*/ 1904 h 10000"/>
                  <a:gd name="connsiteX9" fmla="*/ 6255 w 10332"/>
                  <a:gd name="connsiteY9" fmla="*/ 2319 h 10000"/>
                  <a:gd name="connsiteX10" fmla="*/ 5119 w 10332"/>
                  <a:gd name="connsiteY10" fmla="*/ 2747 h 10000"/>
                  <a:gd name="connsiteX11" fmla="*/ 4713 w 10332"/>
                  <a:gd name="connsiteY11" fmla="*/ 3540 h 10000"/>
                  <a:gd name="connsiteX12" fmla="*/ 3705 w 10332"/>
                  <a:gd name="connsiteY12" fmla="*/ 4766 h 10000"/>
                  <a:gd name="connsiteX13" fmla="*/ 4584 w 10332"/>
                  <a:gd name="connsiteY13" fmla="*/ 5273 h 10000"/>
                  <a:gd name="connsiteX14" fmla="*/ 7647 w 10332"/>
                  <a:gd name="connsiteY14" fmla="*/ 2280 h 10000"/>
                  <a:gd name="connsiteX15" fmla="*/ 10240 w 10332"/>
                  <a:gd name="connsiteY15" fmla="*/ 3836 h 10000"/>
                  <a:gd name="connsiteX16" fmla="*/ 9458 w 10332"/>
                  <a:gd name="connsiteY16" fmla="*/ 6048 h 10000"/>
                  <a:gd name="connsiteX17" fmla="*/ 6656 w 10332"/>
                  <a:gd name="connsiteY17" fmla="*/ 8677 h 10000"/>
                  <a:gd name="connsiteX18" fmla="*/ 1570 w 10332"/>
                  <a:gd name="connsiteY18" fmla="*/ 9986 h 10000"/>
                  <a:gd name="connsiteX19" fmla="*/ 368 w 10332"/>
                  <a:gd name="connsiteY19" fmla="*/ 7902 h 10000"/>
                  <a:gd name="connsiteX20" fmla="*/ 12 w 10332"/>
                  <a:gd name="connsiteY20" fmla="*/ 4794 h 10000"/>
                  <a:gd name="connsiteX21" fmla="*/ 814 w 10332"/>
                  <a:gd name="connsiteY21" fmla="*/ 6369 h 10000"/>
                  <a:gd name="connsiteX22" fmla="*/ 590 w 10332"/>
                  <a:gd name="connsiteY22" fmla="*/ 5141 h 10000"/>
                  <a:gd name="connsiteX23" fmla="*/ 1112 w 10332"/>
                  <a:gd name="connsiteY23" fmla="*/ 3840 h 10000"/>
                  <a:gd name="connsiteX0" fmla="*/ 1112 w 10332"/>
                  <a:gd name="connsiteY0" fmla="*/ 3831 h 9991"/>
                  <a:gd name="connsiteX1" fmla="*/ 1358 w 10332"/>
                  <a:gd name="connsiteY1" fmla="*/ 2689 h 9991"/>
                  <a:gd name="connsiteX2" fmla="*/ 1729 w 10332"/>
                  <a:gd name="connsiteY2" fmla="*/ 1380 h 9991"/>
                  <a:gd name="connsiteX3" fmla="*/ 1728 w 10332"/>
                  <a:gd name="connsiteY3" fmla="*/ 717 h 9991"/>
                  <a:gd name="connsiteX4" fmla="*/ 2889 w 10332"/>
                  <a:gd name="connsiteY4" fmla="*/ 102 h 9991"/>
                  <a:gd name="connsiteX5" fmla="*/ 5230 w 10332"/>
                  <a:gd name="connsiteY5" fmla="*/ 94 h 9991"/>
                  <a:gd name="connsiteX6" fmla="*/ 5456 w 10332"/>
                  <a:gd name="connsiteY6" fmla="*/ 1005 h 9991"/>
                  <a:gd name="connsiteX7" fmla="*/ 6010 w 10332"/>
                  <a:gd name="connsiteY7" fmla="*/ 1516 h 9991"/>
                  <a:gd name="connsiteX8" fmla="*/ 5277 w 10332"/>
                  <a:gd name="connsiteY8" fmla="*/ 1895 h 9991"/>
                  <a:gd name="connsiteX9" fmla="*/ 6255 w 10332"/>
                  <a:gd name="connsiteY9" fmla="*/ 2310 h 9991"/>
                  <a:gd name="connsiteX10" fmla="*/ 5119 w 10332"/>
                  <a:gd name="connsiteY10" fmla="*/ 2738 h 9991"/>
                  <a:gd name="connsiteX11" fmla="*/ 4713 w 10332"/>
                  <a:gd name="connsiteY11" fmla="*/ 3531 h 9991"/>
                  <a:gd name="connsiteX12" fmla="*/ 3705 w 10332"/>
                  <a:gd name="connsiteY12" fmla="*/ 4757 h 9991"/>
                  <a:gd name="connsiteX13" fmla="*/ 4584 w 10332"/>
                  <a:gd name="connsiteY13" fmla="*/ 5264 h 9991"/>
                  <a:gd name="connsiteX14" fmla="*/ 7647 w 10332"/>
                  <a:gd name="connsiteY14" fmla="*/ 2271 h 9991"/>
                  <a:gd name="connsiteX15" fmla="*/ 10240 w 10332"/>
                  <a:gd name="connsiteY15" fmla="*/ 3827 h 9991"/>
                  <a:gd name="connsiteX16" fmla="*/ 9458 w 10332"/>
                  <a:gd name="connsiteY16" fmla="*/ 6039 h 9991"/>
                  <a:gd name="connsiteX17" fmla="*/ 6656 w 10332"/>
                  <a:gd name="connsiteY17" fmla="*/ 8668 h 9991"/>
                  <a:gd name="connsiteX18" fmla="*/ 1570 w 10332"/>
                  <a:gd name="connsiteY18" fmla="*/ 9977 h 9991"/>
                  <a:gd name="connsiteX19" fmla="*/ 368 w 10332"/>
                  <a:gd name="connsiteY19" fmla="*/ 7893 h 9991"/>
                  <a:gd name="connsiteX20" fmla="*/ 12 w 10332"/>
                  <a:gd name="connsiteY20" fmla="*/ 4785 h 9991"/>
                  <a:gd name="connsiteX21" fmla="*/ 814 w 10332"/>
                  <a:gd name="connsiteY21" fmla="*/ 6360 h 9991"/>
                  <a:gd name="connsiteX22" fmla="*/ 590 w 10332"/>
                  <a:gd name="connsiteY22" fmla="*/ 5132 h 9991"/>
                  <a:gd name="connsiteX23" fmla="*/ 1112 w 10332"/>
                  <a:gd name="connsiteY23" fmla="*/ 3831 h 9991"/>
                  <a:gd name="connsiteX0" fmla="*/ 1076 w 9999"/>
                  <a:gd name="connsiteY0" fmla="*/ 3834 h 10000"/>
                  <a:gd name="connsiteX1" fmla="*/ 1314 w 9999"/>
                  <a:gd name="connsiteY1" fmla="*/ 2691 h 10000"/>
                  <a:gd name="connsiteX2" fmla="*/ 1673 w 9999"/>
                  <a:gd name="connsiteY2" fmla="*/ 1381 h 10000"/>
                  <a:gd name="connsiteX3" fmla="*/ 1672 w 9999"/>
                  <a:gd name="connsiteY3" fmla="*/ 718 h 10000"/>
                  <a:gd name="connsiteX4" fmla="*/ 2796 w 9999"/>
                  <a:gd name="connsiteY4" fmla="*/ 102 h 10000"/>
                  <a:gd name="connsiteX5" fmla="*/ 5062 w 9999"/>
                  <a:gd name="connsiteY5" fmla="*/ 94 h 10000"/>
                  <a:gd name="connsiteX6" fmla="*/ 5281 w 9999"/>
                  <a:gd name="connsiteY6" fmla="*/ 1006 h 10000"/>
                  <a:gd name="connsiteX7" fmla="*/ 5817 w 9999"/>
                  <a:gd name="connsiteY7" fmla="*/ 1517 h 10000"/>
                  <a:gd name="connsiteX8" fmla="*/ 5209 w 9999"/>
                  <a:gd name="connsiteY8" fmla="*/ 1605 h 10000"/>
                  <a:gd name="connsiteX9" fmla="*/ 5107 w 9999"/>
                  <a:gd name="connsiteY9" fmla="*/ 1897 h 10000"/>
                  <a:gd name="connsiteX10" fmla="*/ 6054 w 9999"/>
                  <a:gd name="connsiteY10" fmla="*/ 2312 h 10000"/>
                  <a:gd name="connsiteX11" fmla="*/ 4955 w 9999"/>
                  <a:gd name="connsiteY11" fmla="*/ 2740 h 10000"/>
                  <a:gd name="connsiteX12" fmla="*/ 4562 w 9999"/>
                  <a:gd name="connsiteY12" fmla="*/ 3534 h 10000"/>
                  <a:gd name="connsiteX13" fmla="*/ 3586 w 9999"/>
                  <a:gd name="connsiteY13" fmla="*/ 4761 h 10000"/>
                  <a:gd name="connsiteX14" fmla="*/ 4437 w 9999"/>
                  <a:gd name="connsiteY14" fmla="*/ 5269 h 10000"/>
                  <a:gd name="connsiteX15" fmla="*/ 7401 w 9999"/>
                  <a:gd name="connsiteY15" fmla="*/ 2273 h 10000"/>
                  <a:gd name="connsiteX16" fmla="*/ 9911 w 9999"/>
                  <a:gd name="connsiteY16" fmla="*/ 3830 h 10000"/>
                  <a:gd name="connsiteX17" fmla="*/ 9154 w 9999"/>
                  <a:gd name="connsiteY17" fmla="*/ 6044 h 10000"/>
                  <a:gd name="connsiteX18" fmla="*/ 6442 w 9999"/>
                  <a:gd name="connsiteY18" fmla="*/ 8676 h 10000"/>
                  <a:gd name="connsiteX19" fmla="*/ 1520 w 9999"/>
                  <a:gd name="connsiteY19" fmla="*/ 9986 h 10000"/>
                  <a:gd name="connsiteX20" fmla="*/ 356 w 9999"/>
                  <a:gd name="connsiteY20" fmla="*/ 7900 h 10000"/>
                  <a:gd name="connsiteX21" fmla="*/ 12 w 9999"/>
                  <a:gd name="connsiteY21" fmla="*/ 4789 h 10000"/>
                  <a:gd name="connsiteX22" fmla="*/ 788 w 9999"/>
                  <a:gd name="connsiteY22" fmla="*/ 6366 h 10000"/>
                  <a:gd name="connsiteX23" fmla="*/ 571 w 9999"/>
                  <a:gd name="connsiteY23" fmla="*/ 5137 h 10000"/>
                  <a:gd name="connsiteX24" fmla="*/ 1076 w 9999"/>
                  <a:gd name="connsiteY24"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6055 w 10000"/>
                  <a:gd name="connsiteY10" fmla="*/ 2312 h 10000"/>
                  <a:gd name="connsiteX11" fmla="*/ 4955 w 10000"/>
                  <a:gd name="connsiteY11" fmla="*/ 2740 h 10000"/>
                  <a:gd name="connsiteX12" fmla="*/ 4562 w 10000"/>
                  <a:gd name="connsiteY12" fmla="*/ 353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955 w 10000"/>
                  <a:gd name="connsiteY11" fmla="*/ 2740 h 10000"/>
                  <a:gd name="connsiteX12" fmla="*/ 4562 w 10000"/>
                  <a:gd name="connsiteY12" fmla="*/ 353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879 w 10000"/>
                  <a:gd name="connsiteY11" fmla="*/ 2587 h 10000"/>
                  <a:gd name="connsiteX12" fmla="*/ 4562 w 10000"/>
                  <a:gd name="connsiteY12" fmla="*/ 353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879 w 10000"/>
                  <a:gd name="connsiteY11" fmla="*/ 2587 h 10000"/>
                  <a:gd name="connsiteX12" fmla="*/ 4714 w 10000"/>
                  <a:gd name="connsiteY12" fmla="*/ 364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879 w 10000"/>
                  <a:gd name="connsiteY11" fmla="*/ 2587 h 10000"/>
                  <a:gd name="connsiteX12" fmla="*/ 4714 w 10000"/>
                  <a:gd name="connsiteY12" fmla="*/ 364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879 w 10000"/>
                  <a:gd name="connsiteY11" fmla="*/ 2587 h 10000"/>
                  <a:gd name="connsiteX12" fmla="*/ 4714 w 10000"/>
                  <a:gd name="connsiteY12" fmla="*/ 364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879 w 10000"/>
                  <a:gd name="connsiteY11" fmla="*/ 2587 h 10000"/>
                  <a:gd name="connsiteX12" fmla="*/ 4714 w 10000"/>
                  <a:gd name="connsiteY12" fmla="*/ 364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879 w 10000"/>
                  <a:gd name="connsiteY11" fmla="*/ 2587 h 10000"/>
                  <a:gd name="connsiteX12" fmla="*/ 4714 w 10000"/>
                  <a:gd name="connsiteY12" fmla="*/ 364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5513 w 10000"/>
                  <a:gd name="connsiteY11" fmla="*/ 2452 h 10000"/>
                  <a:gd name="connsiteX12" fmla="*/ 4879 w 10000"/>
                  <a:gd name="connsiteY12" fmla="*/ 2587 h 10000"/>
                  <a:gd name="connsiteX13" fmla="*/ 4714 w 10000"/>
                  <a:gd name="connsiteY13" fmla="*/ 3644 h 10000"/>
                  <a:gd name="connsiteX14" fmla="*/ 3893 w 10000"/>
                  <a:gd name="connsiteY14" fmla="*/ 3971 h 10000"/>
                  <a:gd name="connsiteX15" fmla="*/ 3586 w 10000"/>
                  <a:gd name="connsiteY15" fmla="*/ 4761 h 10000"/>
                  <a:gd name="connsiteX16" fmla="*/ 4437 w 10000"/>
                  <a:gd name="connsiteY16" fmla="*/ 5269 h 10000"/>
                  <a:gd name="connsiteX17" fmla="*/ 7402 w 10000"/>
                  <a:gd name="connsiteY17" fmla="*/ 2273 h 10000"/>
                  <a:gd name="connsiteX18" fmla="*/ 9912 w 10000"/>
                  <a:gd name="connsiteY18" fmla="*/ 3830 h 10000"/>
                  <a:gd name="connsiteX19" fmla="*/ 9155 w 10000"/>
                  <a:gd name="connsiteY19" fmla="*/ 6044 h 10000"/>
                  <a:gd name="connsiteX20" fmla="*/ 6443 w 10000"/>
                  <a:gd name="connsiteY20" fmla="*/ 8676 h 10000"/>
                  <a:gd name="connsiteX21" fmla="*/ 1520 w 10000"/>
                  <a:gd name="connsiteY21" fmla="*/ 9986 h 10000"/>
                  <a:gd name="connsiteX22" fmla="*/ 356 w 10000"/>
                  <a:gd name="connsiteY22" fmla="*/ 7900 h 10000"/>
                  <a:gd name="connsiteX23" fmla="*/ 12 w 10000"/>
                  <a:gd name="connsiteY23" fmla="*/ 4789 h 10000"/>
                  <a:gd name="connsiteX24" fmla="*/ 788 w 10000"/>
                  <a:gd name="connsiteY24" fmla="*/ 6366 h 10000"/>
                  <a:gd name="connsiteX25" fmla="*/ 571 w 10000"/>
                  <a:gd name="connsiteY25" fmla="*/ 5137 h 10000"/>
                  <a:gd name="connsiteX26" fmla="*/ 1076 w 10000"/>
                  <a:gd name="connsiteY26"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5564 w 10000"/>
                  <a:gd name="connsiteY11" fmla="*/ 2518 h 10000"/>
                  <a:gd name="connsiteX12" fmla="*/ 4879 w 10000"/>
                  <a:gd name="connsiteY12" fmla="*/ 2587 h 10000"/>
                  <a:gd name="connsiteX13" fmla="*/ 4714 w 10000"/>
                  <a:gd name="connsiteY13" fmla="*/ 3644 h 10000"/>
                  <a:gd name="connsiteX14" fmla="*/ 3893 w 10000"/>
                  <a:gd name="connsiteY14" fmla="*/ 3971 h 10000"/>
                  <a:gd name="connsiteX15" fmla="*/ 3586 w 10000"/>
                  <a:gd name="connsiteY15" fmla="*/ 4761 h 10000"/>
                  <a:gd name="connsiteX16" fmla="*/ 4437 w 10000"/>
                  <a:gd name="connsiteY16" fmla="*/ 5269 h 10000"/>
                  <a:gd name="connsiteX17" fmla="*/ 7402 w 10000"/>
                  <a:gd name="connsiteY17" fmla="*/ 2273 h 10000"/>
                  <a:gd name="connsiteX18" fmla="*/ 9912 w 10000"/>
                  <a:gd name="connsiteY18" fmla="*/ 3830 h 10000"/>
                  <a:gd name="connsiteX19" fmla="*/ 9155 w 10000"/>
                  <a:gd name="connsiteY19" fmla="*/ 6044 h 10000"/>
                  <a:gd name="connsiteX20" fmla="*/ 6443 w 10000"/>
                  <a:gd name="connsiteY20" fmla="*/ 8676 h 10000"/>
                  <a:gd name="connsiteX21" fmla="*/ 1520 w 10000"/>
                  <a:gd name="connsiteY21" fmla="*/ 9986 h 10000"/>
                  <a:gd name="connsiteX22" fmla="*/ 356 w 10000"/>
                  <a:gd name="connsiteY22" fmla="*/ 7900 h 10000"/>
                  <a:gd name="connsiteX23" fmla="*/ 12 w 10000"/>
                  <a:gd name="connsiteY23" fmla="*/ 4789 h 10000"/>
                  <a:gd name="connsiteX24" fmla="*/ 788 w 10000"/>
                  <a:gd name="connsiteY24" fmla="*/ 6366 h 10000"/>
                  <a:gd name="connsiteX25" fmla="*/ 571 w 10000"/>
                  <a:gd name="connsiteY25" fmla="*/ 5137 h 10000"/>
                  <a:gd name="connsiteX26" fmla="*/ 1076 w 10000"/>
                  <a:gd name="connsiteY26"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5463 w 10000"/>
                  <a:gd name="connsiteY11" fmla="*/ 2452 h 10000"/>
                  <a:gd name="connsiteX12" fmla="*/ 4879 w 10000"/>
                  <a:gd name="connsiteY12" fmla="*/ 2587 h 10000"/>
                  <a:gd name="connsiteX13" fmla="*/ 4714 w 10000"/>
                  <a:gd name="connsiteY13" fmla="*/ 3644 h 10000"/>
                  <a:gd name="connsiteX14" fmla="*/ 3893 w 10000"/>
                  <a:gd name="connsiteY14" fmla="*/ 3971 h 10000"/>
                  <a:gd name="connsiteX15" fmla="*/ 3586 w 10000"/>
                  <a:gd name="connsiteY15" fmla="*/ 4761 h 10000"/>
                  <a:gd name="connsiteX16" fmla="*/ 4437 w 10000"/>
                  <a:gd name="connsiteY16" fmla="*/ 5269 h 10000"/>
                  <a:gd name="connsiteX17" fmla="*/ 7402 w 10000"/>
                  <a:gd name="connsiteY17" fmla="*/ 2273 h 10000"/>
                  <a:gd name="connsiteX18" fmla="*/ 9912 w 10000"/>
                  <a:gd name="connsiteY18" fmla="*/ 3830 h 10000"/>
                  <a:gd name="connsiteX19" fmla="*/ 9155 w 10000"/>
                  <a:gd name="connsiteY19" fmla="*/ 6044 h 10000"/>
                  <a:gd name="connsiteX20" fmla="*/ 6443 w 10000"/>
                  <a:gd name="connsiteY20" fmla="*/ 8676 h 10000"/>
                  <a:gd name="connsiteX21" fmla="*/ 1520 w 10000"/>
                  <a:gd name="connsiteY21" fmla="*/ 9986 h 10000"/>
                  <a:gd name="connsiteX22" fmla="*/ 356 w 10000"/>
                  <a:gd name="connsiteY22" fmla="*/ 7900 h 10000"/>
                  <a:gd name="connsiteX23" fmla="*/ 12 w 10000"/>
                  <a:gd name="connsiteY23" fmla="*/ 4789 h 10000"/>
                  <a:gd name="connsiteX24" fmla="*/ 788 w 10000"/>
                  <a:gd name="connsiteY24" fmla="*/ 6366 h 10000"/>
                  <a:gd name="connsiteX25" fmla="*/ 571 w 10000"/>
                  <a:gd name="connsiteY25" fmla="*/ 5137 h 10000"/>
                  <a:gd name="connsiteX26" fmla="*/ 1076 w 10000"/>
                  <a:gd name="connsiteY26"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083 w 10000"/>
                  <a:gd name="connsiteY9" fmla="*/ 2007 h 10000"/>
                  <a:gd name="connsiteX10" fmla="*/ 5853 w 10000"/>
                  <a:gd name="connsiteY10" fmla="*/ 2400 h 10000"/>
                  <a:gd name="connsiteX11" fmla="*/ 5463 w 10000"/>
                  <a:gd name="connsiteY11" fmla="*/ 2452 h 10000"/>
                  <a:gd name="connsiteX12" fmla="*/ 4879 w 10000"/>
                  <a:gd name="connsiteY12" fmla="*/ 2587 h 10000"/>
                  <a:gd name="connsiteX13" fmla="*/ 4714 w 10000"/>
                  <a:gd name="connsiteY13" fmla="*/ 3644 h 10000"/>
                  <a:gd name="connsiteX14" fmla="*/ 3893 w 10000"/>
                  <a:gd name="connsiteY14" fmla="*/ 3971 h 10000"/>
                  <a:gd name="connsiteX15" fmla="*/ 3586 w 10000"/>
                  <a:gd name="connsiteY15" fmla="*/ 4761 h 10000"/>
                  <a:gd name="connsiteX16" fmla="*/ 4437 w 10000"/>
                  <a:gd name="connsiteY16" fmla="*/ 5269 h 10000"/>
                  <a:gd name="connsiteX17" fmla="*/ 7402 w 10000"/>
                  <a:gd name="connsiteY17" fmla="*/ 2273 h 10000"/>
                  <a:gd name="connsiteX18" fmla="*/ 9912 w 10000"/>
                  <a:gd name="connsiteY18" fmla="*/ 3830 h 10000"/>
                  <a:gd name="connsiteX19" fmla="*/ 9155 w 10000"/>
                  <a:gd name="connsiteY19" fmla="*/ 6044 h 10000"/>
                  <a:gd name="connsiteX20" fmla="*/ 6443 w 10000"/>
                  <a:gd name="connsiteY20" fmla="*/ 8676 h 10000"/>
                  <a:gd name="connsiteX21" fmla="*/ 1520 w 10000"/>
                  <a:gd name="connsiteY21" fmla="*/ 9986 h 10000"/>
                  <a:gd name="connsiteX22" fmla="*/ 356 w 10000"/>
                  <a:gd name="connsiteY22" fmla="*/ 7900 h 10000"/>
                  <a:gd name="connsiteX23" fmla="*/ 12 w 10000"/>
                  <a:gd name="connsiteY23" fmla="*/ 4789 h 10000"/>
                  <a:gd name="connsiteX24" fmla="*/ 788 w 10000"/>
                  <a:gd name="connsiteY24" fmla="*/ 6366 h 10000"/>
                  <a:gd name="connsiteX25" fmla="*/ 571 w 10000"/>
                  <a:gd name="connsiteY25" fmla="*/ 5137 h 10000"/>
                  <a:gd name="connsiteX26" fmla="*/ 1076 w 10000"/>
                  <a:gd name="connsiteY26" fmla="*/ 3834 h 10000"/>
                  <a:gd name="connsiteX0" fmla="*/ 1076 w 9954"/>
                  <a:gd name="connsiteY0" fmla="*/ 3834 h 10000"/>
                  <a:gd name="connsiteX1" fmla="*/ 1314 w 9954"/>
                  <a:gd name="connsiteY1" fmla="*/ 2691 h 10000"/>
                  <a:gd name="connsiteX2" fmla="*/ 1673 w 9954"/>
                  <a:gd name="connsiteY2" fmla="*/ 1381 h 10000"/>
                  <a:gd name="connsiteX3" fmla="*/ 1672 w 9954"/>
                  <a:gd name="connsiteY3" fmla="*/ 718 h 10000"/>
                  <a:gd name="connsiteX4" fmla="*/ 2796 w 9954"/>
                  <a:gd name="connsiteY4" fmla="*/ 102 h 10000"/>
                  <a:gd name="connsiteX5" fmla="*/ 5063 w 9954"/>
                  <a:gd name="connsiteY5" fmla="*/ 94 h 10000"/>
                  <a:gd name="connsiteX6" fmla="*/ 5282 w 9954"/>
                  <a:gd name="connsiteY6" fmla="*/ 1006 h 10000"/>
                  <a:gd name="connsiteX7" fmla="*/ 5818 w 9954"/>
                  <a:gd name="connsiteY7" fmla="*/ 1517 h 10000"/>
                  <a:gd name="connsiteX8" fmla="*/ 5210 w 9954"/>
                  <a:gd name="connsiteY8" fmla="*/ 1605 h 10000"/>
                  <a:gd name="connsiteX9" fmla="*/ 5083 w 9954"/>
                  <a:gd name="connsiteY9" fmla="*/ 2007 h 10000"/>
                  <a:gd name="connsiteX10" fmla="*/ 5853 w 9954"/>
                  <a:gd name="connsiteY10" fmla="*/ 2400 h 10000"/>
                  <a:gd name="connsiteX11" fmla="*/ 5463 w 9954"/>
                  <a:gd name="connsiteY11" fmla="*/ 2452 h 10000"/>
                  <a:gd name="connsiteX12" fmla="*/ 4879 w 9954"/>
                  <a:gd name="connsiteY12" fmla="*/ 2587 h 10000"/>
                  <a:gd name="connsiteX13" fmla="*/ 4714 w 9954"/>
                  <a:gd name="connsiteY13" fmla="*/ 3644 h 10000"/>
                  <a:gd name="connsiteX14" fmla="*/ 3893 w 9954"/>
                  <a:gd name="connsiteY14" fmla="*/ 3971 h 10000"/>
                  <a:gd name="connsiteX15" fmla="*/ 3586 w 9954"/>
                  <a:gd name="connsiteY15" fmla="*/ 4761 h 10000"/>
                  <a:gd name="connsiteX16" fmla="*/ 4437 w 9954"/>
                  <a:gd name="connsiteY16" fmla="*/ 5269 h 10000"/>
                  <a:gd name="connsiteX17" fmla="*/ 7402 w 9954"/>
                  <a:gd name="connsiteY17" fmla="*/ 2273 h 10000"/>
                  <a:gd name="connsiteX18" fmla="*/ 8146 w 9954"/>
                  <a:gd name="connsiteY18" fmla="*/ 2255 h 10000"/>
                  <a:gd name="connsiteX19" fmla="*/ 9912 w 9954"/>
                  <a:gd name="connsiteY19" fmla="*/ 3830 h 10000"/>
                  <a:gd name="connsiteX20" fmla="*/ 9155 w 9954"/>
                  <a:gd name="connsiteY20" fmla="*/ 6044 h 10000"/>
                  <a:gd name="connsiteX21" fmla="*/ 6443 w 9954"/>
                  <a:gd name="connsiteY21" fmla="*/ 8676 h 10000"/>
                  <a:gd name="connsiteX22" fmla="*/ 1520 w 9954"/>
                  <a:gd name="connsiteY22" fmla="*/ 9986 h 10000"/>
                  <a:gd name="connsiteX23" fmla="*/ 356 w 9954"/>
                  <a:gd name="connsiteY23" fmla="*/ 7900 h 10000"/>
                  <a:gd name="connsiteX24" fmla="*/ 12 w 9954"/>
                  <a:gd name="connsiteY24" fmla="*/ 4789 h 10000"/>
                  <a:gd name="connsiteX25" fmla="*/ 788 w 9954"/>
                  <a:gd name="connsiteY25" fmla="*/ 6366 h 10000"/>
                  <a:gd name="connsiteX26" fmla="*/ 571 w 9954"/>
                  <a:gd name="connsiteY26" fmla="*/ 5137 h 10000"/>
                  <a:gd name="connsiteX27" fmla="*/ 1076 w 9954"/>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792 w 10000"/>
                  <a:gd name="connsiteY25" fmla="*/ 6366 h 10000"/>
                  <a:gd name="connsiteX26" fmla="*/ 574 w 10000"/>
                  <a:gd name="connsiteY26" fmla="*/ 5137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792 w 10000"/>
                  <a:gd name="connsiteY25" fmla="*/ 6366 h 10000"/>
                  <a:gd name="connsiteX26" fmla="*/ 574 w 10000"/>
                  <a:gd name="connsiteY26" fmla="*/ 5137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792 w 10000"/>
                  <a:gd name="connsiteY25" fmla="*/ 6366 h 10000"/>
                  <a:gd name="connsiteX26" fmla="*/ 574 w 10000"/>
                  <a:gd name="connsiteY26" fmla="*/ 5137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792 w 10000"/>
                  <a:gd name="connsiteY25" fmla="*/ 6366 h 10000"/>
                  <a:gd name="connsiteX26" fmla="*/ 574 w 10000"/>
                  <a:gd name="connsiteY26" fmla="*/ 5137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792 w 10000"/>
                  <a:gd name="connsiteY25" fmla="*/ 6366 h 10000"/>
                  <a:gd name="connsiteX26" fmla="*/ 574 w 10000"/>
                  <a:gd name="connsiteY26" fmla="*/ 5137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792 w 10000"/>
                  <a:gd name="connsiteY25" fmla="*/ 6366 h 10000"/>
                  <a:gd name="connsiteX26" fmla="*/ 701 w 10000"/>
                  <a:gd name="connsiteY26" fmla="*/ 5268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868 w 10000"/>
                  <a:gd name="connsiteY25" fmla="*/ 6497 h 10000"/>
                  <a:gd name="connsiteX26" fmla="*/ 701 w 10000"/>
                  <a:gd name="connsiteY26" fmla="*/ 5268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868 w 10000"/>
                  <a:gd name="connsiteY25" fmla="*/ 6497 h 10000"/>
                  <a:gd name="connsiteX26" fmla="*/ 885 w 10000"/>
                  <a:gd name="connsiteY26" fmla="*/ 5957 h 10000"/>
                  <a:gd name="connsiteX27" fmla="*/ 701 w 10000"/>
                  <a:gd name="connsiteY27" fmla="*/ 5268 h 10000"/>
                  <a:gd name="connsiteX28" fmla="*/ 1081 w 10000"/>
                  <a:gd name="connsiteY28" fmla="*/ 3834 h 10000"/>
                  <a:gd name="connsiteX0" fmla="*/ 1075 w 9994"/>
                  <a:gd name="connsiteY0" fmla="*/ 3834 h 10000"/>
                  <a:gd name="connsiteX1" fmla="*/ 1314 w 9994"/>
                  <a:gd name="connsiteY1" fmla="*/ 2691 h 10000"/>
                  <a:gd name="connsiteX2" fmla="*/ 1675 w 9994"/>
                  <a:gd name="connsiteY2" fmla="*/ 1381 h 10000"/>
                  <a:gd name="connsiteX3" fmla="*/ 1674 w 9994"/>
                  <a:gd name="connsiteY3" fmla="*/ 718 h 10000"/>
                  <a:gd name="connsiteX4" fmla="*/ 2803 w 9994"/>
                  <a:gd name="connsiteY4" fmla="*/ 102 h 10000"/>
                  <a:gd name="connsiteX5" fmla="*/ 5080 w 9994"/>
                  <a:gd name="connsiteY5" fmla="*/ 94 h 10000"/>
                  <a:gd name="connsiteX6" fmla="*/ 5300 w 9994"/>
                  <a:gd name="connsiteY6" fmla="*/ 1006 h 10000"/>
                  <a:gd name="connsiteX7" fmla="*/ 5839 w 9994"/>
                  <a:gd name="connsiteY7" fmla="*/ 1517 h 10000"/>
                  <a:gd name="connsiteX8" fmla="*/ 5228 w 9994"/>
                  <a:gd name="connsiteY8" fmla="*/ 1605 h 10000"/>
                  <a:gd name="connsiteX9" fmla="*/ 5100 w 9994"/>
                  <a:gd name="connsiteY9" fmla="*/ 2007 h 10000"/>
                  <a:gd name="connsiteX10" fmla="*/ 5874 w 9994"/>
                  <a:gd name="connsiteY10" fmla="*/ 2400 h 10000"/>
                  <a:gd name="connsiteX11" fmla="*/ 5482 w 9994"/>
                  <a:gd name="connsiteY11" fmla="*/ 2452 h 10000"/>
                  <a:gd name="connsiteX12" fmla="*/ 4896 w 9994"/>
                  <a:gd name="connsiteY12" fmla="*/ 2587 h 10000"/>
                  <a:gd name="connsiteX13" fmla="*/ 4730 w 9994"/>
                  <a:gd name="connsiteY13" fmla="*/ 3644 h 10000"/>
                  <a:gd name="connsiteX14" fmla="*/ 3905 w 9994"/>
                  <a:gd name="connsiteY14" fmla="*/ 3971 h 10000"/>
                  <a:gd name="connsiteX15" fmla="*/ 3597 w 9994"/>
                  <a:gd name="connsiteY15" fmla="*/ 4761 h 10000"/>
                  <a:gd name="connsiteX16" fmla="*/ 4452 w 9994"/>
                  <a:gd name="connsiteY16" fmla="*/ 5269 h 10000"/>
                  <a:gd name="connsiteX17" fmla="*/ 7074 w 9994"/>
                  <a:gd name="connsiteY17" fmla="*/ 2426 h 10000"/>
                  <a:gd name="connsiteX18" fmla="*/ 8178 w 9994"/>
                  <a:gd name="connsiteY18" fmla="*/ 2255 h 10000"/>
                  <a:gd name="connsiteX19" fmla="*/ 9952 w 9994"/>
                  <a:gd name="connsiteY19" fmla="*/ 3830 h 10000"/>
                  <a:gd name="connsiteX20" fmla="*/ 9191 w 9994"/>
                  <a:gd name="connsiteY20" fmla="*/ 6044 h 10000"/>
                  <a:gd name="connsiteX21" fmla="*/ 6467 w 9994"/>
                  <a:gd name="connsiteY21" fmla="*/ 8676 h 10000"/>
                  <a:gd name="connsiteX22" fmla="*/ 1521 w 9994"/>
                  <a:gd name="connsiteY22" fmla="*/ 9986 h 10000"/>
                  <a:gd name="connsiteX23" fmla="*/ 352 w 9994"/>
                  <a:gd name="connsiteY23" fmla="*/ 7900 h 10000"/>
                  <a:gd name="connsiteX24" fmla="*/ 6 w 9994"/>
                  <a:gd name="connsiteY24" fmla="*/ 4789 h 10000"/>
                  <a:gd name="connsiteX25" fmla="*/ 549 w 9994"/>
                  <a:gd name="connsiteY25" fmla="*/ 6198 h 10000"/>
                  <a:gd name="connsiteX26" fmla="*/ 862 w 9994"/>
                  <a:gd name="connsiteY26" fmla="*/ 6497 h 10000"/>
                  <a:gd name="connsiteX27" fmla="*/ 879 w 9994"/>
                  <a:gd name="connsiteY27" fmla="*/ 5957 h 10000"/>
                  <a:gd name="connsiteX28" fmla="*/ 695 w 9994"/>
                  <a:gd name="connsiteY28" fmla="*/ 5268 h 10000"/>
                  <a:gd name="connsiteX29" fmla="*/ 1075 w 9994"/>
                  <a:gd name="connsiteY29" fmla="*/ 3834 h 10000"/>
                  <a:gd name="connsiteX0" fmla="*/ 1071 w 9995"/>
                  <a:gd name="connsiteY0" fmla="*/ 3834 h 10000"/>
                  <a:gd name="connsiteX1" fmla="*/ 1310 w 9995"/>
                  <a:gd name="connsiteY1" fmla="*/ 2691 h 10000"/>
                  <a:gd name="connsiteX2" fmla="*/ 1671 w 9995"/>
                  <a:gd name="connsiteY2" fmla="*/ 1381 h 10000"/>
                  <a:gd name="connsiteX3" fmla="*/ 1670 w 9995"/>
                  <a:gd name="connsiteY3" fmla="*/ 718 h 10000"/>
                  <a:gd name="connsiteX4" fmla="*/ 2800 w 9995"/>
                  <a:gd name="connsiteY4" fmla="*/ 102 h 10000"/>
                  <a:gd name="connsiteX5" fmla="*/ 5078 w 9995"/>
                  <a:gd name="connsiteY5" fmla="*/ 94 h 10000"/>
                  <a:gd name="connsiteX6" fmla="*/ 5298 w 9995"/>
                  <a:gd name="connsiteY6" fmla="*/ 1006 h 10000"/>
                  <a:gd name="connsiteX7" fmla="*/ 5838 w 9995"/>
                  <a:gd name="connsiteY7" fmla="*/ 1517 h 10000"/>
                  <a:gd name="connsiteX8" fmla="*/ 5226 w 9995"/>
                  <a:gd name="connsiteY8" fmla="*/ 1605 h 10000"/>
                  <a:gd name="connsiteX9" fmla="*/ 5098 w 9995"/>
                  <a:gd name="connsiteY9" fmla="*/ 2007 h 10000"/>
                  <a:gd name="connsiteX10" fmla="*/ 5873 w 9995"/>
                  <a:gd name="connsiteY10" fmla="*/ 2400 h 10000"/>
                  <a:gd name="connsiteX11" fmla="*/ 5480 w 9995"/>
                  <a:gd name="connsiteY11" fmla="*/ 2452 h 10000"/>
                  <a:gd name="connsiteX12" fmla="*/ 4894 w 9995"/>
                  <a:gd name="connsiteY12" fmla="*/ 2587 h 10000"/>
                  <a:gd name="connsiteX13" fmla="*/ 4728 w 9995"/>
                  <a:gd name="connsiteY13" fmla="*/ 3644 h 10000"/>
                  <a:gd name="connsiteX14" fmla="*/ 3902 w 9995"/>
                  <a:gd name="connsiteY14" fmla="*/ 3971 h 10000"/>
                  <a:gd name="connsiteX15" fmla="*/ 3594 w 9995"/>
                  <a:gd name="connsiteY15" fmla="*/ 4761 h 10000"/>
                  <a:gd name="connsiteX16" fmla="*/ 4450 w 9995"/>
                  <a:gd name="connsiteY16" fmla="*/ 5269 h 10000"/>
                  <a:gd name="connsiteX17" fmla="*/ 7073 w 9995"/>
                  <a:gd name="connsiteY17" fmla="*/ 2426 h 10000"/>
                  <a:gd name="connsiteX18" fmla="*/ 8178 w 9995"/>
                  <a:gd name="connsiteY18" fmla="*/ 2255 h 10000"/>
                  <a:gd name="connsiteX19" fmla="*/ 9953 w 9995"/>
                  <a:gd name="connsiteY19" fmla="*/ 3830 h 10000"/>
                  <a:gd name="connsiteX20" fmla="*/ 9192 w 9995"/>
                  <a:gd name="connsiteY20" fmla="*/ 6044 h 10000"/>
                  <a:gd name="connsiteX21" fmla="*/ 6466 w 9995"/>
                  <a:gd name="connsiteY21" fmla="*/ 8676 h 10000"/>
                  <a:gd name="connsiteX22" fmla="*/ 1517 w 9995"/>
                  <a:gd name="connsiteY22" fmla="*/ 9986 h 10000"/>
                  <a:gd name="connsiteX23" fmla="*/ 347 w 9995"/>
                  <a:gd name="connsiteY23" fmla="*/ 7900 h 10000"/>
                  <a:gd name="connsiteX24" fmla="*/ 1 w 9995"/>
                  <a:gd name="connsiteY24" fmla="*/ 4789 h 10000"/>
                  <a:gd name="connsiteX25" fmla="*/ 315 w 9995"/>
                  <a:gd name="connsiteY25" fmla="*/ 5475 h 10000"/>
                  <a:gd name="connsiteX26" fmla="*/ 544 w 9995"/>
                  <a:gd name="connsiteY26" fmla="*/ 6198 h 10000"/>
                  <a:gd name="connsiteX27" fmla="*/ 858 w 9995"/>
                  <a:gd name="connsiteY27" fmla="*/ 6497 h 10000"/>
                  <a:gd name="connsiteX28" fmla="*/ 875 w 9995"/>
                  <a:gd name="connsiteY28" fmla="*/ 5957 h 10000"/>
                  <a:gd name="connsiteX29" fmla="*/ 690 w 9995"/>
                  <a:gd name="connsiteY29" fmla="*/ 5268 h 10000"/>
                  <a:gd name="connsiteX30" fmla="*/ 1071 w 9995"/>
                  <a:gd name="connsiteY30"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5841 w 10000"/>
                  <a:gd name="connsiteY7" fmla="*/ 1517 h 10000"/>
                  <a:gd name="connsiteX8" fmla="*/ 5229 w 10000"/>
                  <a:gd name="connsiteY8" fmla="*/ 1605 h 10000"/>
                  <a:gd name="connsiteX9" fmla="*/ 5101 w 10000"/>
                  <a:gd name="connsiteY9" fmla="*/ 2007 h 10000"/>
                  <a:gd name="connsiteX10" fmla="*/ 5876 w 10000"/>
                  <a:gd name="connsiteY10" fmla="*/ 2400 h 10000"/>
                  <a:gd name="connsiteX11" fmla="*/ 5483 w 10000"/>
                  <a:gd name="connsiteY11" fmla="*/ 2452 h 10000"/>
                  <a:gd name="connsiteX12" fmla="*/ 4896 w 10000"/>
                  <a:gd name="connsiteY12" fmla="*/ 2587 h 10000"/>
                  <a:gd name="connsiteX13" fmla="*/ 4730 w 10000"/>
                  <a:gd name="connsiteY13" fmla="*/ 3644 h 10000"/>
                  <a:gd name="connsiteX14" fmla="*/ 3904 w 10000"/>
                  <a:gd name="connsiteY14" fmla="*/ 3971 h 10000"/>
                  <a:gd name="connsiteX15" fmla="*/ 3596 w 10000"/>
                  <a:gd name="connsiteY15" fmla="*/ 4761 h 10000"/>
                  <a:gd name="connsiteX16" fmla="*/ 4452 w 10000"/>
                  <a:gd name="connsiteY16" fmla="*/ 5269 h 10000"/>
                  <a:gd name="connsiteX17" fmla="*/ 7077 w 10000"/>
                  <a:gd name="connsiteY17" fmla="*/ 2426 h 10000"/>
                  <a:gd name="connsiteX18" fmla="*/ 8182 w 10000"/>
                  <a:gd name="connsiteY18" fmla="*/ 2255 h 10000"/>
                  <a:gd name="connsiteX19" fmla="*/ 9958 w 10000"/>
                  <a:gd name="connsiteY19" fmla="*/ 3830 h 10000"/>
                  <a:gd name="connsiteX20" fmla="*/ 9197 w 10000"/>
                  <a:gd name="connsiteY20" fmla="*/ 6044 h 10000"/>
                  <a:gd name="connsiteX21" fmla="*/ 6469 w 10000"/>
                  <a:gd name="connsiteY21" fmla="*/ 8676 h 10000"/>
                  <a:gd name="connsiteX22" fmla="*/ 1518 w 10000"/>
                  <a:gd name="connsiteY22" fmla="*/ 9986 h 10000"/>
                  <a:gd name="connsiteX23" fmla="*/ 347 w 10000"/>
                  <a:gd name="connsiteY23" fmla="*/ 7900 h 10000"/>
                  <a:gd name="connsiteX24" fmla="*/ 1 w 10000"/>
                  <a:gd name="connsiteY24" fmla="*/ 4789 h 10000"/>
                  <a:gd name="connsiteX25" fmla="*/ 315 w 10000"/>
                  <a:gd name="connsiteY25" fmla="*/ 5475 h 10000"/>
                  <a:gd name="connsiteX26" fmla="*/ 544 w 10000"/>
                  <a:gd name="connsiteY26" fmla="*/ 6198 h 10000"/>
                  <a:gd name="connsiteX27" fmla="*/ 858 w 10000"/>
                  <a:gd name="connsiteY27" fmla="*/ 6497 h 10000"/>
                  <a:gd name="connsiteX28" fmla="*/ 875 w 10000"/>
                  <a:gd name="connsiteY28" fmla="*/ 5957 h 10000"/>
                  <a:gd name="connsiteX29" fmla="*/ 690 w 10000"/>
                  <a:gd name="connsiteY29" fmla="*/ 5268 h 10000"/>
                  <a:gd name="connsiteX30" fmla="*/ 1072 w 10000"/>
                  <a:gd name="connsiteY30"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5841 w 10000"/>
                  <a:gd name="connsiteY7" fmla="*/ 1517 h 10000"/>
                  <a:gd name="connsiteX8" fmla="*/ 5229 w 10000"/>
                  <a:gd name="connsiteY8" fmla="*/ 1605 h 10000"/>
                  <a:gd name="connsiteX9" fmla="*/ 5101 w 10000"/>
                  <a:gd name="connsiteY9" fmla="*/ 2007 h 10000"/>
                  <a:gd name="connsiteX10" fmla="*/ 5876 w 10000"/>
                  <a:gd name="connsiteY10" fmla="*/ 2400 h 10000"/>
                  <a:gd name="connsiteX11" fmla="*/ 5483 w 10000"/>
                  <a:gd name="connsiteY11" fmla="*/ 2452 h 10000"/>
                  <a:gd name="connsiteX12" fmla="*/ 4896 w 10000"/>
                  <a:gd name="connsiteY12" fmla="*/ 2587 h 10000"/>
                  <a:gd name="connsiteX13" fmla="*/ 4730 w 10000"/>
                  <a:gd name="connsiteY13" fmla="*/ 3644 h 10000"/>
                  <a:gd name="connsiteX14" fmla="*/ 3904 w 10000"/>
                  <a:gd name="connsiteY14" fmla="*/ 3971 h 10000"/>
                  <a:gd name="connsiteX15" fmla="*/ 3596 w 10000"/>
                  <a:gd name="connsiteY15" fmla="*/ 4761 h 10000"/>
                  <a:gd name="connsiteX16" fmla="*/ 4452 w 10000"/>
                  <a:gd name="connsiteY16" fmla="*/ 5269 h 10000"/>
                  <a:gd name="connsiteX17" fmla="*/ 7077 w 10000"/>
                  <a:gd name="connsiteY17" fmla="*/ 2426 h 10000"/>
                  <a:gd name="connsiteX18" fmla="*/ 8182 w 10000"/>
                  <a:gd name="connsiteY18" fmla="*/ 2255 h 10000"/>
                  <a:gd name="connsiteX19" fmla="*/ 9958 w 10000"/>
                  <a:gd name="connsiteY19" fmla="*/ 3830 h 10000"/>
                  <a:gd name="connsiteX20" fmla="*/ 9197 w 10000"/>
                  <a:gd name="connsiteY20" fmla="*/ 6044 h 10000"/>
                  <a:gd name="connsiteX21" fmla="*/ 6469 w 10000"/>
                  <a:gd name="connsiteY21" fmla="*/ 8676 h 10000"/>
                  <a:gd name="connsiteX22" fmla="*/ 1518 w 10000"/>
                  <a:gd name="connsiteY22" fmla="*/ 9986 h 10000"/>
                  <a:gd name="connsiteX23" fmla="*/ 347 w 10000"/>
                  <a:gd name="connsiteY23" fmla="*/ 7900 h 10000"/>
                  <a:gd name="connsiteX24" fmla="*/ 1 w 10000"/>
                  <a:gd name="connsiteY24" fmla="*/ 4789 h 10000"/>
                  <a:gd name="connsiteX25" fmla="*/ 315 w 10000"/>
                  <a:gd name="connsiteY25" fmla="*/ 5475 h 10000"/>
                  <a:gd name="connsiteX26" fmla="*/ 544 w 10000"/>
                  <a:gd name="connsiteY26" fmla="*/ 6198 h 10000"/>
                  <a:gd name="connsiteX27" fmla="*/ 858 w 10000"/>
                  <a:gd name="connsiteY27" fmla="*/ 6497 h 10000"/>
                  <a:gd name="connsiteX28" fmla="*/ 875 w 10000"/>
                  <a:gd name="connsiteY28" fmla="*/ 5957 h 10000"/>
                  <a:gd name="connsiteX29" fmla="*/ 690 w 10000"/>
                  <a:gd name="connsiteY29" fmla="*/ 5268 h 10000"/>
                  <a:gd name="connsiteX30" fmla="*/ 1072 w 10000"/>
                  <a:gd name="connsiteY30"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5841 w 10000"/>
                  <a:gd name="connsiteY7" fmla="*/ 1517 h 10000"/>
                  <a:gd name="connsiteX8" fmla="*/ 5836 w 10000"/>
                  <a:gd name="connsiteY8" fmla="*/ 1686 h 10000"/>
                  <a:gd name="connsiteX9" fmla="*/ 5229 w 10000"/>
                  <a:gd name="connsiteY9" fmla="*/ 1605 h 10000"/>
                  <a:gd name="connsiteX10" fmla="*/ 5101 w 10000"/>
                  <a:gd name="connsiteY10" fmla="*/ 2007 h 10000"/>
                  <a:gd name="connsiteX11" fmla="*/ 5876 w 10000"/>
                  <a:gd name="connsiteY11" fmla="*/ 2400 h 10000"/>
                  <a:gd name="connsiteX12" fmla="*/ 5483 w 10000"/>
                  <a:gd name="connsiteY12" fmla="*/ 2452 h 10000"/>
                  <a:gd name="connsiteX13" fmla="*/ 4896 w 10000"/>
                  <a:gd name="connsiteY13" fmla="*/ 2587 h 10000"/>
                  <a:gd name="connsiteX14" fmla="*/ 4730 w 10000"/>
                  <a:gd name="connsiteY14" fmla="*/ 3644 h 10000"/>
                  <a:gd name="connsiteX15" fmla="*/ 3904 w 10000"/>
                  <a:gd name="connsiteY15" fmla="*/ 3971 h 10000"/>
                  <a:gd name="connsiteX16" fmla="*/ 3596 w 10000"/>
                  <a:gd name="connsiteY16" fmla="*/ 4761 h 10000"/>
                  <a:gd name="connsiteX17" fmla="*/ 4452 w 10000"/>
                  <a:gd name="connsiteY17" fmla="*/ 5269 h 10000"/>
                  <a:gd name="connsiteX18" fmla="*/ 7077 w 10000"/>
                  <a:gd name="connsiteY18" fmla="*/ 2426 h 10000"/>
                  <a:gd name="connsiteX19" fmla="*/ 8182 w 10000"/>
                  <a:gd name="connsiteY19" fmla="*/ 2255 h 10000"/>
                  <a:gd name="connsiteX20" fmla="*/ 9958 w 10000"/>
                  <a:gd name="connsiteY20" fmla="*/ 3830 h 10000"/>
                  <a:gd name="connsiteX21" fmla="*/ 9197 w 10000"/>
                  <a:gd name="connsiteY21" fmla="*/ 6044 h 10000"/>
                  <a:gd name="connsiteX22" fmla="*/ 6469 w 10000"/>
                  <a:gd name="connsiteY22" fmla="*/ 8676 h 10000"/>
                  <a:gd name="connsiteX23" fmla="*/ 1518 w 10000"/>
                  <a:gd name="connsiteY23" fmla="*/ 9986 h 10000"/>
                  <a:gd name="connsiteX24" fmla="*/ 347 w 10000"/>
                  <a:gd name="connsiteY24" fmla="*/ 7900 h 10000"/>
                  <a:gd name="connsiteX25" fmla="*/ 1 w 10000"/>
                  <a:gd name="connsiteY25" fmla="*/ 4789 h 10000"/>
                  <a:gd name="connsiteX26" fmla="*/ 315 w 10000"/>
                  <a:gd name="connsiteY26" fmla="*/ 5475 h 10000"/>
                  <a:gd name="connsiteX27" fmla="*/ 544 w 10000"/>
                  <a:gd name="connsiteY27" fmla="*/ 6198 h 10000"/>
                  <a:gd name="connsiteX28" fmla="*/ 858 w 10000"/>
                  <a:gd name="connsiteY28" fmla="*/ 6497 h 10000"/>
                  <a:gd name="connsiteX29" fmla="*/ 875 w 10000"/>
                  <a:gd name="connsiteY29" fmla="*/ 5957 h 10000"/>
                  <a:gd name="connsiteX30" fmla="*/ 690 w 10000"/>
                  <a:gd name="connsiteY30" fmla="*/ 5268 h 10000"/>
                  <a:gd name="connsiteX31" fmla="*/ 1072 w 10000"/>
                  <a:gd name="connsiteY31"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841 w 10000"/>
                  <a:gd name="connsiteY8" fmla="*/ 1517 h 10000"/>
                  <a:gd name="connsiteX9" fmla="*/ 5836 w 10000"/>
                  <a:gd name="connsiteY9" fmla="*/ 1686 h 10000"/>
                  <a:gd name="connsiteX10" fmla="*/ 5229 w 10000"/>
                  <a:gd name="connsiteY10" fmla="*/ 1605 h 10000"/>
                  <a:gd name="connsiteX11" fmla="*/ 5101 w 10000"/>
                  <a:gd name="connsiteY11" fmla="*/ 2007 h 10000"/>
                  <a:gd name="connsiteX12" fmla="*/ 5876 w 10000"/>
                  <a:gd name="connsiteY12" fmla="*/ 2400 h 10000"/>
                  <a:gd name="connsiteX13" fmla="*/ 5483 w 10000"/>
                  <a:gd name="connsiteY13" fmla="*/ 2452 h 10000"/>
                  <a:gd name="connsiteX14" fmla="*/ 4896 w 10000"/>
                  <a:gd name="connsiteY14" fmla="*/ 2587 h 10000"/>
                  <a:gd name="connsiteX15" fmla="*/ 4730 w 10000"/>
                  <a:gd name="connsiteY15" fmla="*/ 3644 h 10000"/>
                  <a:gd name="connsiteX16" fmla="*/ 3904 w 10000"/>
                  <a:gd name="connsiteY16" fmla="*/ 3971 h 10000"/>
                  <a:gd name="connsiteX17" fmla="*/ 3596 w 10000"/>
                  <a:gd name="connsiteY17" fmla="*/ 4761 h 10000"/>
                  <a:gd name="connsiteX18" fmla="*/ 4452 w 10000"/>
                  <a:gd name="connsiteY18" fmla="*/ 5269 h 10000"/>
                  <a:gd name="connsiteX19" fmla="*/ 7077 w 10000"/>
                  <a:gd name="connsiteY19" fmla="*/ 2426 h 10000"/>
                  <a:gd name="connsiteX20" fmla="*/ 8182 w 10000"/>
                  <a:gd name="connsiteY20" fmla="*/ 2255 h 10000"/>
                  <a:gd name="connsiteX21" fmla="*/ 9958 w 10000"/>
                  <a:gd name="connsiteY21" fmla="*/ 3830 h 10000"/>
                  <a:gd name="connsiteX22" fmla="*/ 9197 w 10000"/>
                  <a:gd name="connsiteY22" fmla="*/ 6044 h 10000"/>
                  <a:gd name="connsiteX23" fmla="*/ 6469 w 10000"/>
                  <a:gd name="connsiteY23" fmla="*/ 8676 h 10000"/>
                  <a:gd name="connsiteX24" fmla="*/ 1518 w 10000"/>
                  <a:gd name="connsiteY24" fmla="*/ 9986 h 10000"/>
                  <a:gd name="connsiteX25" fmla="*/ 347 w 10000"/>
                  <a:gd name="connsiteY25" fmla="*/ 7900 h 10000"/>
                  <a:gd name="connsiteX26" fmla="*/ 1 w 10000"/>
                  <a:gd name="connsiteY26" fmla="*/ 4789 h 10000"/>
                  <a:gd name="connsiteX27" fmla="*/ 315 w 10000"/>
                  <a:gd name="connsiteY27" fmla="*/ 5475 h 10000"/>
                  <a:gd name="connsiteX28" fmla="*/ 544 w 10000"/>
                  <a:gd name="connsiteY28" fmla="*/ 6198 h 10000"/>
                  <a:gd name="connsiteX29" fmla="*/ 858 w 10000"/>
                  <a:gd name="connsiteY29" fmla="*/ 6497 h 10000"/>
                  <a:gd name="connsiteX30" fmla="*/ 875 w 10000"/>
                  <a:gd name="connsiteY30" fmla="*/ 5957 h 10000"/>
                  <a:gd name="connsiteX31" fmla="*/ 690 w 10000"/>
                  <a:gd name="connsiteY31" fmla="*/ 5268 h 10000"/>
                  <a:gd name="connsiteX32" fmla="*/ 1072 w 10000"/>
                  <a:gd name="connsiteY32"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836 w 10000"/>
                  <a:gd name="connsiteY9" fmla="*/ 1686 h 10000"/>
                  <a:gd name="connsiteX10" fmla="*/ 5229 w 10000"/>
                  <a:gd name="connsiteY10" fmla="*/ 1605 h 10000"/>
                  <a:gd name="connsiteX11" fmla="*/ 5101 w 10000"/>
                  <a:gd name="connsiteY11" fmla="*/ 2007 h 10000"/>
                  <a:gd name="connsiteX12" fmla="*/ 5876 w 10000"/>
                  <a:gd name="connsiteY12" fmla="*/ 2400 h 10000"/>
                  <a:gd name="connsiteX13" fmla="*/ 5483 w 10000"/>
                  <a:gd name="connsiteY13" fmla="*/ 2452 h 10000"/>
                  <a:gd name="connsiteX14" fmla="*/ 4896 w 10000"/>
                  <a:gd name="connsiteY14" fmla="*/ 2587 h 10000"/>
                  <a:gd name="connsiteX15" fmla="*/ 4730 w 10000"/>
                  <a:gd name="connsiteY15" fmla="*/ 3644 h 10000"/>
                  <a:gd name="connsiteX16" fmla="*/ 3904 w 10000"/>
                  <a:gd name="connsiteY16" fmla="*/ 3971 h 10000"/>
                  <a:gd name="connsiteX17" fmla="*/ 3596 w 10000"/>
                  <a:gd name="connsiteY17" fmla="*/ 4761 h 10000"/>
                  <a:gd name="connsiteX18" fmla="*/ 4452 w 10000"/>
                  <a:gd name="connsiteY18" fmla="*/ 5269 h 10000"/>
                  <a:gd name="connsiteX19" fmla="*/ 7077 w 10000"/>
                  <a:gd name="connsiteY19" fmla="*/ 2426 h 10000"/>
                  <a:gd name="connsiteX20" fmla="*/ 8182 w 10000"/>
                  <a:gd name="connsiteY20" fmla="*/ 2255 h 10000"/>
                  <a:gd name="connsiteX21" fmla="*/ 9958 w 10000"/>
                  <a:gd name="connsiteY21" fmla="*/ 3830 h 10000"/>
                  <a:gd name="connsiteX22" fmla="*/ 9197 w 10000"/>
                  <a:gd name="connsiteY22" fmla="*/ 6044 h 10000"/>
                  <a:gd name="connsiteX23" fmla="*/ 6469 w 10000"/>
                  <a:gd name="connsiteY23" fmla="*/ 8676 h 10000"/>
                  <a:gd name="connsiteX24" fmla="*/ 1518 w 10000"/>
                  <a:gd name="connsiteY24" fmla="*/ 9986 h 10000"/>
                  <a:gd name="connsiteX25" fmla="*/ 347 w 10000"/>
                  <a:gd name="connsiteY25" fmla="*/ 7900 h 10000"/>
                  <a:gd name="connsiteX26" fmla="*/ 1 w 10000"/>
                  <a:gd name="connsiteY26" fmla="*/ 4789 h 10000"/>
                  <a:gd name="connsiteX27" fmla="*/ 315 w 10000"/>
                  <a:gd name="connsiteY27" fmla="*/ 5475 h 10000"/>
                  <a:gd name="connsiteX28" fmla="*/ 544 w 10000"/>
                  <a:gd name="connsiteY28" fmla="*/ 6198 h 10000"/>
                  <a:gd name="connsiteX29" fmla="*/ 858 w 10000"/>
                  <a:gd name="connsiteY29" fmla="*/ 6497 h 10000"/>
                  <a:gd name="connsiteX30" fmla="*/ 875 w 10000"/>
                  <a:gd name="connsiteY30" fmla="*/ 5957 h 10000"/>
                  <a:gd name="connsiteX31" fmla="*/ 690 w 10000"/>
                  <a:gd name="connsiteY31" fmla="*/ 5268 h 10000"/>
                  <a:gd name="connsiteX32" fmla="*/ 1072 w 10000"/>
                  <a:gd name="connsiteY32"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7077 w 10000"/>
                  <a:gd name="connsiteY20" fmla="*/ 2426 h 10000"/>
                  <a:gd name="connsiteX21" fmla="*/ 8182 w 10000"/>
                  <a:gd name="connsiteY21" fmla="*/ 2255 h 10000"/>
                  <a:gd name="connsiteX22" fmla="*/ 9958 w 10000"/>
                  <a:gd name="connsiteY22" fmla="*/ 3830 h 10000"/>
                  <a:gd name="connsiteX23" fmla="*/ 9197 w 10000"/>
                  <a:gd name="connsiteY23" fmla="*/ 6044 h 10000"/>
                  <a:gd name="connsiteX24" fmla="*/ 6469 w 10000"/>
                  <a:gd name="connsiteY24" fmla="*/ 8676 h 10000"/>
                  <a:gd name="connsiteX25" fmla="*/ 1518 w 10000"/>
                  <a:gd name="connsiteY25" fmla="*/ 9986 h 10000"/>
                  <a:gd name="connsiteX26" fmla="*/ 347 w 10000"/>
                  <a:gd name="connsiteY26" fmla="*/ 7900 h 10000"/>
                  <a:gd name="connsiteX27" fmla="*/ 1 w 10000"/>
                  <a:gd name="connsiteY27" fmla="*/ 4789 h 10000"/>
                  <a:gd name="connsiteX28" fmla="*/ 315 w 10000"/>
                  <a:gd name="connsiteY28" fmla="*/ 5475 h 10000"/>
                  <a:gd name="connsiteX29" fmla="*/ 544 w 10000"/>
                  <a:gd name="connsiteY29" fmla="*/ 6198 h 10000"/>
                  <a:gd name="connsiteX30" fmla="*/ 858 w 10000"/>
                  <a:gd name="connsiteY30" fmla="*/ 6497 h 10000"/>
                  <a:gd name="connsiteX31" fmla="*/ 875 w 10000"/>
                  <a:gd name="connsiteY31" fmla="*/ 5957 h 10000"/>
                  <a:gd name="connsiteX32" fmla="*/ 690 w 10000"/>
                  <a:gd name="connsiteY32" fmla="*/ 5268 h 10000"/>
                  <a:gd name="connsiteX33" fmla="*/ 1072 w 10000"/>
                  <a:gd name="connsiteY3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7077 w 10000"/>
                  <a:gd name="connsiteY21" fmla="*/ 2426 h 10000"/>
                  <a:gd name="connsiteX22" fmla="*/ 8182 w 10000"/>
                  <a:gd name="connsiteY22" fmla="*/ 2255 h 10000"/>
                  <a:gd name="connsiteX23" fmla="*/ 9958 w 10000"/>
                  <a:gd name="connsiteY23" fmla="*/ 3830 h 10000"/>
                  <a:gd name="connsiteX24" fmla="*/ 9197 w 10000"/>
                  <a:gd name="connsiteY24" fmla="*/ 6044 h 10000"/>
                  <a:gd name="connsiteX25" fmla="*/ 6469 w 10000"/>
                  <a:gd name="connsiteY25" fmla="*/ 8676 h 10000"/>
                  <a:gd name="connsiteX26" fmla="*/ 1518 w 10000"/>
                  <a:gd name="connsiteY26" fmla="*/ 9986 h 10000"/>
                  <a:gd name="connsiteX27" fmla="*/ 347 w 10000"/>
                  <a:gd name="connsiteY27" fmla="*/ 7900 h 10000"/>
                  <a:gd name="connsiteX28" fmla="*/ 1 w 10000"/>
                  <a:gd name="connsiteY28" fmla="*/ 4789 h 10000"/>
                  <a:gd name="connsiteX29" fmla="*/ 315 w 10000"/>
                  <a:gd name="connsiteY29" fmla="*/ 5475 h 10000"/>
                  <a:gd name="connsiteX30" fmla="*/ 544 w 10000"/>
                  <a:gd name="connsiteY30" fmla="*/ 6198 h 10000"/>
                  <a:gd name="connsiteX31" fmla="*/ 858 w 10000"/>
                  <a:gd name="connsiteY31" fmla="*/ 6497 h 10000"/>
                  <a:gd name="connsiteX32" fmla="*/ 875 w 10000"/>
                  <a:gd name="connsiteY32" fmla="*/ 5957 h 10000"/>
                  <a:gd name="connsiteX33" fmla="*/ 690 w 10000"/>
                  <a:gd name="connsiteY33" fmla="*/ 5268 h 10000"/>
                  <a:gd name="connsiteX34" fmla="*/ 1072 w 10000"/>
                  <a:gd name="connsiteY34"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6771 w 10000"/>
                  <a:gd name="connsiteY21" fmla="*/ 2610 h 10000"/>
                  <a:gd name="connsiteX22" fmla="*/ 7077 w 10000"/>
                  <a:gd name="connsiteY22" fmla="*/ 2426 h 10000"/>
                  <a:gd name="connsiteX23" fmla="*/ 8182 w 10000"/>
                  <a:gd name="connsiteY23" fmla="*/ 2255 h 10000"/>
                  <a:gd name="connsiteX24" fmla="*/ 9958 w 10000"/>
                  <a:gd name="connsiteY24" fmla="*/ 3830 h 10000"/>
                  <a:gd name="connsiteX25" fmla="*/ 9197 w 10000"/>
                  <a:gd name="connsiteY25" fmla="*/ 6044 h 10000"/>
                  <a:gd name="connsiteX26" fmla="*/ 6469 w 10000"/>
                  <a:gd name="connsiteY26" fmla="*/ 8676 h 10000"/>
                  <a:gd name="connsiteX27" fmla="*/ 1518 w 10000"/>
                  <a:gd name="connsiteY27" fmla="*/ 9986 h 10000"/>
                  <a:gd name="connsiteX28" fmla="*/ 347 w 10000"/>
                  <a:gd name="connsiteY28" fmla="*/ 7900 h 10000"/>
                  <a:gd name="connsiteX29" fmla="*/ 1 w 10000"/>
                  <a:gd name="connsiteY29" fmla="*/ 4789 h 10000"/>
                  <a:gd name="connsiteX30" fmla="*/ 315 w 10000"/>
                  <a:gd name="connsiteY30" fmla="*/ 5475 h 10000"/>
                  <a:gd name="connsiteX31" fmla="*/ 544 w 10000"/>
                  <a:gd name="connsiteY31" fmla="*/ 6198 h 10000"/>
                  <a:gd name="connsiteX32" fmla="*/ 858 w 10000"/>
                  <a:gd name="connsiteY32" fmla="*/ 6497 h 10000"/>
                  <a:gd name="connsiteX33" fmla="*/ 875 w 10000"/>
                  <a:gd name="connsiteY33" fmla="*/ 5957 h 10000"/>
                  <a:gd name="connsiteX34" fmla="*/ 690 w 10000"/>
                  <a:gd name="connsiteY34" fmla="*/ 5268 h 10000"/>
                  <a:gd name="connsiteX35" fmla="*/ 1072 w 10000"/>
                  <a:gd name="connsiteY35"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6338 w 10000"/>
                  <a:gd name="connsiteY21" fmla="*/ 3057 h 10000"/>
                  <a:gd name="connsiteX22" fmla="*/ 6771 w 10000"/>
                  <a:gd name="connsiteY22" fmla="*/ 2610 h 10000"/>
                  <a:gd name="connsiteX23" fmla="*/ 7077 w 10000"/>
                  <a:gd name="connsiteY23" fmla="*/ 2426 h 10000"/>
                  <a:gd name="connsiteX24" fmla="*/ 8182 w 10000"/>
                  <a:gd name="connsiteY24" fmla="*/ 2255 h 10000"/>
                  <a:gd name="connsiteX25" fmla="*/ 9958 w 10000"/>
                  <a:gd name="connsiteY25" fmla="*/ 3830 h 10000"/>
                  <a:gd name="connsiteX26" fmla="*/ 9197 w 10000"/>
                  <a:gd name="connsiteY26" fmla="*/ 6044 h 10000"/>
                  <a:gd name="connsiteX27" fmla="*/ 6469 w 10000"/>
                  <a:gd name="connsiteY27" fmla="*/ 8676 h 10000"/>
                  <a:gd name="connsiteX28" fmla="*/ 1518 w 10000"/>
                  <a:gd name="connsiteY28" fmla="*/ 9986 h 10000"/>
                  <a:gd name="connsiteX29" fmla="*/ 347 w 10000"/>
                  <a:gd name="connsiteY29" fmla="*/ 7900 h 10000"/>
                  <a:gd name="connsiteX30" fmla="*/ 1 w 10000"/>
                  <a:gd name="connsiteY30" fmla="*/ 4789 h 10000"/>
                  <a:gd name="connsiteX31" fmla="*/ 315 w 10000"/>
                  <a:gd name="connsiteY31" fmla="*/ 5475 h 10000"/>
                  <a:gd name="connsiteX32" fmla="*/ 544 w 10000"/>
                  <a:gd name="connsiteY32" fmla="*/ 6198 h 10000"/>
                  <a:gd name="connsiteX33" fmla="*/ 858 w 10000"/>
                  <a:gd name="connsiteY33" fmla="*/ 6497 h 10000"/>
                  <a:gd name="connsiteX34" fmla="*/ 875 w 10000"/>
                  <a:gd name="connsiteY34" fmla="*/ 5957 h 10000"/>
                  <a:gd name="connsiteX35" fmla="*/ 690 w 10000"/>
                  <a:gd name="connsiteY35" fmla="*/ 5268 h 10000"/>
                  <a:gd name="connsiteX36" fmla="*/ 1072 w 10000"/>
                  <a:gd name="connsiteY36"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6338 w 10000"/>
                  <a:gd name="connsiteY21" fmla="*/ 3057 h 10000"/>
                  <a:gd name="connsiteX22" fmla="*/ 6771 w 10000"/>
                  <a:gd name="connsiteY22" fmla="*/ 2744 h 10000"/>
                  <a:gd name="connsiteX23" fmla="*/ 6771 w 10000"/>
                  <a:gd name="connsiteY23" fmla="*/ 2610 h 10000"/>
                  <a:gd name="connsiteX24" fmla="*/ 7077 w 10000"/>
                  <a:gd name="connsiteY24" fmla="*/ 2426 h 10000"/>
                  <a:gd name="connsiteX25" fmla="*/ 8182 w 10000"/>
                  <a:gd name="connsiteY25" fmla="*/ 2255 h 10000"/>
                  <a:gd name="connsiteX26" fmla="*/ 9958 w 10000"/>
                  <a:gd name="connsiteY26" fmla="*/ 3830 h 10000"/>
                  <a:gd name="connsiteX27" fmla="*/ 9197 w 10000"/>
                  <a:gd name="connsiteY27" fmla="*/ 6044 h 10000"/>
                  <a:gd name="connsiteX28" fmla="*/ 6469 w 10000"/>
                  <a:gd name="connsiteY28" fmla="*/ 8676 h 10000"/>
                  <a:gd name="connsiteX29" fmla="*/ 1518 w 10000"/>
                  <a:gd name="connsiteY29" fmla="*/ 9986 h 10000"/>
                  <a:gd name="connsiteX30" fmla="*/ 347 w 10000"/>
                  <a:gd name="connsiteY30" fmla="*/ 7900 h 10000"/>
                  <a:gd name="connsiteX31" fmla="*/ 1 w 10000"/>
                  <a:gd name="connsiteY31" fmla="*/ 4789 h 10000"/>
                  <a:gd name="connsiteX32" fmla="*/ 315 w 10000"/>
                  <a:gd name="connsiteY32" fmla="*/ 5475 h 10000"/>
                  <a:gd name="connsiteX33" fmla="*/ 544 w 10000"/>
                  <a:gd name="connsiteY33" fmla="*/ 6198 h 10000"/>
                  <a:gd name="connsiteX34" fmla="*/ 858 w 10000"/>
                  <a:gd name="connsiteY34" fmla="*/ 6497 h 10000"/>
                  <a:gd name="connsiteX35" fmla="*/ 875 w 10000"/>
                  <a:gd name="connsiteY35" fmla="*/ 5957 h 10000"/>
                  <a:gd name="connsiteX36" fmla="*/ 690 w 10000"/>
                  <a:gd name="connsiteY36" fmla="*/ 5268 h 10000"/>
                  <a:gd name="connsiteX37" fmla="*/ 1072 w 10000"/>
                  <a:gd name="connsiteY37"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6252 w 10000"/>
                  <a:gd name="connsiteY21" fmla="*/ 3191 h 10000"/>
                  <a:gd name="connsiteX22" fmla="*/ 6338 w 10000"/>
                  <a:gd name="connsiteY22" fmla="*/ 3057 h 10000"/>
                  <a:gd name="connsiteX23" fmla="*/ 6771 w 10000"/>
                  <a:gd name="connsiteY23" fmla="*/ 2744 h 10000"/>
                  <a:gd name="connsiteX24" fmla="*/ 6771 w 10000"/>
                  <a:gd name="connsiteY24" fmla="*/ 2610 h 10000"/>
                  <a:gd name="connsiteX25" fmla="*/ 7077 w 10000"/>
                  <a:gd name="connsiteY25" fmla="*/ 2426 h 10000"/>
                  <a:gd name="connsiteX26" fmla="*/ 8182 w 10000"/>
                  <a:gd name="connsiteY26" fmla="*/ 2255 h 10000"/>
                  <a:gd name="connsiteX27" fmla="*/ 9958 w 10000"/>
                  <a:gd name="connsiteY27" fmla="*/ 3830 h 10000"/>
                  <a:gd name="connsiteX28" fmla="*/ 9197 w 10000"/>
                  <a:gd name="connsiteY28" fmla="*/ 6044 h 10000"/>
                  <a:gd name="connsiteX29" fmla="*/ 6469 w 10000"/>
                  <a:gd name="connsiteY29" fmla="*/ 8676 h 10000"/>
                  <a:gd name="connsiteX30" fmla="*/ 1518 w 10000"/>
                  <a:gd name="connsiteY30" fmla="*/ 9986 h 10000"/>
                  <a:gd name="connsiteX31" fmla="*/ 347 w 10000"/>
                  <a:gd name="connsiteY31" fmla="*/ 7900 h 10000"/>
                  <a:gd name="connsiteX32" fmla="*/ 1 w 10000"/>
                  <a:gd name="connsiteY32" fmla="*/ 4789 h 10000"/>
                  <a:gd name="connsiteX33" fmla="*/ 315 w 10000"/>
                  <a:gd name="connsiteY33" fmla="*/ 5475 h 10000"/>
                  <a:gd name="connsiteX34" fmla="*/ 544 w 10000"/>
                  <a:gd name="connsiteY34" fmla="*/ 6198 h 10000"/>
                  <a:gd name="connsiteX35" fmla="*/ 858 w 10000"/>
                  <a:gd name="connsiteY35" fmla="*/ 6497 h 10000"/>
                  <a:gd name="connsiteX36" fmla="*/ 875 w 10000"/>
                  <a:gd name="connsiteY36" fmla="*/ 5957 h 10000"/>
                  <a:gd name="connsiteX37" fmla="*/ 690 w 10000"/>
                  <a:gd name="connsiteY37" fmla="*/ 5268 h 10000"/>
                  <a:gd name="connsiteX38" fmla="*/ 1072 w 10000"/>
                  <a:gd name="connsiteY38"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6044 w 10000"/>
                  <a:gd name="connsiteY21" fmla="*/ 3310 h 10000"/>
                  <a:gd name="connsiteX22" fmla="*/ 6252 w 10000"/>
                  <a:gd name="connsiteY22" fmla="*/ 3191 h 10000"/>
                  <a:gd name="connsiteX23" fmla="*/ 6338 w 10000"/>
                  <a:gd name="connsiteY23" fmla="*/ 3057 h 10000"/>
                  <a:gd name="connsiteX24" fmla="*/ 6771 w 10000"/>
                  <a:gd name="connsiteY24" fmla="*/ 2744 h 10000"/>
                  <a:gd name="connsiteX25" fmla="*/ 6771 w 10000"/>
                  <a:gd name="connsiteY25" fmla="*/ 2610 h 10000"/>
                  <a:gd name="connsiteX26" fmla="*/ 7077 w 10000"/>
                  <a:gd name="connsiteY26" fmla="*/ 2426 h 10000"/>
                  <a:gd name="connsiteX27" fmla="*/ 8182 w 10000"/>
                  <a:gd name="connsiteY27" fmla="*/ 2255 h 10000"/>
                  <a:gd name="connsiteX28" fmla="*/ 9958 w 10000"/>
                  <a:gd name="connsiteY28" fmla="*/ 3830 h 10000"/>
                  <a:gd name="connsiteX29" fmla="*/ 9197 w 10000"/>
                  <a:gd name="connsiteY29" fmla="*/ 6044 h 10000"/>
                  <a:gd name="connsiteX30" fmla="*/ 6469 w 10000"/>
                  <a:gd name="connsiteY30" fmla="*/ 8676 h 10000"/>
                  <a:gd name="connsiteX31" fmla="*/ 1518 w 10000"/>
                  <a:gd name="connsiteY31" fmla="*/ 9986 h 10000"/>
                  <a:gd name="connsiteX32" fmla="*/ 347 w 10000"/>
                  <a:gd name="connsiteY32" fmla="*/ 7900 h 10000"/>
                  <a:gd name="connsiteX33" fmla="*/ 1 w 10000"/>
                  <a:gd name="connsiteY33" fmla="*/ 4789 h 10000"/>
                  <a:gd name="connsiteX34" fmla="*/ 315 w 10000"/>
                  <a:gd name="connsiteY34" fmla="*/ 5475 h 10000"/>
                  <a:gd name="connsiteX35" fmla="*/ 544 w 10000"/>
                  <a:gd name="connsiteY35" fmla="*/ 6198 h 10000"/>
                  <a:gd name="connsiteX36" fmla="*/ 858 w 10000"/>
                  <a:gd name="connsiteY36" fmla="*/ 6497 h 10000"/>
                  <a:gd name="connsiteX37" fmla="*/ 875 w 10000"/>
                  <a:gd name="connsiteY37" fmla="*/ 5957 h 10000"/>
                  <a:gd name="connsiteX38" fmla="*/ 690 w 10000"/>
                  <a:gd name="connsiteY38" fmla="*/ 5268 h 10000"/>
                  <a:gd name="connsiteX39" fmla="*/ 1072 w 10000"/>
                  <a:gd name="connsiteY39"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5836 w 10000"/>
                  <a:gd name="connsiteY21" fmla="*/ 3743 h 10000"/>
                  <a:gd name="connsiteX22" fmla="*/ 6044 w 10000"/>
                  <a:gd name="connsiteY22" fmla="*/ 3310 h 10000"/>
                  <a:gd name="connsiteX23" fmla="*/ 6252 w 10000"/>
                  <a:gd name="connsiteY23" fmla="*/ 3191 h 10000"/>
                  <a:gd name="connsiteX24" fmla="*/ 6338 w 10000"/>
                  <a:gd name="connsiteY24" fmla="*/ 3057 h 10000"/>
                  <a:gd name="connsiteX25" fmla="*/ 6771 w 10000"/>
                  <a:gd name="connsiteY25" fmla="*/ 2744 h 10000"/>
                  <a:gd name="connsiteX26" fmla="*/ 6771 w 10000"/>
                  <a:gd name="connsiteY26" fmla="*/ 2610 h 10000"/>
                  <a:gd name="connsiteX27" fmla="*/ 7077 w 10000"/>
                  <a:gd name="connsiteY27" fmla="*/ 2426 h 10000"/>
                  <a:gd name="connsiteX28" fmla="*/ 8182 w 10000"/>
                  <a:gd name="connsiteY28" fmla="*/ 2255 h 10000"/>
                  <a:gd name="connsiteX29" fmla="*/ 9958 w 10000"/>
                  <a:gd name="connsiteY29" fmla="*/ 3830 h 10000"/>
                  <a:gd name="connsiteX30" fmla="*/ 9197 w 10000"/>
                  <a:gd name="connsiteY30" fmla="*/ 6044 h 10000"/>
                  <a:gd name="connsiteX31" fmla="*/ 6469 w 10000"/>
                  <a:gd name="connsiteY31" fmla="*/ 8676 h 10000"/>
                  <a:gd name="connsiteX32" fmla="*/ 1518 w 10000"/>
                  <a:gd name="connsiteY32" fmla="*/ 9986 h 10000"/>
                  <a:gd name="connsiteX33" fmla="*/ 347 w 10000"/>
                  <a:gd name="connsiteY33" fmla="*/ 7900 h 10000"/>
                  <a:gd name="connsiteX34" fmla="*/ 1 w 10000"/>
                  <a:gd name="connsiteY34" fmla="*/ 4789 h 10000"/>
                  <a:gd name="connsiteX35" fmla="*/ 315 w 10000"/>
                  <a:gd name="connsiteY35" fmla="*/ 5475 h 10000"/>
                  <a:gd name="connsiteX36" fmla="*/ 544 w 10000"/>
                  <a:gd name="connsiteY36" fmla="*/ 6198 h 10000"/>
                  <a:gd name="connsiteX37" fmla="*/ 858 w 10000"/>
                  <a:gd name="connsiteY37" fmla="*/ 6497 h 10000"/>
                  <a:gd name="connsiteX38" fmla="*/ 875 w 10000"/>
                  <a:gd name="connsiteY38" fmla="*/ 5957 h 10000"/>
                  <a:gd name="connsiteX39" fmla="*/ 690 w 10000"/>
                  <a:gd name="connsiteY39" fmla="*/ 5268 h 10000"/>
                  <a:gd name="connsiteX40" fmla="*/ 1072 w 10000"/>
                  <a:gd name="connsiteY40"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5836 w 10000"/>
                  <a:gd name="connsiteY21" fmla="*/ 3743 h 10000"/>
                  <a:gd name="connsiteX22" fmla="*/ 6044 w 10000"/>
                  <a:gd name="connsiteY22" fmla="*/ 3519 h 10000"/>
                  <a:gd name="connsiteX23" fmla="*/ 6044 w 10000"/>
                  <a:gd name="connsiteY23" fmla="*/ 3310 h 10000"/>
                  <a:gd name="connsiteX24" fmla="*/ 6252 w 10000"/>
                  <a:gd name="connsiteY24" fmla="*/ 3191 h 10000"/>
                  <a:gd name="connsiteX25" fmla="*/ 6338 w 10000"/>
                  <a:gd name="connsiteY25" fmla="*/ 3057 h 10000"/>
                  <a:gd name="connsiteX26" fmla="*/ 6771 w 10000"/>
                  <a:gd name="connsiteY26" fmla="*/ 2744 h 10000"/>
                  <a:gd name="connsiteX27" fmla="*/ 6771 w 10000"/>
                  <a:gd name="connsiteY27" fmla="*/ 2610 h 10000"/>
                  <a:gd name="connsiteX28" fmla="*/ 7077 w 10000"/>
                  <a:gd name="connsiteY28" fmla="*/ 2426 h 10000"/>
                  <a:gd name="connsiteX29" fmla="*/ 8182 w 10000"/>
                  <a:gd name="connsiteY29" fmla="*/ 2255 h 10000"/>
                  <a:gd name="connsiteX30" fmla="*/ 9958 w 10000"/>
                  <a:gd name="connsiteY30" fmla="*/ 3830 h 10000"/>
                  <a:gd name="connsiteX31" fmla="*/ 9197 w 10000"/>
                  <a:gd name="connsiteY31" fmla="*/ 6044 h 10000"/>
                  <a:gd name="connsiteX32" fmla="*/ 6469 w 10000"/>
                  <a:gd name="connsiteY32" fmla="*/ 8676 h 10000"/>
                  <a:gd name="connsiteX33" fmla="*/ 1518 w 10000"/>
                  <a:gd name="connsiteY33" fmla="*/ 9986 h 10000"/>
                  <a:gd name="connsiteX34" fmla="*/ 347 w 10000"/>
                  <a:gd name="connsiteY34" fmla="*/ 7900 h 10000"/>
                  <a:gd name="connsiteX35" fmla="*/ 1 w 10000"/>
                  <a:gd name="connsiteY35" fmla="*/ 4789 h 10000"/>
                  <a:gd name="connsiteX36" fmla="*/ 315 w 10000"/>
                  <a:gd name="connsiteY36" fmla="*/ 5475 h 10000"/>
                  <a:gd name="connsiteX37" fmla="*/ 544 w 10000"/>
                  <a:gd name="connsiteY37" fmla="*/ 6198 h 10000"/>
                  <a:gd name="connsiteX38" fmla="*/ 858 w 10000"/>
                  <a:gd name="connsiteY38" fmla="*/ 6497 h 10000"/>
                  <a:gd name="connsiteX39" fmla="*/ 875 w 10000"/>
                  <a:gd name="connsiteY39" fmla="*/ 5957 h 10000"/>
                  <a:gd name="connsiteX40" fmla="*/ 690 w 10000"/>
                  <a:gd name="connsiteY40" fmla="*/ 5268 h 10000"/>
                  <a:gd name="connsiteX41" fmla="*/ 1072 w 10000"/>
                  <a:gd name="connsiteY41"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5385 w 10000"/>
                  <a:gd name="connsiteY21" fmla="*/ 3698 h 10000"/>
                  <a:gd name="connsiteX22" fmla="*/ 5836 w 10000"/>
                  <a:gd name="connsiteY22" fmla="*/ 3743 h 10000"/>
                  <a:gd name="connsiteX23" fmla="*/ 6044 w 10000"/>
                  <a:gd name="connsiteY23" fmla="*/ 3519 h 10000"/>
                  <a:gd name="connsiteX24" fmla="*/ 6044 w 10000"/>
                  <a:gd name="connsiteY24" fmla="*/ 3310 h 10000"/>
                  <a:gd name="connsiteX25" fmla="*/ 6252 w 10000"/>
                  <a:gd name="connsiteY25" fmla="*/ 3191 h 10000"/>
                  <a:gd name="connsiteX26" fmla="*/ 6338 w 10000"/>
                  <a:gd name="connsiteY26" fmla="*/ 3057 h 10000"/>
                  <a:gd name="connsiteX27" fmla="*/ 6771 w 10000"/>
                  <a:gd name="connsiteY27" fmla="*/ 2744 h 10000"/>
                  <a:gd name="connsiteX28" fmla="*/ 6771 w 10000"/>
                  <a:gd name="connsiteY28" fmla="*/ 2610 h 10000"/>
                  <a:gd name="connsiteX29" fmla="*/ 7077 w 10000"/>
                  <a:gd name="connsiteY29" fmla="*/ 2426 h 10000"/>
                  <a:gd name="connsiteX30" fmla="*/ 8182 w 10000"/>
                  <a:gd name="connsiteY30" fmla="*/ 2255 h 10000"/>
                  <a:gd name="connsiteX31" fmla="*/ 9958 w 10000"/>
                  <a:gd name="connsiteY31" fmla="*/ 3830 h 10000"/>
                  <a:gd name="connsiteX32" fmla="*/ 9197 w 10000"/>
                  <a:gd name="connsiteY32" fmla="*/ 6044 h 10000"/>
                  <a:gd name="connsiteX33" fmla="*/ 6469 w 10000"/>
                  <a:gd name="connsiteY33" fmla="*/ 8676 h 10000"/>
                  <a:gd name="connsiteX34" fmla="*/ 1518 w 10000"/>
                  <a:gd name="connsiteY34" fmla="*/ 9986 h 10000"/>
                  <a:gd name="connsiteX35" fmla="*/ 347 w 10000"/>
                  <a:gd name="connsiteY35" fmla="*/ 7900 h 10000"/>
                  <a:gd name="connsiteX36" fmla="*/ 1 w 10000"/>
                  <a:gd name="connsiteY36" fmla="*/ 4789 h 10000"/>
                  <a:gd name="connsiteX37" fmla="*/ 315 w 10000"/>
                  <a:gd name="connsiteY37" fmla="*/ 5475 h 10000"/>
                  <a:gd name="connsiteX38" fmla="*/ 544 w 10000"/>
                  <a:gd name="connsiteY38" fmla="*/ 6198 h 10000"/>
                  <a:gd name="connsiteX39" fmla="*/ 858 w 10000"/>
                  <a:gd name="connsiteY39" fmla="*/ 6497 h 10000"/>
                  <a:gd name="connsiteX40" fmla="*/ 875 w 10000"/>
                  <a:gd name="connsiteY40" fmla="*/ 5957 h 10000"/>
                  <a:gd name="connsiteX41" fmla="*/ 690 w 10000"/>
                  <a:gd name="connsiteY41" fmla="*/ 5268 h 10000"/>
                  <a:gd name="connsiteX42" fmla="*/ 1072 w 10000"/>
                  <a:gd name="connsiteY42"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01 w 10000"/>
                  <a:gd name="connsiteY20" fmla="*/ 3787 h 10000"/>
                  <a:gd name="connsiteX21" fmla="*/ 5385 w 10000"/>
                  <a:gd name="connsiteY21" fmla="*/ 3698 h 10000"/>
                  <a:gd name="connsiteX22" fmla="*/ 5836 w 10000"/>
                  <a:gd name="connsiteY22" fmla="*/ 3743 h 10000"/>
                  <a:gd name="connsiteX23" fmla="*/ 6044 w 10000"/>
                  <a:gd name="connsiteY23" fmla="*/ 3519 h 10000"/>
                  <a:gd name="connsiteX24" fmla="*/ 6044 w 10000"/>
                  <a:gd name="connsiteY24" fmla="*/ 3310 h 10000"/>
                  <a:gd name="connsiteX25" fmla="*/ 6252 w 10000"/>
                  <a:gd name="connsiteY25" fmla="*/ 3191 h 10000"/>
                  <a:gd name="connsiteX26" fmla="*/ 6338 w 10000"/>
                  <a:gd name="connsiteY26" fmla="*/ 3057 h 10000"/>
                  <a:gd name="connsiteX27" fmla="*/ 6771 w 10000"/>
                  <a:gd name="connsiteY27" fmla="*/ 2744 h 10000"/>
                  <a:gd name="connsiteX28" fmla="*/ 6771 w 10000"/>
                  <a:gd name="connsiteY28" fmla="*/ 2610 h 10000"/>
                  <a:gd name="connsiteX29" fmla="*/ 7077 w 10000"/>
                  <a:gd name="connsiteY29" fmla="*/ 2426 h 10000"/>
                  <a:gd name="connsiteX30" fmla="*/ 8182 w 10000"/>
                  <a:gd name="connsiteY30" fmla="*/ 2255 h 10000"/>
                  <a:gd name="connsiteX31" fmla="*/ 9958 w 10000"/>
                  <a:gd name="connsiteY31" fmla="*/ 3830 h 10000"/>
                  <a:gd name="connsiteX32" fmla="*/ 9197 w 10000"/>
                  <a:gd name="connsiteY32" fmla="*/ 6044 h 10000"/>
                  <a:gd name="connsiteX33" fmla="*/ 6469 w 10000"/>
                  <a:gd name="connsiteY33" fmla="*/ 8676 h 10000"/>
                  <a:gd name="connsiteX34" fmla="*/ 1518 w 10000"/>
                  <a:gd name="connsiteY34" fmla="*/ 9986 h 10000"/>
                  <a:gd name="connsiteX35" fmla="*/ 347 w 10000"/>
                  <a:gd name="connsiteY35" fmla="*/ 7900 h 10000"/>
                  <a:gd name="connsiteX36" fmla="*/ 1 w 10000"/>
                  <a:gd name="connsiteY36" fmla="*/ 4789 h 10000"/>
                  <a:gd name="connsiteX37" fmla="*/ 315 w 10000"/>
                  <a:gd name="connsiteY37" fmla="*/ 5475 h 10000"/>
                  <a:gd name="connsiteX38" fmla="*/ 544 w 10000"/>
                  <a:gd name="connsiteY38" fmla="*/ 6198 h 10000"/>
                  <a:gd name="connsiteX39" fmla="*/ 858 w 10000"/>
                  <a:gd name="connsiteY39" fmla="*/ 6497 h 10000"/>
                  <a:gd name="connsiteX40" fmla="*/ 875 w 10000"/>
                  <a:gd name="connsiteY40" fmla="*/ 5957 h 10000"/>
                  <a:gd name="connsiteX41" fmla="*/ 690 w 10000"/>
                  <a:gd name="connsiteY41" fmla="*/ 5268 h 10000"/>
                  <a:gd name="connsiteX42" fmla="*/ 1072 w 10000"/>
                  <a:gd name="connsiteY42"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593 w 10000"/>
                  <a:gd name="connsiteY20" fmla="*/ 3922 h 10000"/>
                  <a:gd name="connsiteX21" fmla="*/ 4901 w 10000"/>
                  <a:gd name="connsiteY21" fmla="*/ 3787 h 10000"/>
                  <a:gd name="connsiteX22" fmla="*/ 5385 w 10000"/>
                  <a:gd name="connsiteY22" fmla="*/ 3698 h 10000"/>
                  <a:gd name="connsiteX23" fmla="*/ 5836 w 10000"/>
                  <a:gd name="connsiteY23" fmla="*/ 3743 h 10000"/>
                  <a:gd name="connsiteX24" fmla="*/ 6044 w 10000"/>
                  <a:gd name="connsiteY24" fmla="*/ 3519 h 10000"/>
                  <a:gd name="connsiteX25" fmla="*/ 6044 w 10000"/>
                  <a:gd name="connsiteY25" fmla="*/ 3310 h 10000"/>
                  <a:gd name="connsiteX26" fmla="*/ 6252 w 10000"/>
                  <a:gd name="connsiteY26" fmla="*/ 3191 h 10000"/>
                  <a:gd name="connsiteX27" fmla="*/ 6338 w 10000"/>
                  <a:gd name="connsiteY27" fmla="*/ 3057 h 10000"/>
                  <a:gd name="connsiteX28" fmla="*/ 6771 w 10000"/>
                  <a:gd name="connsiteY28" fmla="*/ 2744 h 10000"/>
                  <a:gd name="connsiteX29" fmla="*/ 6771 w 10000"/>
                  <a:gd name="connsiteY29" fmla="*/ 2610 h 10000"/>
                  <a:gd name="connsiteX30" fmla="*/ 7077 w 10000"/>
                  <a:gd name="connsiteY30" fmla="*/ 2426 h 10000"/>
                  <a:gd name="connsiteX31" fmla="*/ 8182 w 10000"/>
                  <a:gd name="connsiteY31" fmla="*/ 2255 h 10000"/>
                  <a:gd name="connsiteX32" fmla="*/ 9958 w 10000"/>
                  <a:gd name="connsiteY32" fmla="*/ 3830 h 10000"/>
                  <a:gd name="connsiteX33" fmla="*/ 9197 w 10000"/>
                  <a:gd name="connsiteY33" fmla="*/ 6044 h 10000"/>
                  <a:gd name="connsiteX34" fmla="*/ 6469 w 10000"/>
                  <a:gd name="connsiteY34" fmla="*/ 8676 h 10000"/>
                  <a:gd name="connsiteX35" fmla="*/ 1518 w 10000"/>
                  <a:gd name="connsiteY35" fmla="*/ 9986 h 10000"/>
                  <a:gd name="connsiteX36" fmla="*/ 347 w 10000"/>
                  <a:gd name="connsiteY36" fmla="*/ 7900 h 10000"/>
                  <a:gd name="connsiteX37" fmla="*/ 1 w 10000"/>
                  <a:gd name="connsiteY37" fmla="*/ 4789 h 10000"/>
                  <a:gd name="connsiteX38" fmla="*/ 315 w 10000"/>
                  <a:gd name="connsiteY38" fmla="*/ 5475 h 10000"/>
                  <a:gd name="connsiteX39" fmla="*/ 544 w 10000"/>
                  <a:gd name="connsiteY39" fmla="*/ 6198 h 10000"/>
                  <a:gd name="connsiteX40" fmla="*/ 858 w 10000"/>
                  <a:gd name="connsiteY40" fmla="*/ 6497 h 10000"/>
                  <a:gd name="connsiteX41" fmla="*/ 875 w 10000"/>
                  <a:gd name="connsiteY41" fmla="*/ 5957 h 10000"/>
                  <a:gd name="connsiteX42" fmla="*/ 690 w 10000"/>
                  <a:gd name="connsiteY42" fmla="*/ 5268 h 10000"/>
                  <a:gd name="connsiteX43" fmla="*/ 1072 w 10000"/>
                  <a:gd name="connsiteY4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593 w 10000"/>
                  <a:gd name="connsiteY20" fmla="*/ 3922 h 10000"/>
                  <a:gd name="connsiteX21" fmla="*/ 4953 w 10000"/>
                  <a:gd name="connsiteY21" fmla="*/ 3712 h 10000"/>
                  <a:gd name="connsiteX22" fmla="*/ 5385 w 10000"/>
                  <a:gd name="connsiteY22" fmla="*/ 3698 h 10000"/>
                  <a:gd name="connsiteX23" fmla="*/ 5836 w 10000"/>
                  <a:gd name="connsiteY23" fmla="*/ 3743 h 10000"/>
                  <a:gd name="connsiteX24" fmla="*/ 6044 w 10000"/>
                  <a:gd name="connsiteY24" fmla="*/ 3519 h 10000"/>
                  <a:gd name="connsiteX25" fmla="*/ 6044 w 10000"/>
                  <a:gd name="connsiteY25" fmla="*/ 3310 h 10000"/>
                  <a:gd name="connsiteX26" fmla="*/ 6252 w 10000"/>
                  <a:gd name="connsiteY26" fmla="*/ 3191 h 10000"/>
                  <a:gd name="connsiteX27" fmla="*/ 6338 w 10000"/>
                  <a:gd name="connsiteY27" fmla="*/ 3057 h 10000"/>
                  <a:gd name="connsiteX28" fmla="*/ 6771 w 10000"/>
                  <a:gd name="connsiteY28" fmla="*/ 2744 h 10000"/>
                  <a:gd name="connsiteX29" fmla="*/ 6771 w 10000"/>
                  <a:gd name="connsiteY29" fmla="*/ 2610 h 10000"/>
                  <a:gd name="connsiteX30" fmla="*/ 7077 w 10000"/>
                  <a:gd name="connsiteY30" fmla="*/ 2426 h 10000"/>
                  <a:gd name="connsiteX31" fmla="*/ 8182 w 10000"/>
                  <a:gd name="connsiteY31" fmla="*/ 2255 h 10000"/>
                  <a:gd name="connsiteX32" fmla="*/ 9958 w 10000"/>
                  <a:gd name="connsiteY32" fmla="*/ 3830 h 10000"/>
                  <a:gd name="connsiteX33" fmla="*/ 9197 w 10000"/>
                  <a:gd name="connsiteY33" fmla="*/ 6044 h 10000"/>
                  <a:gd name="connsiteX34" fmla="*/ 6469 w 10000"/>
                  <a:gd name="connsiteY34" fmla="*/ 8676 h 10000"/>
                  <a:gd name="connsiteX35" fmla="*/ 1518 w 10000"/>
                  <a:gd name="connsiteY35" fmla="*/ 9986 h 10000"/>
                  <a:gd name="connsiteX36" fmla="*/ 347 w 10000"/>
                  <a:gd name="connsiteY36" fmla="*/ 7900 h 10000"/>
                  <a:gd name="connsiteX37" fmla="*/ 1 w 10000"/>
                  <a:gd name="connsiteY37" fmla="*/ 4789 h 10000"/>
                  <a:gd name="connsiteX38" fmla="*/ 315 w 10000"/>
                  <a:gd name="connsiteY38" fmla="*/ 5475 h 10000"/>
                  <a:gd name="connsiteX39" fmla="*/ 544 w 10000"/>
                  <a:gd name="connsiteY39" fmla="*/ 6198 h 10000"/>
                  <a:gd name="connsiteX40" fmla="*/ 858 w 10000"/>
                  <a:gd name="connsiteY40" fmla="*/ 6497 h 10000"/>
                  <a:gd name="connsiteX41" fmla="*/ 875 w 10000"/>
                  <a:gd name="connsiteY41" fmla="*/ 5957 h 10000"/>
                  <a:gd name="connsiteX42" fmla="*/ 690 w 10000"/>
                  <a:gd name="connsiteY42" fmla="*/ 5268 h 10000"/>
                  <a:gd name="connsiteX43" fmla="*/ 1072 w 10000"/>
                  <a:gd name="connsiteY4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593 w 10000"/>
                  <a:gd name="connsiteY20" fmla="*/ 3922 h 10000"/>
                  <a:gd name="connsiteX21" fmla="*/ 4953 w 10000"/>
                  <a:gd name="connsiteY21" fmla="*/ 3712 h 10000"/>
                  <a:gd name="connsiteX22" fmla="*/ 5385 w 10000"/>
                  <a:gd name="connsiteY22" fmla="*/ 3698 h 10000"/>
                  <a:gd name="connsiteX23" fmla="*/ 5836 w 10000"/>
                  <a:gd name="connsiteY23" fmla="*/ 3743 h 10000"/>
                  <a:gd name="connsiteX24" fmla="*/ 6044 w 10000"/>
                  <a:gd name="connsiteY24" fmla="*/ 3519 h 10000"/>
                  <a:gd name="connsiteX25" fmla="*/ 6044 w 10000"/>
                  <a:gd name="connsiteY25" fmla="*/ 3310 h 10000"/>
                  <a:gd name="connsiteX26" fmla="*/ 6252 w 10000"/>
                  <a:gd name="connsiteY26" fmla="*/ 3191 h 10000"/>
                  <a:gd name="connsiteX27" fmla="*/ 6338 w 10000"/>
                  <a:gd name="connsiteY27" fmla="*/ 3057 h 10000"/>
                  <a:gd name="connsiteX28" fmla="*/ 6771 w 10000"/>
                  <a:gd name="connsiteY28" fmla="*/ 2744 h 10000"/>
                  <a:gd name="connsiteX29" fmla="*/ 6771 w 10000"/>
                  <a:gd name="connsiteY29" fmla="*/ 2610 h 10000"/>
                  <a:gd name="connsiteX30" fmla="*/ 7077 w 10000"/>
                  <a:gd name="connsiteY30" fmla="*/ 2426 h 10000"/>
                  <a:gd name="connsiteX31" fmla="*/ 8182 w 10000"/>
                  <a:gd name="connsiteY31" fmla="*/ 2255 h 10000"/>
                  <a:gd name="connsiteX32" fmla="*/ 9958 w 10000"/>
                  <a:gd name="connsiteY32" fmla="*/ 3830 h 10000"/>
                  <a:gd name="connsiteX33" fmla="*/ 9197 w 10000"/>
                  <a:gd name="connsiteY33" fmla="*/ 6044 h 10000"/>
                  <a:gd name="connsiteX34" fmla="*/ 6469 w 10000"/>
                  <a:gd name="connsiteY34" fmla="*/ 8676 h 10000"/>
                  <a:gd name="connsiteX35" fmla="*/ 1518 w 10000"/>
                  <a:gd name="connsiteY35" fmla="*/ 9986 h 10000"/>
                  <a:gd name="connsiteX36" fmla="*/ 347 w 10000"/>
                  <a:gd name="connsiteY36" fmla="*/ 7900 h 10000"/>
                  <a:gd name="connsiteX37" fmla="*/ 1 w 10000"/>
                  <a:gd name="connsiteY37" fmla="*/ 4789 h 10000"/>
                  <a:gd name="connsiteX38" fmla="*/ 315 w 10000"/>
                  <a:gd name="connsiteY38" fmla="*/ 5475 h 10000"/>
                  <a:gd name="connsiteX39" fmla="*/ 544 w 10000"/>
                  <a:gd name="connsiteY39" fmla="*/ 6198 h 10000"/>
                  <a:gd name="connsiteX40" fmla="*/ 858 w 10000"/>
                  <a:gd name="connsiteY40" fmla="*/ 6497 h 10000"/>
                  <a:gd name="connsiteX41" fmla="*/ 875 w 10000"/>
                  <a:gd name="connsiteY41" fmla="*/ 5957 h 10000"/>
                  <a:gd name="connsiteX42" fmla="*/ 690 w 10000"/>
                  <a:gd name="connsiteY42" fmla="*/ 5268 h 10000"/>
                  <a:gd name="connsiteX43" fmla="*/ 1072 w 10000"/>
                  <a:gd name="connsiteY4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593 w 10000"/>
                  <a:gd name="connsiteY20" fmla="*/ 3922 h 10000"/>
                  <a:gd name="connsiteX21" fmla="*/ 4953 w 10000"/>
                  <a:gd name="connsiteY21" fmla="*/ 3712 h 10000"/>
                  <a:gd name="connsiteX22" fmla="*/ 5385 w 10000"/>
                  <a:gd name="connsiteY22" fmla="*/ 3698 h 10000"/>
                  <a:gd name="connsiteX23" fmla="*/ 5836 w 10000"/>
                  <a:gd name="connsiteY23" fmla="*/ 3743 h 10000"/>
                  <a:gd name="connsiteX24" fmla="*/ 6044 w 10000"/>
                  <a:gd name="connsiteY24" fmla="*/ 3519 h 10000"/>
                  <a:gd name="connsiteX25" fmla="*/ 6044 w 10000"/>
                  <a:gd name="connsiteY25" fmla="*/ 3310 h 10000"/>
                  <a:gd name="connsiteX26" fmla="*/ 6252 w 10000"/>
                  <a:gd name="connsiteY26" fmla="*/ 3191 h 10000"/>
                  <a:gd name="connsiteX27" fmla="*/ 6338 w 10000"/>
                  <a:gd name="connsiteY27" fmla="*/ 3057 h 10000"/>
                  <a:gd name="connsiteX28" fmla="*/ 6771 w 10000"/>
                  <a:gd name="connsiteY28" fmla="*/ 2744 h 10000"/>
                  <a:gd name="connsiteX29" fmla="*/ 6771 w 10000"/>
                  <a:gd name="connsiteY29" fmla="*/ 2610 h 10000"/>
                  <a:gd name="connsiteX30" fmla="*/ 7077 w 10000"/>
                  <a:gd name="connsiteY30" fmla="*/ 2426 h 10000"/>
                  <a:gd name="connsiteX31" fmla="*/ 8182 w 10000"/>
                  <a:gd name="connsiteY31" fmla="*/ 2255 h 10000"/>
                  <a:gd name="connsiteX32" fmla="*/ 9958 w 10000"/>
                  <a:gd name="connsiteY32" fmla="*/ 3830 h 10000"/>
                  <a:gd name="connsiteX33" fmla="*/ 9197 w 10000"/>
                  <a:gd name="connsiteY33" fmla="*/ 6044 h 10000"/>
                  <a:gd name="connsiteX34" fmla="*/ 6469 w 10000"/>
                  <a:gd name="connsiteY34" fmla="*/ 8676 h 10000"/>
                  <a:gd name="connsiteX35" fmla="*/ 1518 w 10000"/>
                  <a:gd name="connsiteY35" fmla="*/ 9986 h 10000"/>
                  <a:gd name="connsiteX36" fmla="*/ 347 w 10000"/>
                  <a:gd name="connsiteY36" fmla="*/ 7900 h 10000"/>
                  <a:gd name="connsiteX37" fmla="*/ 1 w 10000"/>
                  <a:gd name="connsiteY37" fmla="*/ 4789 h 10000"/>
                  <a:gd name="connsiteX38" fmla="*/ 315 w 10000"/>
                  <a:gd name="connsiteY38" fmla="*/ 5475 h 10000"/>
                  <a:gd name="connsiteX39" fmla="*/ 544 w 10000"/>
                  <a:gd name="connsiteY39" fmla="*/ 6198 h 10000"/>
                  <a:gd name="connsiteX40" fmla="*/ 858 w 10000"/>
                  <a:gd name="connsiteY40" fmla="*/ 6497 h 10000"/>
                  <a:gd name="connsiteX41" fmla="*/ 875 w 10000"/>
                  <a:gd name="connsiteY41" fmla="*/ 5957 h 10000"/>
                  <a:gd name="connsiteX42" fmla="*/ 690 w 10000"/>
                  <a:gd name="connsiteY42" fmla="*/ 5268 h 10000"/>
                  <a:gd name="connsiteX43" fmla="*/ 1072 w 10000"/>
                  <a:gd name="connsiteY4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593 w 10000"/>
                  <a:gd name="connsiteY20" fmla="*/ 3922 h 10000"/>
                  <a:gd name="connsiteX21" fmla="*/ 4953 w 10000"/>
                  <a:gd name="connsiteY21" fmla="*/ 3712 h 10000"/>
                  <a:gd name="connsiteX22" fmla="*/ 5385 w 10000"/>
                  <a:gd name="connsiteY22" fmla="*/ 3698 h 10000"/>
                  <a:gd name="connsiteX23" fmla="*/ 5836 w 10000"/>
                  <a:gd name="connsiteY23" fmla="*/ 3743 h 10000"/>
                  <a:gd name="connsiteX24" fmla="*/ 6044 w 10000"/>
                  <a:gd name="connsiteY24" fmla="*/ 3519 h 10000"/>
                  <a:gd name="connsiteX25" fmla="*/ 6044 w 10000"/>
                  <a:gd name="connsiteY25" fmla="*/ 3310 h 10000"/>
                  <a:gd name="connsiteX26" fmla="*/ 6252 w 10000"/>
                  <a:gd name="connsiteY26" fmla="*/ 3191 h 10000"/>
                  <a:gd name="connsiteX27" fmla="*/ 6338 w 10000"/>
                  <a:gd name="connsiteY27" fmla="*/ 3057 h 10000"/>
                  <a:gd name="connsiteX28" fmla="*/ 6771 w 10000"/>
                  <a:gd name="connsiteY28" fmla="*/ 2744 h 10000"/>
                  <a:gd name="connsiteX29" fmla="*/ 6771 w 10000"/>
                  <a:gd name="connsiteY29" fmla="*/ 2610 h 10000"/>
                  <a:gd name="connsiteX30" fmla="*/ 7077 w 10000"/>
                  <a:gd name="connsiteY30" fmla="*/ 2426 h 10000"/>
                  <a:gd name="connsiteX31" fmla="*/ 8182 w 10000"/>
                  <a:gd name="connsiteY31" fmla="*/ 2255 h 10000"/>
                  <a:gd name="connsiteX32" fmla="*/ 9958 w 10000"/>
                  <a:gd name="connsiteY32" fmla="*/ 3830 h 10000"/>
                  <a:gd name="connsiteX33" fmla="*/ 9197 w 10000"/>
                  <a:gd name="connsiteY33" fmla="*/ 6044 h 10000"/>
                  <a:gd name="connsiteX34" fmla="*/ 6469 w 10000"/>
                  <a:gd name="connsiteY34" fmla="*/ 8676 h 10000"/>
                  <a:gd name="connsiteX35" fmla="*/ 1518 w 10000"/>
                  <a:gd name="connsiteY35" fmla="*/ 9986 h 10000"/>
                  <a:gd name="connsiteX36" fmla="*/ 347 w 10000"/>
                  <a:gd name="connsiteY36" fmla="*/ 7900 h 10000"/>
                  <a:gd name="connsiteX37" fmla="*/ 1 w 10000"/>
                  <a:gd name="connsiteY37" fmla="*/ 4789 h 10000"/>
                  <a:gd name="connsiteX38" fmla="*/ 315 w 10000"/>
                  <a:gd name="connsiteY38" fmla="*/ 5475 h 10000"/>
                  <a:gd name="connsiteX39" fmla="*/ 544 w 10000"/>
                  <a:gd name="connsiteY39" fmla="*/ 6198 h 10000"/>
                  <a:gd name="connsiteX40" fmla="*/ 858 w 10000"/>
                  <a:gd name="connsiteY40" fmla="*/ 6497 h 10000"/>
                  <a:gd name="connsiteX41" fmla="*/ 875 w 10000"/>
                  <a:gd name="connsiteY41" fmla="*/ 5957 h 10000"/>
                  <a:gd name="connsiteX42" fmla="*/ 690 w 10000"/>
                  <a:gd name="connsiteY42" fmla="*/ 5268 h 10000"/>
                  <a:gd name="connsiteX43" fmla="*/ 1072 w 10000"/>
                  <a:gd name="connsiteY4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593 w 10000"/>
                  <a:gd name="connsiteY20" fmla="*/ 3922 h 10000"/>
                  <a:gd name="connsiteX21" fmla="*/ 4953 w 10000"/>
                  <a:gd name="connsiteY21" fmla="*/ 3712 h 10000"/>
                  <a:gd name="connsiteX22" fmla="*/ 5385 w 10000"/>
                  <a:gd name="connsiteY22" fmla="*/ 3698 h 10000"/>
                  <a:gd name="connsiteX23" fmla="*/ 5836 w 10000"/>
                  <a:gd name="connsiteY23" fmla="*/ 3743 h 10000"/>
                  <a:gd name="connsiteX24" fmla="*/ 6044 w 10000"/>
                  <a:gd name="connsiteY24" fmla="*/ 3519 h 10000"/>
                  <a:gd name="connsiteX25" fmla="*/ 6044 w 10000"/>
                  <a:gd name="connsiteY25" fmla="*/ 3310 h 10000"/>
                  <a:gd name="connsiteX26" fmla="*/ 6252 w 10000"/>
                  <a:gd name="connsiteY26" fmla="*/ 3191 h 10000"/>
                  <a:gd name="connsiteX27" fmla="*/ 6338 w 10000"/>
                  <a:gd name="connsiteY27" fmla="*/ 3057 h 10000"/>
                  <a:gd name="connsiteX28" fmla="*/ 6771 w 10000"/>
                  <a:gd name="connsiteY28" fmla="*/ 2744 h 10000"/>
                  <a:gd name="connsiteX29" fmla="*/ 6771 w 10000"/>
                  <a:gd name="connsiteY29" fmla="*/ 2610 h 10000"/>
                  <a:gd name="connsiteX30" fmla="*/ 7077 w 10000"/>
                  <a:gd name="connsiteY30" fmla="*/ 2426 h 10000"/>
                  <a:gd name="connsiteX31" fmla="*/ 8182 w 10000"/>
                  <a:gd name="connsiteY31" fmla="*/ 2255 h 10000"/>
                  <a:gd name="connsiteX32" fmla="*/ 9958 w 10000"/>
                  <a:gd name="connsiteY32" fmla="*/ 3830 h 10000"/>
                  <a:gd name="connsiteX33" fmla="*/ 9197 w 10000"/>
                  <a:gd name="connsiteY33" fmla="*/ 6044 h 10000"/>
                  <a:gd name="connsiteX34" fmla="*/ 6469 w 10000"/>
                  <a:gd name="connsiteY34" fmla="*/ 8676 h 10000"/>
                  <a:gd name="connsiteX35" fmla="*/ 1518 w 10000"/>
                  <a:gd name="connsiteY35" fmla="*/ 9986 h 10000"/>
                  <a:gd name="connsiteX36" fmla="*/ 347 w 10000"/>
                  <a:gd name="connsiteY36" fmla="*/ 7900 h 10000"/>
                  <a:gd name="connsiteX37" fmla="*/ 1 w 10000"/>
                  <a:gd name="connsiteY37" fmla="*/ 4789 h 10000"/>
                  <a:gd name="connsiteX38" fmla="*/ 315 w 10000"/>
                  <a:gd name="connsiteY38" fmla="*/ 5475 h 10000"/>
                  <a:gd name="connsiteX39" fmla="*/ 544 w 10000"/>
                  <a:gd name="connsiteY39" fmla="*/ 6198 h 10000"/>
                  <a:gd name="connsiteX40" fmla="*/ 858 w 10000"/>
                  <a:gd name="connsiteY40" fmla="*/ 6497 h 10000"/>
                  <a:gd name="connsiteX41" fmla="*/ 875 w 10000"/>
                  <a:gd name="connsiteY41" fmla="*/ 5957 h 10000"/>
                  <a:gd name="connsiteX42" fmla="*/ 690 w 10000"/>
                  <a:gd name="connsiteY42" fmla="*/ 5268 h 10000"/>
                  <a:gd name="connsiteX43" fmla="*/ 1072 w 10000"/>
                  <a:gd name="connsiteY4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866 w 10000"/>
                  <a:gd name="connsiteY20" fmla="*/ 4026 h 10000"/>
                  <a:gd name="connsiteX21" fmla="*/ 5593 w 10000"/>
                  <a:gd name="connsiteY21" fmla="*/ 3922 h 10000"/>
                  <a:gd name="connsiteX22" fmla="*/ 4953 w 10000"/>
                  <a:gd name="connsiteY22" fmla="*/ 3712 h 10000"/>
                  <a:gd name="connsiteX23" fmla="*/ 5385 w 10000"/>
                  <a:gd name="connsiteY23" fmla="*/ 3698 h 10000"/>
                  <a:gd name="connsiteX24" fmla="*/ 5836 w 10000"/>
                  <a:gd name="connsiteY24" fmla="*/ 3743 h 10000"/>
                  <a:gd name="connsiteX25" fmla="*/ 6044 w 10000"/>
                  <a:gd name="connsiteY25" fmla="*/ 3519 h 10000"/>
                  <a:gd name="connsiteX26" fmla="*/ 6044 w 10000"/>
                  <a:gd name="connsiteY26" fmla="*/ 3310 h 10000"/>
                  <a:gd name="connsiteX27" fmla="*/ 6252 w 10000"/>
                  <a:gd name="connsiteY27" fmla="*/ 3191 h 10000"/>
                  <a:gd name="connsiteX28" fmla="*/ 6338 w 10000"/>
                  <a:gd name="connsiteY28" fmla="*/ 3057 h 10000"/>
                  <a:gd name="connsiteX29" fmla="*/ 6771 w 10000"/>
                  <a:gd name="connsiteY29" fmla="*/ 2744 h 10000"/>
                  <a:gd name="connsiteX30" fmla="*/ 6771 w 10000"/>
                  <a:gd name="connsiteY30" fmla="*/ 2610 h 10000"/>
                  <a:gd name="connsiteX31" fmla="*/ 7077 w 10000"/>
                  <a:gd name="connsiteY31" fmla="*/ 2426 h 10000"/>
                  <a:gd name="connsiteX32" fmla="*/ 8182 w 10000"/>
                  <a:gd name="connsiteY32" fmla="*/ 2255 h 10000"/>
                  <a:gd name="connsiteX33" fmla="*/ 9958 w 10000"/>
                  <a:gd name="connsiteY33" fmla="*/ 3830 h 10000"/>
                  <a:gd name="connsiteX34" fmla="*/ 9197 w 10000"/>
                  <a:gd name="connsiteY34" fmla="*/ 6044 h 10000"/>
                  <a:gd name="connsiteX35" fmla="*/ 6469 w 10000"/>
                  <a:gd name="connsiteY35" fmla="*/ 8676 h 10000"/>
                  <a:gd name="connsiteX36" fmla="*/ 1518 w 10000"/>
                  <a:gd name="connsiteY36" fmla="*/ 9986 h 10000"/>
                  <a:gd name="connsiteX37" fmla="*/ 347 w 10000"/>
                  <a:gd name="connsiteY37" fmla="*/ 7900 h 10000"/>
                  <a:gd name="connsiteX38" fmla="*/ 1 w 10000"/>
                  <a:gd name="connsiteY38" fmla="*/ 4789 h 10000"/>
                  <a:gd name="connsiteX39" fmla="*/ 315 w 10000"/>
                  <a:gd name="connsiteY39" fmla="*/ 5475 h 10000"/>
                  <a:gd name="connsiteX40" fmla="*/ 544 w 10000"/>
                  <a:gd name="connsiteY40" fmla="*/ 6198 h 10000"/>
                  <a:gd name="connsiteX41" fmla="*/ 858 w 10000"/>
                  <a:gd name="connsiteY41" fmla="*/ 6497 h 10000"/>
                  <a:gd name="connsiteX42" fmla="*/ 875 w 10000"/>
                  <a:gd name="connsiteY42" fmla="*/ 5957 h 10000"/>
                  <a:gd name="connsiteX43" fmla="*/ 690 w 10000"/>
                  <a:gd name="connsiteY43" fmla="*/ 5268 h 10000"/>
                  <a:gd name="connsiteX44" fmla="*/ 1072 w 10000"/>
                  <a:gd name="connsiteY44"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866 w 10000"/>
                  <a:gd name="connsiteY20" fmla="*/ 4026 h 10000"/>
                  <a:gd name="connsiteX21" fmla="*/ 5489 w 10000"/>
                  <a:gd name="connsiteY21" fmla="*/ 4071 h 10000"/>
                  <a:gd name="connsiteX22" fmla="*/ 5593 w 10000"/>
                  <a:gd name="connsiteY22" fmla="*/ 3922 h 10000"/>
                  <a:gd name="connsiteX23" fmla="*/ 4953 w 10000"/>
                  <a:gd name="connsiteY23" fmla="*/ 3712 h 10000"/>
                  <a:gd name="connsiteX24" fmla="*/ 5385 w 10000"/>
                  <a:gd name="connsiteY24" fmla="*/ 3698 h 10000"/>
                  <a:gd name="connsiteX25" fmla="*/ 5836 w 10000"/>
                  <a:gd name="connsiteY25" fmla="*/ 3743 h 10000"/>
                  <a:gd name="connsiteX26" fmla="*/ 6044 w 10000"/>
                  <a:gd name="connsiteY26" fmla="*/ 3519 h 10000"/>
                  <a:gd name="connsiteX27" fmla="*/ 6044 w 10000"/>
                  <a:gd name="connsiteY27" fmla="*/ 3310 h 10000"/>
                  <a:gd name="connsiteX28" fmla="*/ 6252 w 10000"/>
                  <a:gd name="connsiteY28" fmla="*/ 3191 h 10000"/>
                  <a:gd name="connsiteX29" fmla="*/ 6338 w 10000"/>
                  <a:gd name="connsiteY29" fmla="*/ 3057 h 10000"/>
                  <a:gd name="connsiteX30" fmla="*/ 6771 w 10000"/>
                  <a:gd name="connsiteY30" fmla="*/ 2744 h 10000"/>
                  <a:gd name="connsiteX31" fmla="*/ 6771 w 10000"/>
                  <a:gd name="connsiteY31" fmla="*/ 2610 h 10000"/>
                  <a:gd name="connsiteX32" fmla="*/ 7077 w 10000"/>
                  <a:gd name="connsiteY32" fmla="*/ 2426 h 10000"/>
                  <a:gd name="connsiteX33" fmla="*/ 8182 w 10000"/>
                  <a:gd name="connsiteY33" fmla="*/ 2255 h 10000"/>
                  <a:gd name="connsiteX34" fmla="*/ 9958 w 10000"/>
                  <a:gd name="connsiteY34" fmla="*/ 3830 h 10000"/>
                  <a:gd name="connsiteX35" fmla="*/ 9197 w 10000"/>
                  <a:gd name="connsiteY35" fmla="*/ 6044 h 10000"/>
                  <a:gd name="connsiteX36" fmla="*/ 6469 w 10000"/>
                  <a:gd name="connsiteY36" fmla="*/ 8676 h 10000"/>
                  <a:gd name="connsiteX37" fmla="*/ 1518 w 10000"/>
                  <a:gd name="connsiteY37" fmla="*/ 9986 h 10000"/>
                  <a:gd name="connsiteX38" fmla="*/ 347 w 10000"/>
                  <a:gd name="connsiteY38" fmla="*/ 7900 h 10000"/>
                  <a:gd name="connsiteX39" fmla="*/ 1 w 10000"/>
                  <a:gd name="connsiteY39" fmla="*/ 4789 h 10000"/>
                  <a:gd name="connsiteX40" fmla="*/ 315 w 10000"/>
                  <a:gd name="connsiteY40" fmla="*/ 5475 h 10000"/>
                  <a:gd name="connsiteX41" fmla="*/ 544 w 10000"/>
                  <a:gd name="connsiteY41" fmla="*/ 6198 h 10000"/>
                  <a:gd name="connsiteX42" fmla="*/ 858 w 10000"/>
                  <a:gd name="connsiteY42" fmla="*/ 6497 h 10000"/>
                  <a:gd name="connsiteX43" fmla="*/ 875 w 10000"/>
                  <a:gd name="connsiteY43" fmla="*/ 5957 h 10000"/>
                  <a:gd name="connsiteX44" fmla="*/ 690 w 10000"/>
                  <a:gd name="connsiteY44" fmla="*/ 5268 h 10000"/>
                  <a:gd name="connsiteX45" fmla="*/ 1072 w 10000"/>
                  <a:gd name="connsiteY45"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866 w 10000"/>
                  <a:gd name="connsiteY20" fmla="*/ 4026 h 10000"/>
                  <a:gd name="connsiteX21" fmla="*/ 5489 w 10000"/>
                  <a:gd name="connsiteY21" fmla="*/ 4071 h 10000"/>
                  <a:gd name="connsiteX22" fmla="*/ 5593 w 10000"/>
                  <a:gd name="connsiteY22" fmla="*/ 3922 h 10000"/>
                  <a:gd name="connsiteX23" fmla="*/ 4953 w 10000"/>
                  <a:gd name="connsiteY23" fmla="*/ 3712 h 10000"/>
                  <a:gd name="connsiteX24" fmla="*/ 5385 w 10000"/>
                  <a:gd name="connsiteY24" fmla="*/ 3698 h 10000"/>
                  <a:gd name="connsiteX25" fmla="*/ 5836 w 10000"/>
                  <a:gd name="connsiteY25" fmla="*/ 3743 h 10000"/>
                  <a:gd name="connsiteX26" fmla="*/ 6044 w 10000"/>
                  <a:gd name="connsiteY26" fmla="*/ 3519 h 10000"/>
                  <a:gd name="connsiteX27" fmla="*/ 6044 w 10000"/>
                  <a:gd name="connsiteY27" fmla="*/ 3310 h 10000"/>
                  <a:gd name="connsiteX28" fmla="*/ 6252 w 10000"/>
                  <a:gd name="connsiteY28" fmla="*/ 3191 h 10000"/>
                  <a:gd name="connsiteX29" fmla="*/ 6338 w 10000"/>
                  <a:gd name="connsiteY29" fmla="*/ 3057 h 10000"/>
                  <a:gd name="connsiteX30" fmla="*/ 6771 w 10000"/>
                  <a:gd name="connsiteY30" fmla="*/ 2744 h 10000"/>
                  <a:gd name="connsiteX31" fmla="*/ 6771 w 10000"/>
                  <a:gd name="connsiteY31" fmla="*/ 2610 h 10000"/>
                  <a:gd name="connsiteX32" fmla="*/ 7077 w 10000"/>
                  <a:gd name="connsiteY32" fmla="*/ 2426 h 10000"/>
                  <a:gd name="connsiteX33" fmla="*/ 8182 w 10000"/>
                  <a:gd name="connsiteY33" fmla="*/ 2255 h 10000"/>
                  <a:gd name="connsiteX34" fmla="*/ 9958 w 10000"/>
                  <a:gd name="connsiteY34" fmla="*/ 3830 h 10000"/>
                  <a:gd name="connsiteX35" fmla="*/ 9197 w 10000"/>
                  <a:gd name="connsiteY35" fmla="*/ 6044 h 10000"/>
                  <a:gd name="connsiteX36" fmla="*/ 6469 w 10000"/>
                  <a:gd name="connsiteY36" fmla="*/ 8676 h 10000"/>
                  <a:gd name="connsiteX37" fmla="*/ 1518 w 10000"/>
                  <a:gd name="connsiteY37" fmla="*/ 9986 h 10000"/>
                  <a:gd name="connsiteX38" fmla="*/ 347 w 10000"/>
                  <a:gd name="connsiteY38" fmla="*/ 7900 h 10000"/>
                  <a:gd name="connsiteX39" fmla="*/ 1 w 10000"/>
                  <a:gd name="connsiteY39" fmla="*/ 4789 h 10000"/>
                  <a:gd name="connsiteX40" fmla="*/ 315 w 10000"/>
                  <a:gd name="connsiteY40" fmla="*/ 5475 h 10000"/>
                  <a:gd name="connsiteX41" fmla="*/ 544 w 10000"/>
                  <a:gd name="connsiteY41" fmla="*/ 6198 h 10000"/>
                  <a:gd name="connsiteX42" fmla="*/ 858 w 10000"/>
                  <a:gd name="connsiteY42" fmla="*/ 6497 h 10000"/>
                  <a:gd name="connsiteX43" fmla="*/ 875 w 10000"/>
                  <a:gd name="connsiteY43" fmla="*/ 5957 h 10000"/>
                  <a:gd name="connsiteX44" fmla="*/ 690 w 10000"/>
                  <a:gd name="connsiteY44" fmla="*/ 5268 h 10000"/>
                  <a:gd name="connsiteX45" fmla="*/ 1072 w 10000"/>
                  <a:gd name="connsiteY45"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866 w 10000"/>
                  <a:gd name="connsiteY20" fmla="*/ 4026 h 10000"/>
                  <a:gd name="connsiteX21" fmla="*/ 5489 w 10000"/>
                  <a:gd name="connsiteY21" fmla="*/ 4071 h 10000"/>
                  <a:gd name="connsiteX22" fmla="*/ 5593 w 10000"/>
                  <a:gd name="connsiteY22" fmla="*/ 3922 h 10000"/>
                  <a:gd name="connsiteX23" fmla="*/ 4953 w 10000"/>
                  <a:gd name="connsiteY23" fmla="*/ 3712 h 10000"/>
                  <a:gd name="connsiteX24" fmla="*/ 5385 w 10000"/>
                  <a:gd name="connsiteY24" fmla="*/ 3698 h 10000"/>
                  <a:gd name="connsiteX25" fmla="*/ 5836 w 10000"/>
                  <a:gd name="connsiteY25" fmla="*/ 3743 h 10000"/>
                  <a:gd name="connsiteX26" fmla="*/ 6044 w 10000"/>
                  <a:gd name="connsiteY26" fmla="*/ 3519 h 10000"/>
                  <a:gd name="connsiteX27" fmla="*/ 6044 w 10000"/>
                  <a:gd name="connsiteY27" fmla="*/ 3310 h 10000"/>
                  <a:gd name="connsiteX28" fmla="*/ 6252 w 10000"/>
                  <a:gd name="connsiteY28" fmla="*/ 3191 h 10000"/>
                  <a:gd name="connsiteX29" fmla="*/ 6338 w 10000"/>
                  <a:gd name="connsiteY29" fmla="*/ 3057 h 10000"/>
                  <a:gd name="connsiteX30" fmla="*/ 6771 w 10000"/>
                  <a:gd name="connsiteY30" fmla="*/ 2744 h 10000"/>
                  <a:gd name="connsiteX31" fmla="*/ 6771 w 10000"/>
                  <a:gd name="connsiteY31" fmla="*/ 2610 h 10000"/>
                  <a:gd name="connsiteX32" fmla="*/ 7077 w 10000"/>
                  <a:gd name="connsiteY32" fmla="*/ 2426 h 10000"/>
                  <a:gd name="connsiteX33" fmla="*/ 8182 w 10000"/>
                  <a:gd name="connsiteY33" fmla="*/ 2255 h 10000"/>
                  <a:gd name="connsiteX34" fmla="*/ 9958 w 10000"/>
                  <a:gd name="connsiteY34" fmla="*/ 3830 h 10000"/>
                  <a:gd name="connsiteX35" fmla="*/ 9197 w 10000"/>
                  <a:gd name="connsiteY35" fmla="*/ 6044 h 10000"/>
                  <a:gd name="connsiteX36" fmla="*/ 6469 w 10000"/>
                  <a:gd name="connsiteY36" fmla="*/ 8676 h 10000"/>
                  <a:gd name="connsiteX37" fmla="*/ 1518 w 10000"/>
                  <a:gd name="connsiteY37" fmla="*/ 9986 h 10000"/>
                  <a:gd name="connsiteX38" fmla="*/ 347 w 10000"/>
                  <a:gd name="connsiteY38" fmla="*/ 7900 h 10000"/>
                  <a:gd name="connsiteX39" fmla="*/ 1 w 10000"/>
                  <a:gd name="connsiteY39" fmla="*/ 4789 h 10000"/>
                  <a:gd name="connsiteX40" fmla="*/ 315 w 10000"/>
                  <a:gd name="connsiteY40" fmla="*/ 5475 h 10000"/>
                  <a:gd name="connsiteX41" fmla="*/ 544 w 10000"/>
                  <a:gd name="connsiteY41" fmla="*/ 6198 h 10000"/>
                  <a:gd name="connsiteX42" fmla="*/ 858 w 10000"/>
                  <a:gd name="connsiteY42" fmla="*/ 6497 h 10000"/>
                  <a:gd name="connsiteX43" fmla="*/ 875 w 10000"/>
                  <a:gd name="connsiteY43" fmla="*/ 5957 h 10000"/>
                  <a:gd name="connsiteX44" fmla="*/ 690 w 10000"/>
                  <a:gd name="connsiteY44" fmla="*/ 5268 h 10000"/>
                  <a:gd name="connsiteX45" fmla="*/ 1072 w 10000"/>
                  <a:gd name="connsiteY45"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316 w 10000"/>
                  <a:gd name="connsiteY20" fmla="*/ 4264 h 10000"/>
                  <a:gd name="connsiteX21" fmla="*/ 4866 w 10000"/>
                  <a:gd name="connsiteY21" fmla="*/ 4026 h 10000"/>
                  <a:gd name="connsiteX22" fmla="*/ 5489 w 10000"/>
                  <a:gd name="connsiteY22" fmla="*/ 4071 h 10000"/>
                  <a:gd name="connsiteX23" fmla="*/ 5593 w 10000"/>
                  <a:gd name="connsiteY23" fmla="*/ 3922 h 10000"/>
                  <a:gd name="connsiteX24" fmla="*/ 4953 w 10000"/>
                  <a:gd name="connsiteY24" fmla="*/ 3712 h 10000"/>
                  <a:gd name="connsiteX25" fmla="*/ 5385 w 10000"/>
                  <a:gd name="connsiteY25" fmla="*/ 3698 h 10000"/>
                  <a:gd name="connsiteX26" fmla="*/ 5836 w 10000"/>
                  <a:gd name="connsiteY26" fmla="*/ 3743 h 10000"/>
                  <a:gd name="connsiteX27" fmla="*/ 6044 w 10000"/>
                  <a:gd name="connsiteY27" fmla="*/ 3519 h 10000"/>
                  <a:gd name="connsiteX28" fmla="*/ 6044 w 10000"/>
                  <a:gd name="connsiteY28" fmla="*/ 3310 h 10000"/>
                  <a:gd name="connsiteX29" fmla="*/ 6252 w 10000"/>
                  <a:gd name="connsiteY29" fmla="*/ 3191 h 10000"/>
                  <a:gd name="connsiteX30" fmla="*/ 6338 w 10000"/>
                  <a:gd name="connsiteY30" fmla="*/ 3057 h 10000"/>
                  <a:gd name="connsiteX31" fmla="*/ 6771 w 10000"/>
                  <a:gd name="connsiteY31" fmla="*/ 2744 h 10000"/>
                  <a:gd name="connsiteX32" fmla="*/ 6771 w 10000"/>
                  <a:gd name="connsiteY32" fmla="*/ 2610 h 10000"/>
                  <a:gd name="connsiteX33" fmla="*/ 7077 w 10000"/>
                  <a:gd name="connsiteY33" fmla="*/ 2426 h 10000"/>
                  <a:gd name="connsiteX34" fmla="*/ 8182 w 10000"/>
                  <a:gd name="connsiteY34" fmla="*/ 2255 h 10000"/>
                  <a:gd name="connsiteX35" fmla="*/ 9958 w 10000"/>
                  <a:gd name="connsiteY35" fmla="*/ 3830 h 10000"/>
                  <a:gd name="connsiteX36" fmla="*/ 9197 w 10000"/>
                  <a:gd name="connsiteY36" fmla="*/ 6044 h 10000"/>
                  <a:gd name="connsiteX37" fmla="*/ 6469 w 10000"/>
                  <a:gd name="connsiteY37" fmla="*/ 8676 h 10000"/>
                  <a:gd name="connsiteX38" fmla="*/ 1518 w 10000"/>
                  <a:gd name="connsiteY38" fmla="*/ 9986 h 10000"/>
                  <a:gd name="connsiteX39" fmla="*/ 347 w 10000"/>
                  <a:gd name="connsiteY39" fmla="*/ 7900 h 10000"/>
                  <a:gd name="connsiteX40" fmla="*/ 1 w 10000"/>
                  <a:gd name="connsiteY40" fmla="*/ 4789 h 10000"/>
                  <a:gd name="connsiteX41" fmla="*/ 315 w 10000"/>
                  <a:gd name="connsiteY41" fmla="*/ 5475 h 10000"/>
                  <a:gd name="connsiteX42" fmla="*/ 544 w 10000"/>
                  <a:gd name="connsiteY42" fmla="*/ 6198 h 10000"/>
                  <a:gd name="connsiteX43" fmla="*/ 858 w 10000"/>
                  <a:gd name="connsiteY43" fmla="*/ 6497 h 10000"/>
                  <a:gd name="connsiteX44" fmla="*/ 875 w 10000"/>
                  <a:gd name="connsiteY44" fmla="*/ 5957 h 10000"/>
                  <a:gd name="connsiteX45" fmla="*/ 690 w 10000"/>
                  <a:gd name="connsiteY45" fmla="*/ 5268 h 10000"/>
                  <a:gd name="connsiteX46" fmla="*/ 1072 w 10000"/>
                  <a:gd name="connsiteY46"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660 w 10000"/>
                  <a:gd name="connsiteY19" fmla="*/ 5045 h 10000"/>
                  <a:gd name="connsiteX20" fmla="*/ 5316 w 10000"/>
                  <a:gd name="connsiteY20" fmla="*/ 4264 h 10000"/>
                  <a:gd name="connsiteX21" fmla="*/ 4866 w 10000"/>
                  <a:gd name="connsiteY21" fmla="*/ 4026 h 10000"/>
                  <a:gd name="connsiteX22" fmla="*/ 5489 w 10000"/>
                  <a:gd name="connsiteY22" fmla="*/ 4071 h 10000"/>
                  <a:gd name="connsiteX23" fmla="*/ 5593 w 10000"/>
                  <a:gd name="connsiteY23" fmla="*/ 3922 h 10000"/>
                  <a:gd name="connsiteX24" fmla="*/ 4953 w 10000"/>
                  <a:gd name="connsiteY24" fmla="*/ 3712 h 10000"/>
                  <a:gd name="connsiteX25" fmla="*/ 5385 w 10000"/>
                  <a:gd name="connsiteY25" fmla="*/ 3698 h 10000"/>
                  <a:gd name="connsiteX26" fmla="*/ 5836 w 10000"/>
                  <a:gd name="connsiteY26" fmla="*/ 3743 h 10000"/>
                  <a:gd name="connsiteX27" fmla="*/ 6044 w 10000"/>
                  <a:gd name="connsiteY27" fmla="*/ 3519 h 10000"/>
                  <a:gd name="connsiteX28" fmla="*/ 6044 w 10000"/>
                  <a:gd name="connsiteY28" fmla="*/ 3310 h 10000"/>
                  <a:gd name="connsiteX29" fmla="*/ 6252 w 10000"/>
                  <a:gd name="connsiteY29" fmla="*/ 3191 h 10000"/>
                  <a:gd name="connsiteX30" fmla="*/ 6338 w 10000"/>
                  <a:gd name="connsiteY30" fmla="*/ 3057 h 10000"/>
                  <a:gd name="connsiteX31" fmla="*/ 6771 w 10000"/>
                  <a:gd name="connsiteY31" fmla="*/ 2744 h 10000"/>
                  <a:gd name="connsiteX32" fmla="*/ 6771 w 10000"/>
                  <a:gd name="connsiteY32" fmla="*/ 2610 h 10000"/>
                  <a:gd name="connsiteX33" fmla="*/ 7077 w 10000"/>
                  <a:gd name="connsiteY33" fmla="*/ 2426 h 10000"/>
                  <a:gd name="connsiteX34" fmla="*/ 8182 w 10000"/>
                  <a:gd name="connsiteY34" fmla="*/ 2255 h 10000"/>
                  <a:gd name="connsiteX35" fmla="*/ 9958 w 10000"/>
                  <a:gd name="connsiteY35" fmla="*/ 3830 h 10000"/>
                  <a:gd name="connsiteX36" fmla="*/ 9197 w 10000"/>
                  <a:gd name="connsiteY36" fmla="*/ 6044 h 10000"/>
                  <a:gd name="connsiteX37" fmla="*/ 6469 w 10000"/>
                  <a:gd name="connsiteY37" fmla="*/ 8676 h 10000"/>
                  <a:gd name="connsiteX38" fmla="*/ 1518 w 10000"/>
                  <a:gd name="connsiteY38" fmla="*/ 9986 h 10000"/>
                  <a:gd name="connsiteX39" fmla="*/ 347 w 10000"/>
                  <a:gd name="connsiteY39" fmla="*/ 7900 h 10000"/>
                  <a:gd name="connsiteX40" fmla="*/ 1 w 10000"/>
                  <a:gd name="connsiteY40" fmla="*/ 4789 h 10000"/>
                  <a:gd name="connsiteX41" fmla="*/ 315 w 10000"/>
                  <a:gd name="connsiteY41" fmla="*/ 5475 h 10000"/>
                  <a:gd name="connsiteX42" fmla="*/ 544 w 10000"/>
                  <a:gd name="connsiteY42" fmla="*/ 6198 h 10000"/>
                  <a:gd name="connsiteX43" fmla="*/ 858 w 10000"/>
                  <a:gd name="connsiteY43" fmla="*/ 6497 h 10000"/>
                  <a:gd name="connsiteX44" fmla="*/ 875 w 10000"/>
                  <a:gd name="connsiteY44" fmla="*/ 5957 h 10000"/>
                  <a:gd name="connsiteX45" fmla="*/ 690 w 10000"/>
                  <a:gd name="connsiteY45" fmla="*/ 5268 h 10000"/>
                  <a:gd name="connsiteX46" fmla="*/ 1072 w 10000"/>
                  <a:gd name="connsiteY46"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665 w 10000"/>
                  <a:gd name="connsiteY18" fmla="*/ 4761 h 10000"/>
                  <a:gd name="connsiteX19" fmla="*/ 4660 w 10000"/>
                  <a:gd name="connsiteY19" fmla="*/ 5045 h 10000"/>
                  <a:gd name="connsiteX20" fmla="*/ 5316 w 10000"/>
                  <a:gd name="connsiteY20" fmla="*/ 4264 h 10000"/>
                  <a:gd name="connsiteX21" fmla="*/ 4866 w 10000"/>
                  <a:gd name="connsiteY21" fmla="*/ 4026 h 10000"/>
                  <a:gd name="connsiteX22" fmla="*/ 5489 w 10000"/>
                  <a:gd name="connsiteY22" fmla="*/ 4071 h 10000"/>
                  <a:gd name="connsiteX23" fmla="*/ 5593 w 10000"/>
                  <a:gd name="connsiteY23" fmla="*/ 3922 h 10000"/>
                  <a:gd name="connsiteX24" fmla="*/ 4953 w 10000"/>
                  <a:gd name="connsiteY24" fmla="*/ 3712 h 10000"/>
                  <a:gd name="connsiteX25" fmla="*/ 5385 w 10000"/>
                  <a:gd name="connsiteY25" fmla="*/ 3698 h 10000"/>
                  <a:gd name="connsiteX26" fmla="*/ 5836 w 10000"/>
                  <a:gd name="connsiteY26" fmla="*/ 3743 h 10000"/>
                  <a:gd name="connsiteX27" fmla="*/ 6044 w 10000"/>
                  <a:gd name="connsiteY27" fmla="*/ 3519 h 10000"/>
                  <a:gd name="connsiteX28" fmla="*/ 6044 w 10000"/>
                  <a:gd name="connsiteY28" fmla="*/ 3310 h 10000"/>
                  <a:gd name="connsiteX29" fmla="*/ 6252 w 10000"/>
                  <a:gd name="connsiteY29" fmla="*/ 3191 h 10000"/>
                  <a:gd name="connsiteX30" fmla="*/ 6338 w 10000"/>
                  <a:gd name="connsiteY30" fmla="*/ 3057 h 10000"/>
                  <a:gd name="connsiteX31" fmla="*/ 6771 w 10000"/>
                  <a:gd name="connsiteY31" fmla="*/ 2744 h 10000"/>
                  <a:gd name="connsiteX32" fmla="*/ 6771 w 10000"/>
                  <a:gd name="connsiteY32" fmla="*/ 2610 h 10000"/>
                  <a:gd name="connsiteX33" fmla="*/ 7077 w 10000"/>
                  <a:gd name="connsiteY33" fmla="*/ 2426 h 10000"/>
                  <a:gd name="connsiteX34" fmla="*/ 8182 w 10000"/>
                  <a:gd name="connsiteY34" fmla="*/ 2255 h 10000"/>
                  <a:gd name="connsiteX35" fmla="*/ 9958 w 10000"/>
                  <a:gd name="connsiteY35" fmla="*/ 3830 h 10000"/>
                  <a:gd name="connsiteX36" fmla="*/ 9197 w 10000"/>
                  <a:gd name="connsiteY36" fmla="*/ 6044 h 10000"/>
                  <a:gd name="connsiteX37" fmla="*/ 6469 w 10000"/>
                  <a:gd name="connsiteY37" fmla="*/ 8676 h 10000"/>
                  <a:gd name="connsiteX38" fmla="*/ 1518 w 10000"/>
                  <a:gd name="connsiteY38" fmla="*/ 9986 h 10000"/>
                  <a:gd name="connsiteX39" fmla="*/ 347 w 10000"/>
                  <a:gd name="connsiteY39" fmla="*/ 7900 h 10000"/>
                  <a:gd name="connsiteX40" fmla="*/ 1 w 10000"/>
                  <a:gd name="connsiteY40" fmla="*/ 4789 h 10000"/>
                  <a:gd name="connsiteX41" fmla="*/ 315 w 10000"/>
                  <a:gd name="connsiteY41" fmla="*/ 5475 h 10000"/>
                  <a:gd name="connsiteX42" fmla="*/ 544 w 10000"/>
                  <a:gd name="connsiteY42" fmla="*/ 6198 h 10000"/>
                  <a:gd name="connsiteX43" fmla="*/ 858 w 10000"/>
                  <a:gd name="connsiteY43" fmla="*/ 6497 h 10000"/>
                  <a:gd name="connsiteX44" fmla="*/ 875 w 10000"/>
                  <a:gd name="connsiteY44" fmla="*/ 5957 h 10000"/>
                  <a:gd name="connsiteX45" fmla="*/ 690 w 10000"/>
                  <a:gd name="connsiteY45" fmla="*/ 5268 h 10000"/>
                  <a:gd name="connsiteX46" fmla="*/ 1072 w 10000"/>
                  <a:gd name="connsiteY46"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665 w 10000"/>
                  <a:gd name="connsiteY18" fmla="*/ 4761 h 10000"/>
                  <a:gd name="connsiteX19" fmla="*/ 4660 w 10000"/>
                  <a:gd name="connsiteY19" fmla="*/ 5045 h 10000"/>
                  <a:gd name="connsiteX20" fmla="*/ 5316 w 10000"/>
                  <a:gd name="connsiteY20" fmla="*/ 4264 h 10000"/>
                  <a:gd name="connsiteX21" fmla="*/ 4866 w 10000"/>
                  <a:gd name="connsiteY21" fmla="*/ 4026 h 10000"/>
                  <a:gd name="connsiteX22" fmla="*/ 5489 w 10000"/>
                  <a:gd name="connsiteY22" fmla="*/ 4071 h 10000"/>
                  <a:gd name="connsiteX23" fmla="*/ 5593 w 10000"/>
                  <a:gd name="connsiteY23" fmla="*/ 3922 h 10000"/>
                  <a:gd name="connsiteX24" fmla="*/ 4953 w 10000"/>
                  <a:gd name="connsiteY24" fmla="*/ 3712 h 10000"/>
                  <a:gd name="connsiteX25" fmla="*/ 5385 w 10000"/>
                  <a:gd name="connsiteY25" fmla="*/ 3698 h 10000"/>
                  <a:gd name="connsiteX26" fmla="*/ 5836 w 10000"/>
                  <a:gd name="connsiteY26" fmla="*/ 3743 h 10000"/>
                  <a:gd name="connsiteX27" fmla="*/ 6044 w 10000"/>
                  <a:gd name="connsiteY27" fmla="*/ 3519 h 10000"/>
                  <a:gd name="connsiteX28" fmla="*/ 6044 w 10000"/>
                  <a:gd name="connsiteY28" fmla="*/ 3310 h 10000"/>
                  <a:gd name="connsiteX29" fmla="*/ 6252 w 10000"/>
                  <a:gd name="connsiteY29" fmla="*/ 3191 h 10000"/>
                  <a:gd name="connsiteX30" fmla="*/ 6338 w 10000"/>
                  <a:gd name="connsiteY30" fmla="*/ 3057 h 10000"/>
                  <a:gd name="connsiteX31" fmla="*/ 6771 w 10000"/>
                  <a:gd name="connsiteY31" fmla="*/ 2744 h 10000"/>
                  <a:gd name="connsiteX32" fmla="*/ 6771 w 10000"/>
                  <a:gd name="connsiteY32" fmla="*/ 2610 h 10000"/>
                  <a:gd name="connsiteX33" fmla="*/ 7077 w 10000"/>
                  <a:gd name="connsiteY33" fmla="*/ 2426 h 10000"/>
                  <a:gd name="connsiteX34" fmla="*/ 7897 w 10000"/>
                  <a:gd name="connsiteY34" fmla="*/ 2178 h 10000"/>
                  <a:gd name="connsiteX35" fmla="*/ 8182 w 10000"/>
                  <a:gd name="connsiteY35" fmla="*/ 2255 h 10000"/>
                  <a:gd name="connsiteX36" fmla="*/ 9958 w 10000"/>
                  <a:gd name="connsiteY36" fmla="*/ 3830 h 10000"/>
                  <a:gd name="connsiteX37" fmla="*/ 9197 w 10000"/>
                  <a:gd name="connsiteY37" fmla="*/ 6044 h 10000"/>
                  <a:gd name="connsiteX38" fmla="*/ 6469 w 10000"/>
                  <a:gd name="connsiteY38" fmla="*/ 8676 h 10000"/>
                  <a:gd name="connsiteX39" fmla="*/ 1518 w 10000"/>
                  <a:gd name="connsiteY39" fmla="*/ 9986 h 10000"/>
                  <a:gd name="connsiteX40" fmla="*/ 347 w 10000"/>
                  <a:gd name="connsiteY40" fmla="*/ 7900 h 10000"/>
                  <a:gd name="connsiteX41" fmla="*/ 1 w 10000"/>
                  <a:gd name="connsiteY41" fmla="*/ 4789 h 10000"/>
                  <a:gd name="connsiteX42" fmla="*/ 315 w 10000"/>
                  <a:gd name="connsiteY42" fmla="*/ 5475 h 10000"/>
                  <a:gd name="connsiteX43" fmla="*/ 544 w 10000"/>
                  <a:gd name="connsiteY43" fmla="*/ 6198 h 10000"/>
                  <a:gd name="connsiteX44" fmla="*/ 858 w 10000"/>
                  <a:gd name="connsiteY44" fmla="*/ 6497 h 10000"/>
                  <a:gd name="connsiteX45" fmla="*/ 875 w 10000"/>
                  <a:gd name="connsiteY45" fmla="*/ 5957 h 10000"/>
                  <a:gd name="connsiteX46" fmla="*/ 690 w 10000"/>
                  <a:gd name="connsiteY46" fmla="*/ 5268 h 10000"/>
                  <a:gd name="connsiteX47" fmla="*/ 1072 w 10000"/>
                  <a:gd name="connsiteY47" fmla="*/ 3834 h 10000"/>
                  <a:gd name="connsiteX0" fmla="*/ 1072 w 9988"/>
                  <a:gd name="connsiteY0" fmla="*/ 3834 h 10000"/>
                  <a:gd name="connsiteX1" fmla="*/ 1311 w 9988"/>
                  <a:gd name="connsiteY1" fmla="*/ 2691 h 10000"/>
                  <a:gd name="connsiteX2" fmla="*/ 1672 w 9988"/>
                  <a:gd name="connsiteY2" fmla="*/ 1381 h 10000"/>
                  <a:gd name="connsiteX3" fmla="*/ 1671 w 9988"/>
                  <a:gd name="connsiteY3" fmla="*/ 718 h 10000"/>
                  <a:gd name="connsiteX4" fmla="*/ 2801 w 9988"/>
                  <a:gd name="connsiteY4" fmla="*/ 102 h 10000"/>
                  <a:gd name="connsiteX5" fmla="*/ 5081 w 9988"/>
                  <a:gd name="connsiteY5" fmla="*/ 94 h 10000"/>
                  <a:gd name="connsiteX6" fmla="*/ 5301 w 9988"/>
                  <a:gd name="connsiteY6" fmla="*/ 1006 h 10000"/>
                  <a:gd name="connsiteX7" fmla="*/ 6078 w 9988"/>
                  <a:gd name="connsiteY7" fmla="*/ 1373 h 10000"/>
                  <a:gd name="connsiteX8" fmla="*/ 5685 w 9988"/>
                  <a:gd name="connsiteY8" fmla="*/ 1428 h 10000"/>
                  <a:gd name="connsiteX9" fmla="*/ 5628 w 9988"/>
                  <a:gd name="connsiteY9" fmla="*/ 1552 h 10000"/>
                  <a:gd name="connsiteX10" fmla="*/ 5836 w 9988"/>
                  <a:gd name="connsiteY10" fmla="*/ 1686 h 10000"/>
                  <a:gd name="connsiteX11" fmla="*/ 5229 w 9988"/>
                  <a:gd name="connsiteY11" fmla="*/ 1605 h 10000"/>
                  <a:gd name="connsiteX12" fmla="*/ 5101 w 9988"/>
                  <a:gd name="connsiteY12" fmla="*/ 2007 h 10000"/>
                  <a:gd name="connsiteX13" fmla="*/ 5876 w 9988"/>
                  <a:gd name="connsiteY13" fmla="*/ 2400 h 10000"/>
                  <a:gd name="connsiteX14" fmla="*/ 5483 w 9988"/>
                  <a:gd name="connsiteY14" fmla="*/ 2452 h 10000"/>
                  <a:gd name="connsiteX15" fmla="*/ 4896 w 9988"/>
                  <a:gd name="connsiteY15" fmla="*/ 2587 h 10000"/>
                  <a:gd name="connsiteX16" fmla="*/ 4730 w 9988"/>
                  <a:gd name="connsiteY16" fmla="*/ 3644 h 10000"/>
                  <a:gd name="connsiteX17" fmla="*/ 3904 w 9988"/>
                  <a:gd name="connsiteY17" fmla="*/ 3971 h 10000"/>
                  <a:gd name="connsiteX18" fmla="*/ 3665 w 9988"/>
                  <a:gd name="connsiteY18" fmla="*/ 4761 h 10000"/>
                  <a:gd name="connsiteX19" fmla="*/ 4660 w 9988"/>
                  <a:gd name="connsiteY19" fmla="*/ 5045 h 10000"/>
                  <a:gd name="connsiteX20" fmla="*/ 5316 w 9988"/>
                  <a:gd name="connsiteY20" fmla="*/ 4264 h 10000"/>
                  <a:gd name="connsiteX21" fmla="*/ 4866 w 9988"/>
                  <a:gd name="connsiteY21" fmla="*/ 4026 h 10000"/>
                  <a:gd name="connsiteX22" fmla="*/ 5489 w 9988"/>
                  <a:gd name="connsiteY22" fmla="*/ 4071 h 10000"/>
                  <a:gd name="connsiteX23" fmla="*/ 5593 w 9988"/>
                  <a:gd name="connsiteY23" fmla="*/ 3922 h 10000"/>
                  <a:gd name="connsiteX24" fmla="*/ 4953 w 9988"/>
                  <a:gd name="connsiteY24" fmla="*/ 3712 h 10000"/>
                  <a:gd name="connsiteX25" fmla="*/ 5385 w 9988"/>
                  <a:gd name="connsiteY25" fmla="*/ 3698 h 10000"/>
                  <a:gd name="connsiteX26" fmla="*/ 5836 w 9988"/>
                  <a:gd name="connsiteY26" fmla="*/ 3743 h 10000"/>
                  <a:gd name="connsiteX27" fmla="*/ 6044 w 9988"/>
                  <a:gd name="connsiteY27" fmla="*/ 3519 h 10000"/>
                  <a:gd name="connsiteX28" fmla="*/ 6044 w 9988"/>
                  <a:gd name="connsiteY28" fmla="*/ 3310 h 10000"/>
                  <a:gd name="connsiteX29" fmla="*/ 6252 w 9988"/>
                  <a:gd name="connsiteY29" fmla="*/ 3191 h 10000"/>
                  <a:gd name="connsiteX30" fmla="*/ 6338 w 9988"/>
                  <a:gd name="connsiteY30" fmla="*/ 3057 h 10000"/>
                  <a:gd name="connsiteX31" fmla="*/ 6771 w 9988"/>
                  <a:gd name="connsiteY31" fmla="*/ 2744 h 10000"/>
                  <a:gd name="connsiteX32" fmla="*/ 6771 w 9988"/>
                  <a:gd name="connsiteY32" fmla="*/ 2610 h 10000"/>
                  <a:gd name="connsiteX33" fmla="*/ 7077 w 9988"/>
                  <a:gd name="connsiteY33" fmla="*/ 2426 h 10000"/>
                  <a:gd name="connsiteX34" fmla="*/ 7897 w 9988"/>
                  <a:gd name="connsiteY34" fmla="*/ 2178 h 10000"/>
                  <a:gd name="connsiteX35" fmla="*/ 8390 w 9988"/>
                  <a:gd name="connsiteY35" fmla="*/ 2315 h 10000"/>
                  <a:gd name="connsiteX36" fmla="*/ 9958 w 9988"/>
                  <a:gd name="connsiteY36" fmla="*/ 3830 h 10000"/>
                  <a:gd name="connsiteX37" fmla="*/ 9197 w 9988"/>
                  <a:gd name="connsiteY37" fmla="*/ 6044 h 10000"/>
                  <a:gd name="connsiteX38" fmla="*/ 6469 w 9988"/>
                  <a:gd name="connsiteY38" fmla="*/ 8676 h 10000"/>
                  <a:gd name="connsiteX39" fmla="*/ 1518 w 9988"/>
                  <a:gd name="connsiteY39" fmla="*/ 9986 h 10000"/>
                  <a:gd name="connsiteX40" fmla="*/ 347 w 9988"/>
                  <a:gd name="connsiteY40" fmla="*/ 7900 h 10000"/>
                  <a:gd name="connsiteX41" fmla="*/ 1 w 9988"/>
                  <a:gd name="connsiteY41" fmla="*/ 4789 h 10000"/>
                  <a:gd name="connsiteX42" fmla="*/ 315 w 9988"/>
                  <a:gd name="connsiteY42" fmla="*/ 5475 h 10000"/>
                  <a:gd name="connsiteX43" fmla="*/ 544 w 9988"/>
                  <a:gd name="connsiteY43" fmla="*/ 6198 h 10000"/>
                  <a:gd name="connsiteX44" fmla="*/ 858 w 9988"/>
                  <a:gd name="connsiteY44" fmla="*/ 6497 h 10000"/>
                  <a:gd name="connsiteX45" fmla="*/ 875 w 9988"/>
                  <a:gd name="connsiteY45" fmla="*/ 5957 h 10000"/>
                  <a:gd name="connsiteX46" fmla="*/ 690 w 9988"/>
                  <a:gd name="connsiteY46" fmla="*/ 5268 h 10000"/>
                  <a:gd name="connsiteX47" fmla="*/ 1072 w 9988"/>
                  <a:gd name="connsiteY47" fmla="*/ 3834 h 10000"/>
                  <a:gd name="connsiteX0" fmla="*/ 1073 w 10000"/>
                  <a:gd name="connsiteY0" fmla="*/ 3834 h 10000"/>
                  <a:gd name="connsiteX1" fmla="*/ 1313 w 10000"/>
                  <a:gd name="connsiteY1" fmla="*/ 2691 h 10000"/>
                  <a:gd name="connsiteX2" fmla="*/ 1674 w 10000"/>
                  <a:gd name="connsiteY2" fmla="*/ 1381 h 10000"/>
                  <a:gd name="connsiteX3" fmla="*/ 1673 w 10000"/>
                  <a:gd name="connsiteY3" fmla="*/ 718 h 10000"/>
                  <a:gd name="connsiteX4" fmla="*/ 2804 w 10000"/>
                  <a:gd name="connsiteY4" fmla="*/ 102 h 10000"/>
                  <a:gd name="connsiteX5" fmla="*/ 5087 w 10000"/>
                  <a:gd name="connsiteY5" fmla="*/ 94 h 10000"/>
                  <a:gd name="connsiteX6" fmla="*/ 5307 w 10000"/>
                  <a:gd name="connsiteY6" fmla="*/ 1006 h 10000"/>
                  <a:gd name="connsiteX7" fmla="*/ 6085 w 10000"/>
                  <a:gd name="connsiteY7" fmla="*/ 1373 h 10000"/>
                  <a:gd name="connsiteX8" fmla="*/ 5692 w 10000"/>
                  <a:gd name="connsiteY8" fmla="*/ 1428 h 10000"/>
                  <a:gd name="connsiteX9" fmla="*/ 5635 w 10000"/>
                  <a:gd name="connsiteY9" fmla="*/ 1552 h 10000"/>
                  <a:gd name="connsiteX10" fmla="*/ 5843 w 10000"/>
                  <a:gd name="connsiteY10" fmla="*/ 1686 h 10000"/>
                  <a:gd name="connsiteX11" fmla="*/ 5235 w 10000"/>
                  <a:gd name="connsiteY11" fmla="*/ 1605 h 10000"/>
                  <a:gd name="connsiteX12" fmla="*/ 5107 w 10000"/>
                  <a:gd name="connsiteY12" fmla="*/ 2007 h 10000"/>
                  <a:gd name="connsiteX13" fmla="*/ 5883 w 10000"/>
                  <a:gd name="connsiteY13" fmla="*/ 2400 h 10000"/>
                  <a:gd name="connsiteX14" fmla="*/ 5490 w 10000"/>
                  <a:gd name="connsiteY14" fmla="*/ 2452 h 10000"/>
                  <a:gd name="connsiteX15" fmla="*/ 4902 w 10000"/>
                  <a:gd name="connsiteY15" fmla="*/ 2587 h 10000"/>
                  <a:gd name="connsiteX16" fmla="*/ 4736 w 10000"/>
                  <a:gd name="connsiteY16" fmla="*/ 3644 h 10000"/>
                  <a:gd name="connsiteX17" fmla="*/ 3909 w 10000"/>
                  <a:gd name="connsiteY17" fmla="*/ 3971 h 10000"/>
                  <a:gd name="connsiteX18" fmla="*/ 3669 w 10000"/>
                  <a:gd name="connsiteY18" fmla="*/ 4761 h 10000"/>
                  <a:gd name="connsiteX19" fmla="*/ 4666 w 10000"/>
                  <a:gd name="connsiteY19" fmla="*/ 5045 h 10000"/>
                  <a:gd name="connsiteX20" fmla="*/ 5322 w 10000"/>
                  <a:gd name="connsiteY20" fmla="*/ 4264 h 10000"/>
                  <a:gd name="connsiteX21" fmla="*/ 4872 w 10000"/>
                  <a:gd name="connsiteY21" fmla="*/ 4026 h 10000"/>
                  <a:gd name="connsiteX22" fmla="*/ 5496 w 10000"/>
                  <a:gd name="connsiteY22" fmla="*/ 4071 h 10000"/>
                  <a:gd name="connsiteX23" fmla="*/ 5600 w 10000"/>
                  <a:gd name="connsiteY23" fmla="*/ 3922 h 10000"/>
                  <a:gd name="connsiteX24" fmla="*/ 4959 w 10000"/>
                  <a:gd name="connsiteY24" fmla="*/ 3712 h 10000"/>
                  <a:gd name="connsiteX25" fmla="*/ 5391 w 10000"/>
                  <a:gd name="connsiteY25" fmla="*/ 3698 h 10000"/>
                  <a:gd name="connsiteX26" fmla="*/ 5843 w 10000"/>
                  <a:gd name="connsiteY26" fmla="*/ 3743 h 10000"/>
                  <a:gd name="connsiteX27" fmla="*/ 6051 w 10000"/>
                  <a:gd name="connsiteY27" fmla="*/ 3519 h 10000"/>
                  <a:gd name="connsiteX28" fmla="*/ 6051 w 10000"/>
                  <a:gd name="connsiteY28" fmla="*/ 3310 h 10000"/>
                  <a:gd name="connsiteX29" fmla="*/ 6260 w 10000"/>
                  <a:gd name="connsiteY29" fmla="*/ 3191 h 10000"/>
                  <a:gd name="connsiteX30" fmla="*/ 6346 w 10000"/>
                  <a:gd name="connsiteY30" fmla="*/ 3057 h 10000"/>
                  <a:gd name="connsiteX31" fmla="*/ 6779 w 10000"/>
                  <a:gd name="connsiteY31" fmla="*/ 2744 h 10000"/>
                  <a:gd name="connsiteX32" fmla="*/ 6779 w 10000"/>
                  <a:gd name="connsiteY32" fmla="*/ 2610 h 10000"/>
                  <a:gd name="connsiteX33" fmla="*/ 7086 w 10000"/>
                  <a:gd name="connsiteY33" fmla="*/ 2426 h 10000"/>
                  <a:gd name="connsiteX34" fmla="*/ 7785 w 10000"/>
                  <a:gd name="connsiteY34" fmla="*/ 2193 h 10000"/>
                  <a:gd name="connsiteX35" fmla="*/ 8400 w 10000"/>
                  <a:gd name="connsiteY35" fmla="*/ 2315 h 10000"/>
                  <a:gd name="connsiteX36" fmla="*/ 9970 w 10000"/>
                  <a:gd name="connsiteY36" fmla="*/ 3830 h 10000"/>
                  <a:gd name="connsiteX37" fmla="*/ 9208 w 10000"/>
                  <a:gd name="connsiteY37" fmla="*/ 6044 h 10000"/>
                  <a:gd name="connsiteX38" fmla="*/ 6477 w 10000"/>
                  <a:gd name="connsiteY38" fmla="*/ 8676 h 10000"/>
                  <a:gd name="connsiteX39" fmla="*/ 1520 w 10000"/>
                  <a:gd name="connsiteY39" fmla="*/ 9986 h 10000"/>
                  <a:gd name="connsiteX40" fmla="*/ 347 w 10000"/>
                  <a:gd name="connsiteY40" fmla="*/ 7900 h 10000"/>
                  <a:gd name="connsiteX41" fmla="*/ 1 w 10000"/>
                  <a:gd name="connsiteY41" fmla="*/ 4789 h 10000"/>
                  <a:gd name="connsiteX42" fmla="*/ 315 w 10000"/>
                  <a:gd name="connsiteY42" fmla="*/ 5475 h 10000"/>
                  <a:gd name="connsiteX43" fmla="*/ 545 w 10000"/>
                  <a:gd name="connsiteY43" fmla="*/ 6198 h 10000"/>
                  <a:gd name="connsiteX44" fmla="*/ 859 w 10000"/>
                  <a:gd name="connsiteY44" fmla="*/ 6497 h 10000"/>
                  <a:gd name="connsiteX45" fmla="*/ 876 w 10000"/>
                  <a:gd name="connsiteY45" fmla="*/ 5957 h 10000"/>
                  <a:gd name="connsiteX46" fmla="*/ 691 w 10000"/>
                  <a:gd name="connsiteY46" fmla="*/ 5268 h 10000"/>
                  <a:gd name="connsiteX47" fmla="*/ 1073 w 10000"/>
                  <a:gd name="connsiteY47" fmla="*/ 3834 h 10000"/>
                  <a:gd name="connsiteX0" fmla="*/ 1073 w 10000"/>
                  <a:gd name="connsiteY0" fmla="*/ 3834 h 10000"/>
                  <a:gd name="connsiteX1" fmla="*/ 1313 w 10000"/>
                  <a:gd name="connsiteY1" fmla="*/ 2691 h 10000"/>
                  <a:gd name="connsiteX2" fmla="*/ 1674 w 10000"/>
                  <a:gd name="connsiteY2" fmla="*/ 1381 h 10000"/>
                  <a:gd name="connsiteX3" fmla="*/ 1673 w 10000"/>
                  <a:gd name="connsiteY3" fmla="*/ 718 h 10000"/>
                  <a:gd name="connsiteX4" fmla="*/ 2804 w 10000"/>
                  <a:gd name="connsiteY4" fmla="*/ 102 h 10000"/>
                  <a:gd name="connsiteX5" fmla="*/ 5087 w 10000"/>
                  <a:gd name="connsiteY5" fmla="*/ 94 h 10000"/>
                  <a:gd name="connsiteX6" fmla="*/ 5307 w 10000"/>
                  <a:gd name="connsiteY6" fmla="*/ 1006 h 10000"/>
                  <a:gd name="connsiteX7" fmla="*/ 6085 w 10000"/>
                  <a:gd name="connsiteY7" fmla="*/ 1373 h 10000"/>
                  <a:gd name="connsiteX8" fmla="*/ 5692 w 10000"/>
                  <a:gd name="connsiteY8" fmla="*/ 1428 h 10000"/>
                  <a:gd name="connsiteX9" fmla="*/ 5635 w 10000"/>
                  <a:gd name="connsiteY9" fmla="*/ 1552 h 10000"/>
                  <a:gd name="connsiteX10" fmla="*/ 5843 w 10000"/>
                  <a:gd name="connsiteY10" fmla="*/ 1686 h 10000"/>
                  <a:gd name="connsiteX11" fmla="*/ 5235 w 10000"/>
                  <a:gd name="connsiteY11" fmla="*/ 1605 h 10000"/>
                  <a:gd name="connsiteX12" fmla="*/ 5107 w 10000"/>
                  <a:gd name="connsiteY12" fmla="*/ 2007 h 10000"/>
                  <a:gd name="connsiteX13" fmla="*/ 5883 w 10000"/>
                  <a:gd name="connsiteY13" fmla="*/ 2400 h 10000"/>
                  <a:gd name="connsiteX14" fmla="*/ 5490 w 10000"/>
                  <a:gd name="connsiteY14" fmla="*/ 2452 h 10000"/>
                  <a:gd name="connsiteX15" fmla="*/ 4902 w 10000"/>
                  <a:gd name="connsiteY15" fmla="*/ 2587 h 10000"/>
                  <a:gd name="connsiteX16" fmla="*/ 4736 w 10000"/>
                  <a:gd name="connsiteY16" fmla="*/ 3644 h 10000"/>
                  <a:gd name="connsiteX17" fmla="*/ 3909 w 10000"/>
                  <a:gd name="connsiteY17" fmla="*/ 3971 h 10000"/>
                  <a:gd name="connsiteX18" fmla="*/ 3669 w 10000"/>
                  <a:gd name="connsiteY18" fmla="*/ 4761 h 10000"/>
                  <a:gd name="connsiteX19" fmla="*/ 4666 w 10000"/>
                  <a:gd name="connsiteY19" fmla="*/ 5045 h 10000"/>
                  <a:gd name="connsiteX20" fmla="*/ 5322 w 10000"/>
                  <a:gd name="connsiteY20" fmla="*/ 4264 h 10000"/>
                  <a:gd name="connsiteX21" fmla="*/ 4872 w 10000"/>
                  <a:gd name="connsiteY21" fmla="*/ 4026 h 10000"/>
                  <a:gd name="connsiteX22" fmla="*/ 5496 w 10000"/>
                  <a:gd name="connsiteY22" fmla="*/ 4071 h 10000"/>
                  <a:gd name="connsiteX23" fmla="*/ 5600 w 10000"/>
                  <a:gd name="connsiteY23" fmla="*/ 3922 h 10000"/>
                  <a:gd name="connsiteX24" fmla="*/ 4959 w 10000"/>
                  <a:gd name="connsiteY24" fmla="*/ 3712 h 10000"/>
                  <a:gd name="connsiteX25" fmla="*/ 5391 w 10000"/>
                  <a:gd name="connsiteY25" fmla="*/ 3698 h 10000"/>
                  <a:gd name="connsiteX26" fmla="*/ 5843 w 10000"/>
                  <a:gd name="connsiteY26" fmla="*/ 3743 h 10000"/>
                  <a:gd name="connsiteX27" fmla="*/ 6051 w 10000"/>
                  <a:gd name="connsiteY27" fmla="*/ 3519 h 10000"/>
                  <a:gd name="connsiteX28" fmla="*/ 6051 w 10000"/>
                  <a:gd name="connsiteY28" fmla="*/ 3310 h 10000"/>
                  <a:gd name="connsiteX29" fmla="*/ 6260 w 10000"/>
                  <a:gd name="connsiteY29" fmla="*/ 3191 h 10000"/>
                  <a:gd name="connsiteX30" fmla="*/ 6346 w 10000"/>
                  <a:gd name="connsiteY30" fmla="*/ 3057 h 10000"/>
                  <a:gd name="connsiteX31" fmla="*/ 6779 w 10000"/>
                  <a:gd name="connsiteY31" fmla="*/ 2744 h 10000"/>
                  <a:gd name="connsiteX32" fmla="*/ 6779 w 10000"/>
                  <a:gd name="connsiteY32" fmla="*/ 2610 h 10000"/>
                  <a:gd name="connsiteX33" fmla="*/ 7086 w 10000"/>
                  <a:gd name="connsiteY33" fmla="*/ 2426 h 10000"/>
                  <a:gd name="connsiteX34" fmla="*/ 7785 w 10000"/>
                  <a:gd name="connsiteY34" fmla="*/ 2193 h 10000"/>
                  <a:gd name="connsiteX35" fmla="*/ 8400 w 10000"/>
                  <a:gd name="connsiteY35" fmla="*/ 2315 h 10000"/>
                  <a:gd name="connsiteX36" fmla="*/ 9970 w 10000"/>
                  <a:gd name="connsiteY36" fmla="*/ 3830 h 10000"/>
                  <a:gd name="connsiteX37" fmla="*/ 9208 w 10000"/>
                  <a:gd name="connsiteY37" fmla="*/ 6044 h 10000"/>
                  <a:gd name="connsiteX38" fmla="*/ 6477 w 10000"/>
                  <a:gd name="connsiteY38" fmla="*/ 8676 h 10000"/>
                  <a:gd name="connsiteX39" fmla="*/ 1520 w 10000"/>
                  <a:gd name="connsiteY39" fmla="*/ 9986 h 10000"/>
                  <a:gd name="connsiteX40" fmla="*/ 347 w 10000"/>
                  <a:gd name="connsiteY40" fmla="*/ 7900 h 10000"/>
                  <a:gd name="connsiteX41" fmla="*/ 1 w 10000"/>
                  <a:gd name="connsiteY41" fmla="*/ 4789 h 10000"/>
                  <a:gd name="connsiteX42" fmla="*/ 315 w 10000"/>
                  <a:gd name="connsiteY42" fmla="*/ 5475 h 10000"/>
                  <a:gd name="connsiteX43" fmla="*/ 545 w 10000"/>
                  <a:gd name="connsiteY43" fmla="*/ 6198 h 10000"/>
                  <a:gd name="connsiteX44" fmla="*/ 842 w 10000"/>
                  <a:gd name="connsiteY44" fmla="*/ 6601 h 10000"/>
                  <a:gd name="connsiteX45" fmla="*/ 876 w 10000"/>
                  <a:gd name="connsiteY45" fmla="*/ 5957 h 10000"/>
                  <a:gd name="connsiteX46" fmla="*/ 691 w 10000"/>
                  <a:gd name="connsiteY46" fmla="*/ 5268 h 10000"/>
                  <a:gd name="connsiteX47" fmla="*/ 1073 w 10000"/>
                  <a:gd name="connsiteY47" fmla="*/ 3834 h 10000"/>
                  <a:gd name="connsiteX0" fmla="*/ 1073 w 10000"/>
                  <a:gd name="connsiteY0" fmla="*/ 3834 h 10026"/>
                  <a:gd name="connsiteX1" fmla="*/ 1313 w 10000"/>
                  <a:gd name="connsiteY1" fmla="*/ 2691 h 10026"/>
                  <a:gd name="connsiteX2" fmla="*/ 1674 w 10000"/>
                  <a:gd name="connsiteY2" fmla="*/ 1381 h 10026"/>
                  <a:gd name="connsiteX3" fmla="*/ 1673 w 10000"/>
                  <a:gd name="connsiteY3" fmla="*/ 718 h 10026"/>
                  <a:gd name="connsiteX4" fmla="*/ 2804 w 10000"/>
                  <a:gd name="connsiteY4" fmla="*/ 102 h 10026"/>
                  <a:gd name="connsiteX5" fmla="*/ 5087 w 10000"/>
                  <a:gd name="connsiteY5" fmla="*/ 94 h 10026"/>
                  <a:gd name="connsiteX6" fmla="*/ 5307 w 10000"/>
                  <a:gd name="connsiteY6" fmla="*/ 1006 h 10026"/>
                  <a:gd name="connsiteX7" fmla="*/ 6085 w 10000"/>
                  <a:gd name="connsiteY7" fmla="*/ 1373 h 10026"/>
                  <a:gd name="connsiteX8" fmla="*/ 5692 w 10000"/>
                  <a:gd name="connsiteY8" fmla="*/ 1428 h 10026"/>
                  <a:gd name="connsiteX9" fmla="*/ 5635 w 10000"/>
                  <a:gd name="connsiteY9" fmla="*/ 1552 h 10026"/>
                  <a:gd name="connsiteX10" fmla="*/ 5843 w 10000"/>
                  <a:gd name="connsiteY10" fmla="*/ 1686 h 10026"/>
                  <a:gd name="connsiteX11" fmla="*/ 5235 w 10000"/>
                  <a:gd name="connsiteY11" fmla="*/ 1605 h 10026"/>
                  <a:gd name="connsiteX12" fmla="*/ 5107 w 10000"/>
                  <a:gd name="connsiteY12" fmla="*/ 2007 h 10026"/>
                  <a:gd name="connsiteX13" fmla="*/ 5883 w 10000"/>
                  <a:gd name="connsiteY13" fmla="*/ 2400 h 10026"/>
                  <a:gd name="connsiteX14" fmla="*/ 5490 w 10000"/>
                  <a:gd name="connsiteY14" fmla="*/ 2452 h 10026"/>
                  <a:gd name="connsiteX15" fmla="*/ 4902 w 10000"/>
                  <a:gd name="connsiteY15" fmla="*/ 2587 h 10026"/>
                  <a:gd name="connsiteX16" fmla="*/ 4736 w 10000"/>
                  <a:gd name="connsiteY16" fmla="*/ 3644 h 10026"/>
                  <a:gd name="connsiteX17" fmla="*/ 3909 w 10000"/>
                  <a:gd name="connsiteY17" fmla="*/ 3971 h 10026"/>
                  <a:gd name="connsiteX18" fmla="*/ 3669 w 10000"/>
                  <a:gd name="connsiteY18" fmla="*/ 4761 h 10026"/>
                  <a:gd name="connsiteX19" fmla="*/ 4666 w 10000"/>
                  <a:gd name="connsiteY19" fmla="*/ 5045 h 10026"/>
                  <a:gd name="connsiteX20" fmla="*/ 5322 w 10000"/>
                  <a:gd name="connsiteY20" fmla="*/ 4264 h 10026"/>
                  <a:gd name="connsiteX21" fmla="*/ 4872 w 10000"/>
                  <a:gd name="connsiteY21" fmla="*/ 4026 h 10026"/>
                  <a:gd name="connsiteX22" fmla="*/ 5496 w 10000"/>
                  <a:gd name="connsiteY22" fmla="*/ 4071 h 10026"/>
                  <a:gd name="connsiteX23" fmla="*/ 5600 w 10000"/>
                  <a:gd name="connsiteY23" fmla="*/ 3922 h 10026"/>
                  <a:gd name="connsiteX24" fmla="*/ 4959 w 10000"/>
                  <a:gd name="connsiteY24" fmla="*/ 3712 h 10026"/>
                  <a:gd name="connsiteX25" fmla="*/ 5391 w 10000"/>
                  <a:gd name="connsiteY25" fmla="*/ 3698 h 10026"/>
                  <a:gd name="connsiteX26" fmla="*/ 5843 w 10000"/>
                  <a:gd name="connsiteY26" fmla="*/ 3743 h 10026"/>
                  <a:gd name="connsiteX27" fmla="*/ 6051 w 10000"/>
                  <a:gd name="connsiteY27" fmla="*/ 3519 h 10026"/>
                  <a:gd name="connsiteX28" fmla="*/ 6051 w 10000"/>
                  <a:gd name="connsiteY28" fmla="*/ 3310 h 10026"/>
                  <a:gd name="connsiteX29" fmla="*/ 6260 w 10000"/>
                  <a:gd name="connsiteY29" fmla="*/ 3191 h 10026"/>
                  <a:gd name="connsiteX30" fmla="*/ 6346 w 10000"/>
                  <a:gd name="connsiteY30" fmla="*/ 3057 h 10026"/>
                  <a:gd name="connsiteX31" fmla="*/ 6779 w 10000"/>
                  <a:gd name="connsiteY31" fmla="*/ 2744 h 10026"/>
                  <a:gd name="connsiteX32" fmla="*/ 6779 w 10000"/>
                  <a:gd name="connsiteY32" fmla="*/ 2610 h 10026"/>
                  <a:gd name="connsiteX33" fmla="*/ 7086 w 10000"/>
                  <a:gd name="connsiteY33" fmla="*/ 2426 h 10026"/>
                  <a:gd name="connsiteX34" fmla="*/ 7785 w 10000"/>
                  <a:gd name="connsiteY34" fmla="*/ 2193 h 10026"/>
                  <a:gd name="connsiteX35" fmla="*/ 8400 w 10000"/>
                  <a:gd name="connsiteY35" fmla="*/ 2315 h 10026"/>
                  <a:gd name="connsiteX36" fmla="*/ 9970 w 10000"/>
                  <a:gd name="connsiteY36" fmla="*/ 3830 h 10026"/>
                  <a:gd name="connsiteX37" fmla="*/ 9208 w 10000"/>
                  <a:gd name="connsiteY37" fmla="*/ 6044 h 10026"/>
                  <a:gd name="connsiteX38" fmla="*/ 6477 w 10000"/>
                  <a:gd name="connsiteY38" fmla="*/ 8676 h 10026"/>
                  <a:gd name="connsiteX39" fmla="*/ 5340 w 10000"/>
                  <a:gd name="connsiteY39" fmla="*/ 9237 h 10026"/>
                  <a:gd name="connsiteX40" fmla="*/ 1520 w 10000"/>
                  <a:gd name="connsiteY40" fmla="*/ 9986 h 10026"/>
                  <a:gd name="connsiteX41" fmla="*/ 347 w 10000"/>
                  <a:gd name="connsiteY41" fmla="*/ 7900 h 10026"/>
                  <a:gd name="connsiteX42" fmla="*/ 1 w 10000"/>
                  <a:gd name="connsiteY42" fmla="*/ 4789 h 10026"/>
                  <a:gd name="connsiteX43" fmla="*/ 315 w 10000"/>
                  <a:gd name="connsiteY43" fmla="*/ 5475 h 10026"/>
                  <a:gd name="connsiteX44" fmla="*/ 545 w 10000"/>
                  <a:gd name="connsiteY44" fmla="*/ 6198 h 10026"/>
                  <a:gd name="connsiteX45" fmla="*/ 842 w 10000"/>
                  <a:gd name="connsiteY45" fmla="*/ 6601 h 10026"/>
                  <a:gd name="connsiteX46" fmla="*/ 876 w 10000"/>
                  <a:gd name="connsiteY46" fmla="*/ 5957 h 10026"/>
                  <a:gd name="connsiteX47" fmla="*/ 691 w 10000"/>
                  <a:gd name="connsiteY47" fmla="*/ 5268 h 10026"/>
                  <a:gd name="connsiteX48" fmla="*/ 1073 w 10000"/>
                  <a:gd name="connsiteY48" fmla="*/ 3834 h 10026"/>
                  <a:gd name="connsiteX0" fmla="*/ 1073 w 10000"/>
                  <a:gd name="connsiteY0" fmla="*/ 3834 h 10026"/>
                  <a:gd name="connsiteX1" fmla="*/ 1313 w 10000"/>
                  <a:gd name="connsiteY1" fmla="*/ 2691 h 10026"/>
                  <a:gd name="connsiteX2" fmla="*/ 1674 w 10000"/>
                  <a:gd name="connsiteY2" fmla="*/ 1381 h 10026"/>
                  <a:gd name="connsiteX3" fmla="*/ 1673 w 10000"/>
                  <a:gd name="connsiteY3" fmla="*/ 718 h 10026"/>
                  <a:gd name="connsiteX4" fmla="*/ 2804 w 10000"/>
                  <a:gd name="connsiteY4" fmla="*/ 102 h 10026"/>
                  <a:gd name="connsiteX5" fmla="*/ 5087 w 10000"/>
                  <a:gd name="connsiteY5" fmla="*/ 94 h 10026"/>
                  <a:gd name="connsiteX6" fmla="*/ 5307 w 10000"/>
                  <a:gd name="connsiteY6" fmla="*/ 1006 h 10026"/>
                  <a:gd name="connsiteX7" fmla="*/ 6085 w 10000"/>
                  <a:gd name="connsiteY7" fmla="*/ 1373 h 10026"/>
                  <a:gd name="connsiteX8" fmla="*/ 5692 w 10000"/>
                  <a:gd name="connsiteY8" fmla="*/ 1428 h 10026"/>
                  <a:gd name="connsiteX9" fmla="*/ 5635 w 10000"/>
                  <a:gd name="connsiteY9" fmla="*/ 1552 h 10026"/>
                  <a:gd name="connsiteX10" fmla="*/ 5843 w 10000"/>
                  <a:gd name="connsiteY10" fmla="*/ 1686 h 10026"/>
                  <a:gd name="connsiteX11" fmla="*/ 5235 w 10000"/>
                  <a:gd name="connsiteY11" fmla="*/ 1605 h 10026"/>
                  <a:gd name="connsiteX12" fmla="*/ 5107 w 10000"/>
                  <a:gd name="connsiteY12" fmla="*/ 2007 h 10026"/>
                  <a:gd name="connsiteX13" fmla="*/ 5883 w 10000"/>
                  <a:gd name="connsiteY13" fmla="*/ 2400 h 10026"/>
                  <a:gd name="connsiteX14" fmla="*/ 5490 w 10000"/>
                  <a:gd name="connsiteY14" fmla="*/ 2452 h 10026"/>
                  <a:gd name="connsiteX15" fmla="*/ 4902 w 10000"/>
                  <a:gd name="connsiteY15" fmla="*/ 2587 h 10026"/>
                  <a:gd name="connsiteX16" fmla="*/ 4736 w 10000"/>
                  <a:gd name="connsiteY16" fmla="*/ 3644 h 10026"/>
                  <a:gd name="connsiteX17" fmla="*/ 3909 w 10000"/>
                  <a:gd name="connsiteY17" fmla="*/ 3971 h 10026"/>
                  <a:gd name="connsiteX18" fmla="*/ 3669 w 10000"/>
                  <a:gd name="connsiteY18" fmla="*/ 4761 h 10026"/>
                  <a:gd name="connsiteX19" fmla="*/ 4666 w 10000"/>
                  <a:gd name="connsiteY19" fmla="*/ 5045 h 10026"/>
                  <a:gd name="connsiteX20" fmla="*/ 5322 w 10000"/>
                  <a:gd name="connsiteY20" fmla="*/ 4264 h 10026"/>
                  <a:gd name="connsiteX21" fmla="*/ 4872 w 10000"/>
                  <a:gd name="connsiteY21" fmla="*/ 4026 h 10026"/>
                  <a:gd name="connsiteX22" fmla="*/ 5496 w 10000"/>
                  <a:gd name="connsiteY22" fmla="*/ 4071 h 10026"/>
                  <a:gd name="connsiteX23" fmla="*/ 5600 w 10000"/>
                  <a:gd name="connsiteY23" fmla="*/ 3922 h 10026"/>
                  <a:gd name="connsiteX24" fmla="*/ 4959 w 10000"/>
                  <a:gd name="connsiteY24" fmla="*/ 3712 h 10026"/>
                  <a:gd name="connsiteX25" fmla="*/ 5391 w 10000"/>
                  <a:gd name="connsiteY25" fmla="*/ 3698 h 10026"/>
                  <a:gd name="connsiteX26" fmla="*/ 5843 w 10000"/>
                  <a:gd name="connsiteY26" fmla="*/ 3743 h 10026"/>
                  <a:gd name="connsiteX27" fmla="*/ 6051 w 10000"/>
                  <a:gd name="connsiteY27" fmla="*/ 3519 h 10026"/>
                  <a:gd name="connsiteX28" fmla="*/ 6051 w 10000"/>
                  <a:gd name="connsiteY28" fmla="*/ 3310 h 10026"/>
                  <a:gd name="connsiteX29" fmla="*/ 6260 w 10000"/>
                  <a:gd name="connsiteY29" fmla="*/ 3191 h 10026"/>
                  <a:gd name="connsiteX30" fmla="*/ 6346 w 10000"/>
                  <a:gd name="connsiteY30" fmla="*/ 3057 h 10026"/>
                  <a:gd name="connsiteX31" fmla="*/ 6779 w 10000"/>
                  <a:gd name="connsiteY31" fmla="*/ 2744 h 10026"/>
                  <a:gd name="connsiteX32" fmla="*/ 6779 w 10000"/>
                  <a:gd name="connsiteY32" fmla="*/ 2610 h 10026"/>
                  <a:gd name="connsiteX33" fmla="*/ 7086 w 10000"/>
                  <a:gd name="connsiteY33" fmla="*/ 2426 h 10026"/>
                  <a:gd name="connsiteX34" fmla="*/ 7785 w 10000"/>
                  <a:gd name="connsiteY34" fmla="*/ 2193 h 10026"/>
                  <a:gd name="connsiteX35" fmla="*/ 8400 w 10000"/>
                  <a:gd name="connsiteY35" fmla="*/ 2315 h 10026"/>
                  <a:gd name="connsiteX36" fmla="*/ 9970 w 10000"/>
                  <a:gd name="connsiteY36" fmla="*/ 3830 h 10026"/>
                  <a:gd name="connsiteX37" fmla="*/ 9208 w 10000"/>
                  <a:gd name="connsiteY37" fmla="*/ 6044 h 10026"/>
                  <a:gd name="connsiteX38" fmla="*/ 6477 w 10000"/>
                  <a:gd name="connsiteY38" fmla="*/ 8676 h 10026"/>
                  <a:gd name="connsiteX39" fmla="*/ 5340 w 10000"/>
                  <a:gd name="connsiteY39" fmla="*/ 9237 h 10026"/>
                  <a:gd name="connsiteX40" fmla="*/ 1520 w 10000"/>
                  <a:gd name="connsiteY40" fmla="*/ 9986 h 10026"/>
                  <a:gd name="connsiteX41" fmla="*/ 347 w 10000"/>
                  <a:gd name="connsiteY41" fmla="*/ 7900 h 10026"/>
                  <a:gd name="connsiteX42" fmla="*/ 1 w 10000"/>
                  <a:gd name="connsiteY42" fmla="*/ 4789 h 10026"/>
                  <a:gd name="connsiteX43" fmla="*/ 315 w 10000"/>
                  <a:gd name="connsiteY43" fmla="*/ 5475 h 10026"/>
                  <a:gd name="connsiteX44" fmla="*/ 545 w 10000"/>
                  <a:gd name="connsiteY44" fmla="*/ 6198 h 10026"/>
                  <a:gd name="connsiteX45" fmla="*/ 842 w 10000"/>
                  <a:gd name="connsiteY45" fmla="*/ 6601 h 10026"/>
                  <a:gd name="connsiteX46" fmla="*/ 876 w 10000"/>
                  <a:gd name="connsiteY46" fmla="*/ 5957 h 10026"/>
                  <a:gd name="connsiteX47" fmla="*/ 691 w 10000"/>
                  <a:gd name="connsiteY47" fmla="*/ 5268 h 10026"/>
                  <a:gd name="connsiteX48" fmla="*/ 1073 w 10000"/>
                  <a:gd name="connsiteY48" fmla="*/ 3834 h 10026"/>
                  <a:gd name="connsiteX0" fmla="*/ 1073 w 10000"/>
                  <a:gd name="connsiteY0" fmla="*/ 3834 h 10026"/>
                  <a:gd name="connsiteX1" fmla="*/ 1313 w 10000"/>
                  <a:gd name="connsiteY1" fmla="*/ 2691 h 10026"/>
                  <a:gd name="connsiteX2" fmla="*/ 1674 w 10000"/>
                  <a:gd name="connsiteY2" fmla="*/ 1381 h 10026"/>
                  <a:gd name="connsiteX3" fmla="*/ 1673 w 10000"/>
                  <a:gd name="connsiteY3" fmla="*/ 718 h 10026"/>
                  <a:gd name="connsiteX4" fmla="*/ 2804 w 10000"/>
                  <a:gd name="connsiteY4" fmla="*/ 102 h 10026"/>
                  <a:gd name="connsiteX5" fmla="*/ 5087 w 10000"/>
                  <a:gd name="connsiteY5" fmla="*/ 94 h 10026"/>
                  <a:gd name="connsiteX6" fmla="*/ 5307 w 10000"/>
                  <a:gd name="connsiteY6" fmla="*/ 1006 h 10026"/>
                  <a:gd name="connsiteX7" fmla="*/ 6085 w 10000"/>
                  <a:gd name="connsiteY7" fmla="*/ 1373 h 10026"/>
                  <a:gd name="connsiteX8" fmla="*/ 5692 w 10000"/>
                  <a:gd name="connsiteY8" fmla="*/ 1428 h 10026"/>
                  <a:gd name="connsiteX9" fmla="*/ 5635 w 10000"/>
                  <a:gd name="connsiteY9" fmla="*/ 1552 h 10026"/>
                  <a:gd name="connsiteX10" fmla="*/ 5843 w 10000"/>
                  <a:gd name="connsiteY10" fmla="*/ 1686 h 10026"/>
                  <a:gd name="connsiteX11" fmla="*/ 5235 w 10000"/>
                  <a:gd name="connsiteY11" fmla="*/ 1605 h 10026"/>
                  <a:gd name="connsiteX12" fmla="*/ 5107 w 10000"/>
                  <a:gd name="connsiteY12" fmla="*/ 2007 h 10026"/>
                  <a:gd name="connsiteX13" fmla="*/ 5883 w 10000"/>
                  <a:gd name="connsiteY13" fmla="*/ 2400 h 10026"/>
                  <a:gd name="connsiteX14" fmla="*/ 5490 w 10000"/>
                  <a:gd name="connsiteY14" fmla="*/ 2452 h 10026"/>
                  <a:gd name="connsiteX15" fmla="*/ 4902 w 10000"/>
                  <a:gd name="connsiteY15" fmla="*/ 2587 h 10026"/>
                  <a:gd name="connsiteX16" fmla="*/ 4736 w 10000"/>
                  <a:gd name="connsiteY16" fmla="*/ 3644 h 10026"/>
                  <a:gd name="connsiteX17" fmla="*/ 3909 w 10000"/>
                  <a:gd name="connsiteY17" fmla="*/ 3971 h 10026"/>
                  <a:gd name="connsiteX18" fmla="*/ 3669 w 10000"/>
                  <a:gd name="connsiteY18" fmla="*/ 4761 h 10026"/>
                  <a:gd name="connsiteX19" fmla="*/ 4666 w 10000"/>
                  <a:gd name="connsiteY19" fmla="*/ 5045 h 10026"/>
                  <a:gd name="connsiteX20" fmla="*/ 5322 w 10000"/>
                  <a:gd name="connsiteY20" fmla="*/ 4264 h 10026"/>
                  <a:gd name="connsiteX21" fmla="*/ 4872 w 10000"/>
                  <a:gd name="connsiteY21" fmla="*/ 4026 h 10026"/>
                  <a:gd name="connsiteX22" fmla="*/ 5496 w 10000"/>
                  <a:gd name="connsiteY22" fmla="*/ 4071 h 10026"/>
                  <a:gd name="connsiteX23" fmla="*/ 5600 w 10000"/>
                  <a:gd name="connsiteY23" fmla="*/ 3922 h 10026"/>
                  <a:gd name="connsiteX24" fmla="*/ 4959 w 10000"/>
                  <a:gd name="connsiteY24" fmla="*/ 3712 h 10026"/>
                  <a:gd name="connsiteX25" fmla="*/ 5391 w 10000"/>
                  <a:gd name="connsiteY25" fmla="*/ 3698 h 10026"/>
                  <a:gd name="connsiteX26" fmla="*/ 5843 w 10000"/>
                  <a:gd name="connsiteY26" fmla="*/ 3743 h 10026"/>
                  <a:gd name="connsiteX27" fmla="*/ 6051 w 10000"/>
                  <a:gd name="connsiteY27" fmla="*/ 3519 h 10026"/>
                  <a:gd name="connsiteX28" fmla="*/ 6051 w 10000"/>
                  <a:gd name="connsiteY28" fmla="*/ 3310 h 10026"/>
                  <a:gd name="connsiteX29" fmla="*/ 6260 w 10000"/>
                  <a:gd name="connsiteY29" fmla="*/ 3191 h 10026"/>
                  <a:gd name="connsiteX30" fmla="*/ 6346 w 10000"/>
                  <a:gd name="connsiteY30" fmla="*/ 3057 h 10026"/>
                  <a:gd name="connsiteX31" fmla="*/ 6779 w 10000"/>
                  <a:gd name="connsiteY31" fmla="*/ 2744 h 10026"/>
                  <a:gd name="connsiteX32" fmla="*/ 6779 w 10000"/>
                  <a:gd name="connsiteY32" fmla="*/ 2610 h 10026"/>
                  <a:gd name="connsiteX33" fmla="*/ 7086 w 10000"/>
                  <a:gd name="connsiteY33" fmla="*/ 2426 h 10026"/>
                  <a:gd name="connsiteX34" fmla="*/ 7785 w 10000"/>
                  <a:gd name="connsiteY34" fmla="*/ 2193 h 10026"/>
                  <a:gd name="connsiteX35" fmla="*/ 8400 w 10000"/>
                  <a:gd name="connsiteY35" fmla="*/ 2315 h 10026"/>
                  <a:gd name="connsiteX36" fmla="*/ 9970 w 10000"/>
                  <a:gd name="connsiteY36" fmla="*/ 3830 h 10026"/>
                  <a:gd name="connsiteX37" fmla="*/ 9208 w 10000"/>
                  <a:gd name="connsiteY37" fmla="*/ 6044 h 10026"/>
                  <a:gd name="connsiteX38" fmla="*/ 6477 w 10000"/>
                  <a:gd name="connsiteY38" fmla="*/ 8676 h 10026"/>
                  <a:gd name="connsiteX39" fmla="*/ 5340 w 10000"/>
                  <a:gd name="connsiteY39" fmla="*/ 9237 h 10026"/>
                  <a:gd name="connsiteX40" fmla="*/ 1520 w 10000"/>
                  <a:gd name="connsiteY40" fmla="*/ 9986 h 10026"/>
                  <a:gd name="connsiteX41" fmla="*/ 347 w 10000"/>
                  <a:gd name="connsiteY41" fmla="*/ 7900 h 10026"/>
                  <a:gd name="connsiteX42" fmla="*/ 1 w 10000"/>
                  <a:gd name="connsiteY42" fmla="*/ 4789 h 10026"/>
                  <a:gd name="connsiteX43" fmla="*/ 315 w 10000"/>
                  <a:gd name="connsiteY43" fmla="*/ 5475 h 10026"/>
                  <a:gd name="connsiteX44" fmla="*/ 545 w 10000"/>
                  <a:gd name="connsiteY44" fmla="*/ 6198 h 10026"/>
                  <a:gd name="connsiteX45" fmla="*/ 842 w 10000"/>
                  <a:gd name="connsiteY45" fmla="*/ 6601 h 10026"/>
                  <a:gd name="connsiteX46" fmla="*/ 876 w 10000"/>
                  <a:gd name="connsiteY46" fmla="*/ 5957 h 10026"/>
                  <a:gd name="connsiteX47" fmla="*/ 691 w 10000"/>
                  <a:gd name="connsiteY47" fmla="*/ 5268 h 10026"/>
                  <a:gd name="connsiteX48" fmla="*/ 1073 w 10000"/>
                  <a:gd name="connsiteY48" fmla="*/ 3834 h 10026"/>
                  <a:gd name="connsiteX0" fmla="*/ 1073 w 9989"/>
                  <a:gd name="connsiteY0" fmla="*/ 3834 h 10026"/>
                  <a:gd name="connsiteX1" fmla="*/ 1313 w 9989"/>
                  <a:gd name="connsiteY1" fmla="*/ 2691 h 10026"/>
                  <a:gd name="connsiteX2" fmla="*/ 1674 w 9989"/>
                  <a:gd name="connsiteY2" fmla="*/ 1381 h 10026"/>
                  <a:gd name="connsiteX3" fmla="*/ 1673 w 9989"/>
                  <a:gd name="connsiteY3" fmla="*/ 718 h 10026"/>
                  <a:gd name="connsiteX4" fmla="*/ 2804 w 9989"/>
                  <a:gd name="connsiteY4" fmla="*/ 102 h 10026"/>
                  <a:gd name="connsiteX5" fmla="*/ 5087 w 9989"/>
                  <a:gd name="connsiteY5" fmla="*/ 94 h 10026"/>
                  <a:gd name="connsiteX6" fmla="*/ 5307 w 9989"/>
                  <a:gd name="connsiteY6" fmla="*/ 1006 h 10026"/>
                  <a:gd name="connsiteX7" fmla="*/ 6085 w 9989"/>
                  <a:gd name="connsiteY7" fmla="*/ 1373 h 10026"/>
                  <a:gd name="connsiteX8" fmla="*/ 5692 w 9989"/>
                  <a:gd name="connsiteY8" fmla="*/ 1428 h 10026"/>
                  <a:gd name="connsiteX9" fmla="*/ 5635 w 9989"/>
                  <a:gd name="connsiteY9" fmla="*/ 1552 h 10026"/>
                  <a:gd name="connsiteX10" fmla="*/ 5843 w 9989"/>
                  <a:gd name="connsiteY10" fmla="*/ 1686 h 10026"/>
                  <a:gd name="connsiteX11" fmla="*/ 5235 w 9989"/>
                  <a:gd name="connsiteY11" fmla="*/ 1605 h 10026"/>
                  <a:gd name="connsiteX12" fmla="*/ 5107 w 9989"/>
                  <a:gd name="connsiteY12" fmla="*/ 2007 h 10026"/>
                  <a:gd name="connsiteX13" fmla="*/ 5883 w 9989"/>
                  <a:gd name="connsiteY13" fmla="*/ 2400 h 10026"/>
                  <a:gd name="connsiteX14" fmla="*/ 5490 w 9989"/>
                  <a:gd name="connsiteY14" fmla="*/ 2452 h 10026"/>
                  <a:gd name="connsiteX15" fmla="*/ 4902 w 9989"/>
                  <a:gd name="connsiteY15" fmla="*/ 2587 h 10026"/>
                  <a:gd name="connsiteX16" fmla="*/ 4736 w 9989"/>
                  <a:gd name="connsiteY16" fmla="*/ 3644 h 10026"/>
                  <a:gd name="connsiteX17" fmla="*/ 3909 w 9989"/>
                  <a:gd name="connsiteY17" fmla="*/ 3971 h 10026"/>
                  <a:gd name="connsiteX18" fmla="*/ 3669 w 9989"/>
                  <a:gd name="connsiteY18" fmla="*/ 4761 h 10026"/>
                  <a:gd name="connsiteX19" fmla="*/ 4666 w 9989"/>
                  <a:gd name="connsiteY19" fmla="*/ 5045 h 10026"/>
                  <a:gd name="connsiteX20" fmla="*/ 5322 w 9989"/>
                  <a:gd name="connsiteY20" fmla="*/ 4264 h 10026"/>
                  <a:gd name="connsiteX21" fmla="*/ 4872 w 9989"/>
                  <a:gd name="connsiteY21" fmla="*/ 4026 h 10026"/>
                  <a:gd name="connsiteX22" fmla="*/ 5496 w 9989"/>
                  <a:gd name="connsiteY22" fmla="*/ 4071 h 10026"/>
                  <a:gd name="connsiteX23" fmla="*/ 5600 w 9989"/>
                  <a:gd name="connsiteY23" fmla="*/ 3922 h 10026"/>
                  <a:gd name="connsiteX24" fmla="*/ 4959 w 9989"/>
                  <a:gd name="connsiteY24" fmla="*/ 3712 h 10026"/>
                  <a:gd name="connsiteX25" fmla="*/ 5391 w 9989"/>
                  <a:gd name="connsiteY25" fmla="*/ 3698 h 10026"/>
                  <a:gd name="connsiteX26" fmla="*/ 5843 w 9989"/>
                  <a:gd name="connsiteY26" fmla="*/ 3743 h 10026"/>
                  <a:gd name="connsiteX27" fmla="*/ 6051 w 9989"/>
                  <a:gd name="connsiteY27" fmla="*/ 3519 h 10026"/>
                  <a:gd name="connsiteX28" fmla="*/ 6051 w 9989"/>
                  <a:gd name="connsiteY28" fmla="*/ 3310 h 10026"/>
                  <a:gd name="connsiteX29" fmla="*/ 6260 w 9989"/>
                  <a:gd name="connsiteY29" fmla="*/ 3191 h 10026"/>
                  <a:gd name="connsiteX30" fmla="*/ 6346 w 9989"/>
                  <a:gd name="connsiteY30" fmla="*/ 3057 h 10026"/>
                  <a:gd name="connsiteX31" fmla="*/ 6779 w 9989"/>
                  <a:gd name="connsiteY31" fmla="*/ 2744 h 10026"/>
                  <a:gd name="connsiteX32" fmla="*/ 6779 w 9989"/>
                  <a:gd name="connsiteY32" fmla="*/ 2610 h 10026"/>
                  <a:gd name="connsiteX33" fmla="*/ 7086 w 9989"/>
                  <a:gd name="connsiteY33" fmla="*/ 2426 h 10026"/>
                  <a:gd name="connsiteX34" fmla="*/ 7785 w 9989"/>
                  <a:gd name="connsiteY34" fmla="*/ 2193 h 10026"/>
                  <a:gd name="connsiteX35" fmla="*/ 8400 w 9989"/>
                  <a:gd name="connsiteY35" fmla="*/ 2315 h 10026"/>
                  <a:gd name="connsiteX36" fmla="*/ 9970 w 9989"/>
                  <a:gd name="connsiteY36" fmla="*/ 3830 h 10026"/>
                  <a:gd name="connsiteX37" fmla="*/ 9208 w 9989"/>
                  <a:gd name="connsiteY37" fmla="*/ 6044 h 10026"/>
                  <a:gd name="connsiteX38" fmla="*/ 8028 w 9989"/>
                  <a:gd name="connsiteY38" fmla="*/ 7508 h 10026"/>
                  <a:gd name="connsiteX39" fmla="*/ 6477 w 9989"/>
                  <a:gd name="connsiteY39" fmla="*/ 8676 h 10026"/>
                  <a:gd name="connsiteX40" fmla="*/ 5340 w 9989"/>
                  <a:gd name="connsiteY40" fmla="*/ 9237 h 10026"/>
                  <a:gd name="connsiteX41" fmla="*/ 1520 w 9989"/>
                  <a:gd name="connsiteY41" fmla="*/ 9986 h 10026"/>
                  <a:gd name="connsiteX42" fmla="*/ 347 w 9989"/>
                  <a:gd name="connsiteY42" fmla="*/ 7900 h 10026"/>
                  <a:gd name="connsiteX43" fmla="*/ 1 w 9989"/>
                  <a:gd name="connsiteY43" fmla="*/ 4789 h 10026"/>
                  <a:gd name="connsiteX44" fmla="*/ 315 w 9989"/>
                  <a:gd name="connsiteY44" fmla="*/ 5475 h 10026"/>
                  <a:gd name="connsiteX45" fmla="*/ 545 w 9989"/>
                  <a:gd name="connsiteY45" fmla="*/ 6198 h 10026"/>
                  <a:gd name="connsiteX46" fmla="*/ 842 w 9989"/>
                  <a:gd name="connsiteY46" fmla="*/ 6601 h 10026"/>
                  <a:gd name="connsiteX47" fmla="*/ 876 w 9989"/>
                  <a:gd name="connsiteY47" fmla="*/ 5957 h 10026"/>
                  <a:gd name="connsiteX48" fmla="*/ 691 w 9989"/>
                  <a:gd name="connsiteY48" fmla="*/ 5268 h 10026"/>
                  <a:gd name="connsiteX49" fmla="*/ 1073 w 9989"/>
                  <a:gd name="connsiteY49" fmla="*/ 3834 h 10026"/>
                  <a:gd name="connsiteX0" fmla="*/ 1074 w 10000"/>
                  <a:gd name="connsiteY0" fmla="*/ 3824 h 10000"/>
                  <a:gd name="connsiteX1" fmla="*/ 1314 w 10000"/>
                  <a:gd name="connsiteY1" fmla="*/ 2684 h 10000"/>
                  <a:gd name="connsiteX2" fmla="*/ 1676 w 10000"/>
                  <a:gd name="connsiteY2" fmla="*/ 1377 h 10000"/>
                  <a:gd name="connsiteX3" fmla="*/ 1675 w 10000"/>
                  <a:gd name="connsiteY3" fmla="*/ 716 h 10000"/>
                  <a:gd name="connsiteX4" fmla="*/ 2807 w 10000"/>
                  <a:gd name="connsiteY4" fmla="*/ 102 h 10000"/>
                  <a:gd name="connsiteX5" fmla="*/ 5093 w 10000"/>
                  <a:gd name="connsiteY5" fmla="*/ 94 h 10000"/>
                  <a:gd name="connsiteX6" fmla="*/ 5313 w 10000"/>
                  <a:gd name="connsiteY6" fmla="*/ 1003 h 10000"/>
                  <a:gd name="connsiteX7" fmla="*/ 6092 w 10000"/>
                  <a:gd name="connsiteY7" fmla="*/ 1369 h 10000"/>
                  <a:gd name="connsiteX8" fmla="*/ 5698 w 10000"/>
                  <a:gd name="connsiteY8" fmla="*/ 1424 h 10000"/>
                  <a:gd name="connsiteX9" fmla="*/ 5641 w 10000"/>
                  <a:gd name="connsiteY9" fmla="*/ 1548 h 10000"/>
                  <a:gd name="connsiteX10" fmla="*/ 5849 w 10000"/>
                  <a:gd name="connsiteY10" fmla="*/ 1682 h 10000"/>
                  <a:gd name="connsiteX11" fmla="*/ 5241 w 10000"/>
                  <a:gd name="connsiteY11" fmla="*/ 1601 h 10000"/>
                  <a:gd name="connsiteX12" fmla="*/ 5113 w 10000"/>
                  <a:gd name="connsiteY12" fmla="*/ 2002 h 10000"/>
                  <a:gd name="connsiteX13" fmla="*/ 5889 w 10000"/>
                  <a:gd name="connsiteY13" fmla="*/ 2394 h 10000"/>
                  <a:gd name="connsiteX14" fmla="*/ 5496 w 10000"/>
                  <a:gd name="connsiteY14" fmla="*/ 2446 h 10000"/>
                  <a:gd name="connsiteX15" fmla="*/ 4907 w 10000"/>
                  <a:gd name="connsiteY15" fmla="*/ 2580 h 10000"/>
                  <a:gd name="connsiteX16" fmla="*/ 4741 w 10000"/>
                  <a:gd name="connsiteY16" fmla="*/ 3635 h 10000"/>
                  <a:gd name="connsiteX17" fmla="*/ 3913 w 10000"/>
                  <a:gd name="connsiteY17" fmla="*/ 3961 h 10000"/>
                  <a:gd name="connsiteX18" fmla="*/ 3673 w 10000"/>
                  <a:gd name="connsiteY18" fmla="*/ 4749 h 10000"/>
                  <a:gd name="connsiteX19" fmla="*/ 4671 w 10000"/>
                  <a:gd name="connsiteY19" fmla="*/ 5032 h 10000"/>
                  <a:gd name="connsiteX20" fmla="*/ 5328 w 10000"/>
                  <a:gd name="connsiteY20" fmla="*/ 4253 h 10000"/>
                  <a:gd name="connsiteX21" fmla="*/ 4877 w 10000"/>
                  <a:gd name="connsiteY21" fmla="*/ 4016 h 10000"/>
                  <a:gd name="connsiteX22" fmla="*/ 5502 w 10000"/>
                  <a:gd name="connsiteY22" fmla="*/ 4060 h 10000"/>
                  <a:gd name="connsiteX23" fmla="*/ 5606 w 10000"/>
                  <a:gd name="connsiteY23" fmla="*/ 3912 h 10000"/>
                  <a:gd name="connsiteX24" fmla="*/ 4964 w 10000"/>
                  <a:gd name="connsiteY24" fmla="*/ 3702 h 10000"/>
                  <a:gd name="connsiteX25" fmla="*/ 5397 w 10000"/>
                  <a:gd name="connsiteY25" fmla="*/ 3688 h 10000"/>
                  <a:gd name="connsiteX26" fmla="*/ 5849 w 10000"/>
                  <a:gd name="connsiteY26" fmla="*/ 3733 h 10000"/>
                  <a:gd name="connsiteX27" fmla="*/ 6058 w 10000"/>
                  <a:gd name="connsiteY27" fmla="*/ 3510 h 10000"/>
                  <a:gd name="connsiteX28" fmla="*/ 6058 w 10000"/>
                  <a:gd name="connsiteY28" fmla="*/ 3301 h 10000"/>
                  <a:gd name="connsiteX29" fmla="*/ 6267 w 10000"/>
                  <a:gd name="connsiteY29" fmla="*/ 3183 h 10000"/>
                  <a:gd name="connsiteX30" fmla="*/ 6353 w 10000"/>
                  <a:gd name="connsiteY30" fmla="*/ 3049 h 10000"/>
                  <a:gd name="connsiteX31" fmla="*/ 6786 w 10000"/>
                  <a:gd name="connsiteY31" fmla="*/ 2737 h 10000"/>
                  <a:gd name="connsiteX32" fmla="*/ 6786 w 10000"/>
                  <a:gd name="connsiteY32" fmla="*/ 2603 h 10000"/>
                  <a:gd name="connsiteX33" fmla="*/ 7094 w 10000"/>
                  <a:gd name="connsiteY33" fmla="*/ 2420 h 10000"/>
                  <a:gd name="connsiteX34" fmla="*/ 7794 w 10000"/>
                  <a:gd name="connsiteY34" fmla="*/ 2187 h 10000"/>
                  <a:gd name="connsiteX35" fmla="*/ 8409 w 10000"/>
                  <a:gd name="connsiteY35" fmla="*/ 2309 h 10000"/>
                  <a:gd name="connsiteX36" fmla="*/ 9981 w 10000"/>
                  <a:gd name="connsiteY36" fmla="*/ 3820 h 10000"/>
                  <a:gd name="connsiteX37" fmla="*/ 9218 w 10000"/>
                  <a:gd name="connsiteY37" fmla="*/ 6028 h 10000"/>
                  <a:gd name="connsiteX38" fmla="*/ 8037 w 10000"/>
                  <a:gd name="connsiteY38" fmla="*/ 7489 h 10000"/>
                  <a:gd name="connsiteX39" fmla="*/ 6484 w 10000"/>
                  <a:gd name="connsiteY39" fmla="*/ 8654 h 10000"/>
                  <a:gd name="connsiteX40" fmla="*/ 5346 w 10000"/>
                  <a:gd name="connsiteY40" fmla="*/ 9213 h 10000"/>
                  <a:gd name="connsiteX41" fmla="*/ 1522 w 10000"/>
                  <a:gd name="connsiteY41" fmla="*/ 9960 h 10000"/>
                  <a:gd name="connsiteX42" fmla="*/ 347 w 10000"/>
                  <a:gd name="connsiteY42" fmla="*/ 7880 h 10000"/>
                  <a:gd name="connsiteX43" fmla="*/ 1 w 10000"/>
                  <a:gd name="connsiteY43" fmla="*/ 4777 h 10000"/>
                  <a:gd name="connsiteX44" fmla="*/ 315 w 10000"/>
                  <a:gd name="connsiteY44" fmla="*/ 5461 h 10000"/>
                  <a:gd name="connsiteX45" fmla="*/ 546 w 10000"/>
                  <a:gd name="connsiteY45" fmla="*/ 6182 h 10000"/>
                  <a:gd name="connsiteX46" fmla="*/ 843 w 10000"/>
                  <a:gd name="connsiteY46" fmla="*/ 6584 h 10000"/>
                  <a:gd name="connsiteX47" fmla="*/ 877 w 10000"/>
                  <a:gd name="connsiteY47" fmla="*/ 5942 h 10000"/>
                  <a:gd name="connsiteX48" fmla="*/ 692 w 10000"/>
                  <a:gd name="connsiteY48" fmla="*/ 5254 h 10000"/>
                  <a:gd name="connsiteX49" fmla="*/ 1074 w 10000"/>
                  <a:gd name="connsiteY49" fmla="*/ 382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0000" h="10000">
                    <a:moveTo>
                      <a:pt x="1074" y="3824"/>
                    </a:moveTo>
                    <a:cubicBezTo>
                      <a:pt x="1279" y="3356"/>
                      <a:pt x="1116" y="2960"/>
                      <a:pt x="1314" y="2684"/>
                    </a:cubicBezTo>
                    <a:cubicBezTo>
                      <a:pt x="1784" y="2454"/>
                      <a:pt x="1564" y="1573"/>
                      <a:pt x="1676" y="1377"/>
                    </a:cubicBezTo>
                    <a:cubicBezTo>
                      <a:pt x="1779" y="1175"/>
                      <a:pt x="1493" y="848"/>
                      <a:pt x="1675" y="716"/>
                    </a:cubicBezTo>
                    <a:cubicBezTo>
                      <a:pt x="1847" y="572"/>
                      <a:pt x="2237" y="205"/>
                      <a:pt x="2807" y="102"/>
                    </a:cubicBezTo>
                    <a:cubicBezTo>
                      <a:pt x="3378" y="-2"/>
                      <a:pt x="4674" y="-57"/>
                      <a:pt x="5093" y="94"/>
                    </a:cubicBezTo>
                    <a:cubicBezTo>
                      <a:pt x="5510" y="243"/>
                      <a:pt x="5199" y="781"/>
                      <a:pt x="5313" y="1003"/>
                    </a:cubicBezTo>
                    <a:cubicBezTo>
                      <a:pt x="5428" y="1226"/>
                      <a:pt x="6002" y="1285"/>
                      <a:pt x="6092" y="1369"/>
                    </a:cubicBezTo>
                    <a:cubicBezTo>
                      <a:pt x="6182" y="1454"/>
                      <a:pt x="5741" y="1397"/>
                      <a:pt x="5698" y="1424"/>
                    </a:cubicBezTo>
                    <a:cubicBezTo>
                      <a:pt x="5655" y="1451"/>
                      <a:pt x="5616" y="1505"/>
                      <a:pt x="5641" y="1548"/>
                    </a:cubicBezTo>
                    <a:cubicBezTo>
                      <a:pt x="5666" y="1591"/>
                      <a:pt x="5948" y="1671"/>
                      <a:pt x="5849" y="1682"/>
                    </a:cubicBezTo>
                    <a:cubicBezTo>
                      <a:pt x="5751" y="1693"/>
                      <a:pt x="5338" y="1528"/>
                      <a:pt x="5241" y="1601"/>
                    </a:cubicBezTo>
                    <a:cubicBezTo>
                      <a:pt x="5145" y="1674"/>
                      <a:pt x="4997" y="1909"/>
                      <a:pt x="5113" y="2002"/>
                    </a:cubicBezTo>
                    <a:cubicBezTo>
                      <a:pt x="5172" y="2163"/>
                      <a:pt x="5825" y="2320"/>
                      <a:pt x="5889" y="2394"/>
                    </a:cubicBezTo>
                    <a:cubicBezTo>
                      <a:pt x="5953" y="2468"/>
                      <a:pt x="5659" y="2415"/>
                      <a:pt x="5496" y="2446"/>
                    </a:cubicBezTo>
                    <a:cubicBezTo>
                      <a:pt x="5332" y="2477"/>
                      <a:pt x="5051" y="2368"/>
                      <a:pt x="4907" y="2580"/>
                    </a:cubicBezTo>
                    <a:cubicBezTo>
                      <a:pt x="4619" y="2980"/>
                      <a:pt x="4931" y="3317"/>
                      <a:pt x="4741" y="3635"/>
                    </a:cubicBezTo>
                    <a:cubicBezTo>
                      <a:pt x="4372" y="3777"/>
                      <a:pt x="4077" y="3757"/>
                      <a:pt x="3913" y="3961"/>
                    </a:cubicBezTo>
                    <a:cubicBezTo>
                      <a:pt x="3748" y="4164"/>
                      <a:pt x="3547" y="4570"/>
                      <a:pt x="3673" y="4749"/>
                    </a:cubicBezTo>
                    <a:cubicBezTo>
                      <a:pt x="3800" y="4927"/>
                      <a:pt x="4395" y="5115"/>
                      <a:pt x="4671" y="5032"/>
                    </a:cubicBezTo>
                    <a:cubicBezTo>
                      <a:pt x="4946" y="4949"/>
                      <a:pt x="5259" y="4459"/>
                      <a:pt x="5328" y="4253"/>
                    </a:cubicBezTo>
                    <a:cubicBezTo>
                      <a:pt x="5397" y="4046"/>
                      <a:pt x="4770" y="4070"/>
                      <a:pt x="4877" y="4016"/>
                    </a:cubicBezTo>
                    <a:cubicBezTo>
                      <a:pt x="4937" y="3911"/>
                      <a:pt x="5380" y="4077"/>
                      <a:pt x="5502" y="4060"/>
                    </a:cubicBezTo>
                    <a:cubicBezTo>
                      <a:pt x="5623" y="4043"/>
                      <a:pt x="5669" y="3947"/>
                      <a:pt x="5606" y="3912"/>
                    </a:cubicBezTo>
                    <a:cubicBezTo>
                      <a:pt x="5612" y="3814"/>
                      <a:pt x="5204" y="3764"/>
                      <a:pt x="4964" y="3702"/>
                    </a:cubicBezTo>
                    <a:cubicBezTo>
                      <a:pt x="5211" y="3655"/>
                      <a:pt x="5253" y="3681"/>
                      <a:pt x="5397" y="3688"/>
                    </a:cubicBezTo>
                    <a:cubicBezTo>
                      <a:pt x="5542" y="3695"/>
                      <a:pt x="5739" y="3748"/>
                      <a:pt x="5849" y="3733"/>
                    </a:cubicBezTo>
                    <a:cubicBezTo>
                      <a:pt x="5960" y="3718"/>
                      <a:pt x="6023" y="3582"/>
                      <a:pt x="6058" y="3510"/>
                    </a:cubicBezTo>
                    <a:cubicBezTo>
                      <a:pt x="6093" y="3438"/>
                      <a:pt x="6006" y="3353"/>
                      <a:pt x="6058" y="3301"/>
                    </a:cubicBezTo>
                    <a:cubicBezTo>
                      <a:pt x="6110" y="3250"/>
                      <a:pt x="6165" y="3230"/>
                      <a:pt x="6267" y="3183"/>
                    </a:cubicBezTo>
                    <a:cubicBezTo>
                      <a:pt x="6368" y="3136"/>
                      <a:pt x="6237" y="3119"/>
                      <a:pt x="6353" y="3049"/>
                    </a:cubicBezTo>
                    <a:cubicBezTo>
                      <a:pt x="6469" y="2980"/>
                      <a:pt x="6714" y="2811"/>
                      <a:pt x="6786" y="2737"/>
                    </a:cubicBezTo>
                    <a:cubicBezTo>
                      <a:pt x="6859" y="2663"/>
                      <a:pt x="6706" y="2656"/>
                      <a:pt x="6786" y="2603"/>
                    </a:cubicBezTo>
                    <a:cubicBezTo>
                      <a:pt x="6867" y="2550"/>
                      <a:pt x="6926" y="2489"/>
                      <a:pt x="7094" y="2420"/>
                    </a:cubicBezTo>
                    <a:cubicBezTo>
                      <a:pt x="7262" y="2351"/>
                      <a:pt x="7609" y="2215"/>
                      <a:pt x="7794" y="2187"/>
                    </a:cubicBezTo>
                    <a:cubicBezTo>
                      <a:pt x="7979" y="2159"/>
                      <a:pt x="8045" y="2037"/>
                      <a:pt x="8409" y="2309"/>
                    </a:cubicBezTo>
                    <a:cubicBezTo>
                      <a:pt x="8774" y="2581"/>
                      <a:pt x="9847" y="3201"/>
                      <a:pt x="9981" y="3820"/>
                    </a:cubicBezTo>
                    <a:cubicBezTo>
                      <a:pt x="10115" y="4439"/>
                      <a:pt x="9542" y="5417"/>
                      <a:pt x="9218" y="6028"/>
                    </a:cubicBezTo>
                    <a:cubicBezTo>
                      <a:pt x="8894" y="6640"/>
                      <a:pt x="8492" y="7051"/>
                      <a:pt x="8037" y="7489"/>
                    </a:cubicBezTo>
                    <a:cubicBezTo>
                      <a:pt x="7581" y="7926"/>
                      <a:pt x="6880" y="8456"/>
                      <a:pt x="6484" y="8654"/>
                    </a:cubicBezTo>
                    <a:cubicBezTo>
                      <a:pt x="6088" y="8852"/>
                      <a:pt x="5704" y="9055"/>
                      <a:pt x="5346" y="9213"/>
                    </a:cubicBezTo>
                    <a:cubicBezTo>
                      <a:pt x="4519" y="9430"/>
                      <a:pt x="2355" y="10183"/>
                      <a:pt x="1522" y="9960"/>
                    </a:cubicBezTo>
                    <a:cubicBezTo>
                      <a:pt x="689" y="9738"/>
                      <a:pt x="511" y="8370"/>
                      <a:pt x="347" y="7880"/>
                    </a:cubicBezTo>
                    <a:cubicBezTo>
                      <a:pt x="185" y="7390"/>
                      <a:pt x="6" y="5158"/>
                      <a:pt x="1" y="4777"/>
                    </a:cubicBezTo>
                    <a:cubicBezTo>
                      <a:pt x="-4" y="4396"/>
                      <a:pt x="225" y="5226"/>
                      <a:pt x="315" y="5461"/>
                    </a:cubicBezTo>
                    <a:cubicBezTo>
                      <a:pt x="405" y="5695"/>
                      <a:pt x="456" y="6034"/>
                      <a:pt x="546" y="6182"/>
                    </a:cubicBezTo>
                    <a:cubicBezTo>
                      <a:pt x="636" y="6330"/>
                      <a:pt x="800" y="6617"/>
                      <a:pt x="843" y="6584"/>
                    </a:cubicBezTo>
                    <a:cubicBezTo>
                      <a:pt x="972" y="6774"/>
                      <a:pt x="905" y="6146"/>
                      <a:pt x="877" y="5942"/>
                    </a:cubicBezTo>
                    <a:cubicBezTo>
                      <a:pt x="849" y="5737"/>
                      <a:pt x="643" y="5603"/>
                      <a:pt x="692" y="5254"/>
                    </a:cubicBezTo>
                    <a:cubicBezTo>
                      <a:pt x="692" y="5254"/>
                      <a:pt x="860" y="4294"/>
                      <a:pt x="1074" y="3824"/>
                    </a:cubicBezTo>
                    <a:close/>
                  </a:path>
                </a:pathLst>
              </a:custGeom>
              <a:noFill/>
              <a:ln w="1270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grpSp>
            <p:nvGrpSpPr>
              <p:cNvPr id="94" name="Group 93"/>
              <p:cNvGrpSpPr/>
              <p:nvPr/>
            </p:nvGrpSpPr>
            <p:grpSpPr>
              <a:xfrm>
                <a:off x="7194105" y="3757453"/>
                <a:ext cx="269810" cy="366671"/>
                <a:chOff x="1116057" y="3666786"/>
                <a:chExt cx="1123104" cy="1526291"/>
              </a:xfrm>
              <a:solidFill>
                <a:srgbClr val="FFC000">
                  <a:alpha val="24000"/>
                </a:srgbClr>
              </a:solidFill>
            </p:grpSpPr>
            <p:sp>
              <p:nvSpPr>
                <p:cNvPr id="97" name="Oval 5"/>
                <p:cNvSpPr/>
                <p:nvPr/>
              </p:nvSpPr>
              <p:spPr>
                <a:xfrm>
                  <a:off x="1385427" y="3874197"/>
                  <a:ext cx="142627" cy="220203"/>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058" h="149851">
                      <a:moveTo>
                        <a:pt x="63974" y="36864"/>
                      </a:moveTo>
                      <a:cubicBezTo>
                        <a:pt x="67225" y="22383"/>
                        <a:pt x="64452" y="-5580"/>
                        <a:pt x="67345" y="981"/>
                      </a:cubicBezTo>
                      <a:cubicBezTo>
                        <a:pt x="70238" y="7542"/>
                        <a:pt x="77193" y="62014"/>
                        <a:pt x="81334" y="76229"/>
                      </a:cubicBezTo>
                      <a:cubicBezTo>
                        <a:pt x="85475" y="90444"/>
                        <a:pt x="97362" y="86759"/>
                        <a:pt x="97053" y="100857"/>
                      </a:cubicBezTo>
                      <a:cubicBezTo>
                        <a:pt x="96744" y="114955"/>
                        <a:pt x="89374" y="137072"/>
                        <a:pt x="84340" y="144612"/>
                      </a:cubicBezTo>
                      <a:cubicBezTo>
                        <a:pt x="79306" y="152152"/>
                        <a:pt x="58655" y="142044"/>
                        <a:pt x="44854" y="142562"/>
                      </a:cubicBezTo>
                      <a:cubicBezTo>
                        <a:pt x="31053" y="143080"/>
                        <a:pt x="13171" y="154467"/>
                        <a:pt x="1536" y="147721"/>
                      </a:cubicBezTo>
                      <a:cubicBezTo>
                        <a:pt x="-10099" y="140975"/>
                        <a:pt x="48235" y="98778"/>
                        <a:pt x="47838" y="87864"/>
                      </a:cubicBezTo>
                      <a:cubicBezTo>
                        <a:pt x="47441" y="76950"/>
                        <a:pt x="60723" y="51345"/>
                        <a:pt x="63974" y="36864"/>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98" name="Oval 5"/>
                <p:cNvSpPr/>
                <p:nvPr/>
              </p:nvSpPr>
              <p:spPr>
                <a:xfrm>
                  <a:off x="1669175" y="4640278"/>
                  <a:ext cx="462173" cy="121900"/>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265687 w 298771"/>
                    <a:gd name="connsiteY0" fmla="*/ 36643 h 149630"/>
                    <a:gd name="connsiteX1" fmla="*/ 269058 w 298771"/>
                    <a:gd name="connsiteY1" fmla="*/ 760 h 149630"/>
                    <a:gd name="connsiteX2" fmla="*/ 283047 w 298771"/>
                    <a:gd name="connsiteY2" fmla="*/ 76008 h 149630"/>
                    <a:gd name="connsiteX3" fmla="*/ 298766 w 298771"/>
                    <a:gd name="connsiteY3" fmla="*/ 100636 h 149630"/>
                    <a:gd name="connsiteX4" fmla="*/ 286053 w 298771"/>
                    <a:gd name="connsiteY4" fmla="*/ 144391 h 149630"/>
                    <a:gd name="connsiteX5" fmla="*/ 246567 w 298771"/>
                    <a:gd name="connsiteY5" fmla="*/ 142341 h 149630"/>
                    <a:gd name="connsiteX6" fmla="*/ 203249 w 298771"/>
                    <a:gd name="connsiteY6" fmla="*/ 147500 h 149630"/>
                    <a:gd name="connsiteX7" fmla="*/ 0 w 298771"/>
                    <a:gd name="connsiteY7" fmla="*/ 27686 h 149630"/>
                    <a:gd name="connsiteX8" fmla="*/ 265687 w 298771"/>
                    <a:gd name="connsiteY8" fmla="*/ 36643 h 149630"/>
                    <a:gd name="connsiteX0" fmla="*/ 276086 w 309170"/>
                    <a:gd name="connsiteY0" fmla="*/ 36643 h 151579"/>
                    <a:gd name="connsiteX1" fmla="*/ 279457 w 309170"/>
                    <a:gd name="connsiteY1" fmla="*/ 760 h 151579"/>
                    <a:gd name="connsiteX2" fmla="*/ 293446 w 309170"/>
                    <a:gd name="connsiteY2" fmla="*/ 76008 h 151579"/>
                    <a:gd name="connsiteX3" fmla="*/ 309165 w 309170"/>
                    <a:gd name="connsiteY3" fmla="*/ 100636 h 151579"/>
                    <a:gd name="connsiteX4" fmla="*/ 296452 w 309170"/>
                    <a:gd name="connsiteY4" fmla="*/ 144391 h 151579"/>
                    <a:gd name="connsiteX5" fmla="*/ 256966 w 309170"/>
                    <a:gd name="connsiteY5" fmla="*/ 142341 h 151579"/>
                    <a:gd name="connsiteX6" fmla="*/ 213648 w 309170"/>
                    <a:gd name="connsiteY6" fmla="*/ 147500 h 151579"/>
                    <a:gd name="connsiteX7" fmla="*/ 66345 w 309170"/>
                    <a:gd name="connsiteY7" fmla="*/ 72357 h 151579"/>
                    <a:gd name="connsiteX8" fmla="*/ 10399 w 309170"/>
                    <a:gd name="connsiteY8" fmla="*/ 27686 h 151579"/>
                    <a:gd name="connsiteX9" fmla="*/ 276086 w 309170"/>
                    <a:gd name="connsiteY9" fmla="*/ 36643 h 151579"/>
                    <a:gd name="connsiteX0" fmla="*/ 274521 w 307605"/>
                    <a:gd name="connsiteY0" fmla="*/ 36643 h 149652"/>
                    <a:gd name="connsiteX1" fmla="*/ 277892 w 307605"/>
                    <a:gd name="connsiteY1" fmla="*/ 760 h 149652"/>
                    <a:gd name="connsiteX2" fmla="*/ 291881 w 307605"/>
                    <a:gd name="connsiteY2" fmla="*/ 76008 h 149652"/>
                    <a:gd name="connsiteX3" fmla="*/ 307600 w 307605"/>
                    <a:gd name="connsiteY3" fmla="*/ 100636 h 149652"/>
                    <a:gd name="connsiteX4" fmla="*/ 294887 w 307605"/>
                    <a:gd name="connsiteY4" fmla="*/ 144391 h 149652"/>
                    <a:gd name="connsiteX5" fmla="*/ 255401 w 307605"/>
                    <a:gd name="connsiteY5" fmla="*/ 142341 h 149652"/>
                    <a:gd name="connsiteX6" fmla="*/ 212083 w 307605"/>
                    <a:gd name="connsiteY6" fmla="*/ 147500 h 149652"/>
                    <a:gd name="connsiteX7" fmla="*/ 56679 w 307605"/>
                    <a:gd name="connsiteY7" fmla="*/ 96665 h 149652"/>
                    <a:gd name="connsiteX8" fmla="*/ 64780 w 307605"/>
                    <a:gd name="connsiteY8" fmla="*/ 72357 h 149652"/>
                    <a:gd name="connsiteX9" fmla="*/ 8834 w 307605"/>
                    <a:gd name="connsiteY9" fmla="*/ 27686 h 149652"/>
                    <a:gd name="connsiteX10" fmla="*/ 274521 w 307605"/>
                    <a:gd name="connsiteY10" fmla="*/ 36643 h 149652"/>
                    <a:gd name="connsiteX0" fmla="*/ 274521 w 307605"/>
                    <a:gd name="connsiteY0" fmla="*/ 36643 h 149052"/>
                    <a:gd name="connsiteX1" fmla="*/ 277892 w 307605"/>
                    <a:gd name="connsiteY1" fmla="*/ 760 h 149052"/>
                    <a:gd name="connsiteX2" fmla="*/ 291881 w 307605"/>
                    <a:gd name="connsiteY2" fmla="*/ 76008 h 149052"/>
                    <a:gd name="connsiteX3" fmla="*/ 307600 w 307605"/>
                    <a:gd name="connsiteY3" fmla="*/ 100636 h 149052"/>
                    <a:gd name="connsiteX4" fmla="*/ 294887 w 307605"/>
                    <a:gd name="connsiteY4" fmla="*/ 144391 h 149052"/>
                    <a:gd name="connsiteX5" fmla="*/ 255401 w 307605"/>
                    <a:gd name="connsiteY5" fmla="*/ 142341 h 149052"/>
                    <a:gd name="connsiteX6" fmla="*/ 131060 w 307605"/>
                    <a:gd name="connsiteY6" fmla="*/ 100507 h 149052"/>
                    <a:gd name="connsiteX7" fmla="*/ 56679 w 307605"/>
                    <a:gd name="connsiteY7" fmla="*/ 96665 h 149052"/>
                    <a:gd name="connsiteX8" fmla="*/ 64780 w 307605"/>
                    <a:gd name="connsiteY8" fmla="*/ 72357 h 149052"/>
                    <a:gd name="connsiteX9" fmla="*/ 8834 w 307605"/>
                    <a:gd name="connsiteY9" fmla="*/ 27686 h 149052"/>
                    <a:gd name="connsiteX10" fmla="*/ 274521 w 307605"/>
                    <a:gd name="connsiteY10" fmla="*/ 36643 h 149052"/>
                    <a:gd name="connsiteX0" fmla="*/ 274521 w 307605"/>
                    <a:gd name="connsiteY0" fmla="*/ 36643 h 145415"/>
                    <a:gd name="connsiteX1" fmla="*/ 277892 w 307605"/>
                    <a:gd name="connsiteY1" fmla="*/ 760 h 145415"/>
                    <a:gd name="connsiteX2" fmla="*/ 291881 w 307605"/>
                    <a:gd name="connsiteY2" fmla="*/ 76008 h 145415"/>
                    <a:gd name="connsiteX3" fmla="*/ 307600 w 307605"/>
                    <a:gd name="connsiteY3" fmla="*/ 100636 h 145415"/>
                    <a:gd name="connsiteX4" fmla="*/ 294887 w 307605"/>
                    <a:gd name="connsiteY4" fmla="*/ 144391 h 145415"/>
                    <a:gd name="connsiteX5" fmla="*/ 192203 w 307605"/>
                    <a:gd name="connsiteY5" fmla="*/ 108311 h 145415"/>
                    <a:gd name="connsiteX6" fmla="*/ 131060 w 307605"/>
                    <a:gd name="connsiteY6" fmla="*/ 100507 h 145415"/>
                    <a:gd name="connsiteX7" fmla="*/ 56679 w 307605"/>
                    <a:gd name="connsiteY7" fmla="*/ 96665 h 145415"/>
                    <a:gd name="connsiteX8" fmla="*/ 64780 w 307605"/>
                    <a:gd name="connsiteY8" fmla="*/ 72357 h 145415"/>
                    <a:gd name="connsiteX9" fmla="*/ 8834 w 307605"/>
                    <a:gd name="connsiteY9" fmla="*/ 27686 h 145415"/>
                    <a:gd name="connsiteX10" fmla="*/ 274521 w 307605"/>
                    <a:gd name="connsiteY10" fmla="*/ 36643 h 145415"/>
                    <a:gd name="connsiteX0" fmla="*/ 274521 w 307605"/>
                    <a:gd name="connsiteY0" fmla="*/ 36643 h 109410"/>
                    <a:gd name="connsiteX1" fmla="*/ 277892 w 307605"/>
                    <a:gd name="connsiteY1" fmla="*/ 760 h 109410"/>
                    <a:gd name="connsiteX2" fmla="*/ 291881 w 307605"/>
                    <a:gd name="connsiteY2" fmla="*/ 76008 h 109410"/>
                    <a:gd name="connsiteX3" fmla="*/ 307600 w 307605"/>
                    <a:gd name="connsiteY3" fmla="*/ 100636 h 109410"/>
                    <a:gd name="connsiteX4" fmla="*/ 221967 w 307605"/>
                    <a:gd name="connsiteY4" fmla="*/ 81192 h 109410"/>
                    <a:gd name="connsiteX5" fmla="*/ 192203 w 307605"/>
                    <a:gd name="connsiteY5" fmla="*/ 108311 h 109410"/>
                    <a:gd name="connsiteX6" fmla="*/ 131060 w 307605"/>
                    <a:gd name="connsiteY6" fmla="*/ 100507 h 109410"/>
                    <a:gd name="connsiteX7" fmla="*/ 56679 w 307605"/>
                    <a:gd name="connsiteY7" fmla="*/ 96665 h 109410"/>
                    <a:gd name="connsiteX8" fmla="*/ 64780 w 307605"/>
                    <a:gd name="connsiteY8" fmla="*/ 72357 h 109410"/>
                    <a:gd name="connsiteX9" fmla="*/ 8834 w 307605"/>
                    <a:gd name="connsiteY9" fmla="*/ 27686 h 109410"/>
                    <a:gd name="connsiteX10" fmla="*/ 274521 w 307605"/>
                    <a:gd name="connsiteY10" fmla="*/ 36643 h 109410"/>
                    <a:gd name="connsiteX0" fmla="*/ 274521 w 294687"/>
                    <a:gd name="connsiteY0" fmla="*/ 36643 h 109410"/>
                    <a:gd name="connsiteX1" fmla="*/ 277892 w 294687"/>
                    <a:gd name="connsiteY1" fmla="*/ 760 h 109410"/>
                    <a:gd name="connsiteX2" fmla="*/ 291881 w 294687"/>
                    <a:gd name="connsiteY2" fmla="*/ 76008 h 109410"/>
                    <a:gd name="connsiteX3" fmla="*/ 267089 w 294687"/>
                    <a:gd name="connsiteY3" fmla="*/ 82810 h 109410"/>
                    <a:gd name="connsiteX4" fmla="*/ 221967 w 294687"/>
                    <a:gd name="connsiteY4" fmla="*/ 81192 h 109410"/>
                    <a:gd name="connsiteX5" fmla="*/ 192203 w 294687"/>
                    <a:gd name="connsiteY5" fmla="*/ 108311 h 109410"/>
                    <a:gd name="connsiteX6" fmla="*/ 131060 w 294687"/>
                    <a:gd name="connsiteY6" fmla="*/ 100507 h 109410"/>
                    <a:gd name="connsiteX7" fmla="*/ 56679 w 294687"/>
                    <a:gd name="connsiteY7" fmla="*/ 96665 h 109410"/>
                    <a:gd name="connsiteX8" fmla="*/ 64780 w 294687"/>
                    <a:gd name="connsiteY8" fmla="*/ 72357 h 109410"/>
                    <a:gd name="connsiteX9" fmla="*/ 8834 w 294687"/>
                    <a:gd name="connsiteY9" fmla="*/ 27686 h 109410"/>
                    <a:gd name="connsiteX10" fmla="*/ 274521 w 294687"/>
                    <a:gd name="connsiteY10" fmla="*/ 36643 h 109410"/>
                    <a:gd name="connsiteX0" fmla="*/ 274521 w 321806"/>
                    <a:gd name="connsiteY0" fmla="*/ 13114 h 85881"/>
                    <a:gd name="connsiteX1" fmla="*/ 321644 w 321806"/>
                    <a:gd name="connsiteY1" fmla="*/ 43671 h 85881"/>
                    <a:gd name="connsiteX2" fmla="*/ 291881 w 321806"/>
                    <a:gd name="connsiteY2" fmla="*/ 52479 h 85881"/>
                    <a:gd name="connsiteX3" fmla="*/ 267089 w 321806"/>
                    <a:gd name="connsiteY3" fmla="*/ 59281 h 85881"/>
                    <a:gd name="connsiteX4" fmla="*/ 221967 w 321806"/>
                    <a:gd name="connsiteY4" fmla="*/ 57663 h 85881"/>
                    <a:gd name="connsiteX5" fmla="*/ 192203 w 321806"/>
                    <a:gd name="connsiteY5" fmla="*/ 84782 h 85881"/>
                    <a:gd name="connsiteX6" fmla="*/ 131060 w 321806"/>
                    <a:gd name="connsiteY6" fmla="*/ 76978 h 85881"/>
                    <a:gd name="connsiteX7" fmla="*/ 56679 w 321806"/>
                    <a:gd name="connsiteY7" fmla="*/ 73136 h 85881"/>
                    <a:gd name="connsiteX8" fmla="*/ 64780 w 321806"/>
                    <a:gd name="connsiteY8" fmla="*/ 48828 h 85881"/>
                    <a:gd name="connsiteX9" fmla="*/ 8834 w 321806"/>
                    <a:gd name="connsiteY9" fmla="*/ 4157 h 85881"/>
                    <a:gd name="connsiteX10" fmla="*/ 274521 w 321806"/>
                    <a:gd name="connsiteY10" fmla="*/ 13114 h 85881"/>
                    <a:gd name="connsiteX0" fmla="*/ 259937 w 322141"/>
                    <a:gd name="connsiteY0" fmla="*/ 13114 h 85881"/>
                    <a:gd name="connsiteX1" fmla="*/ 321644 w 322141"/>
                    <a:gd name="connsiteY1" fmla="*/ 43671 h 85881"/>
                    <a:gd name="connsiteX2" fmla="*/ 291881 w 322141"/>
                    <a:gd name="connsiteY2" fmla="*/ 52479 h 85881"/>
                    <a:gd name="connsiteX3" fmla="*/ 267089 w 322141"/>
                    <a:gd name="connsiteY3" fmla="*/ 59281 h 85881"/>
                    <a:gd name="connsiteX4" fmla="*/ 221967 w 322141"/>
                    <a:gd name="connsiteY4" fmla="*/ 57663 h 85881"/>
                    <a:gd name="connsiteX5" fmla="*/ 192203 w 322141"/>
                    <a:gd name="connsiteY5" fmla="*/ 84782 h 85881"/>
                    <a:gd name="connsiteX6" fmla="*/ 131060 w 322141"/>
                    <a:gd name="connsiteY6" fmla="*/ 76978 h 85881"/>
                    <a:gd name="connsiteX7" fmla="*/ 56679 w 322141"/>
                    <a:gd name="connsiteY7" fmla="*/ 73136 h 85881"/>
                    <a:gd name="connsiteX8" fmla="*/ 64780 w 322141"/>
                    <a:gd name="connsiteY8" fmla="*/ 48828 h 85881"/>
                    <a:gd name="connsiteX9" fmla="*/ 8834 w 322141"/>
                    <a:gd name="connsiteY9" fmla="*/ 4157 h 85881"/>
                    <a:gd name="connsiteX10" fmla="*/ 259937 w 322141"/>
                    <a:gd name="connsiteY10" fmla="*/ 13114 h 85881"/>
                    <a:gd name="connsiteX0" fmla="*/ 253544 w 315748"/>
                    <a:gd name="connsiteY0" fmla="*/ 10189 h 82956"/>
                    <a:gd name="connsiteX1" fmla="*/ 315251 w 315748"/>
                    <a:gd name="connsiteY1" fmla="*/ 40746 h 82956"/>
                    <a:gd name="connsiteX2" fmla="*/ 285488 w 315748"/>
                    <a:gd name="connsiteY2" fmla="*/ 49554 h 82956"/>
                    <a:gd name="connsiteX3" fmla="*/ 260696 w 315748"/>
                    <a:gd name="connsiteY3" fmla="*/ 56356 h 82956"/>
                    <a:gd name="connsiteX4" fmla="*/ 215574 w 315748"/>
                    <a:gd name="connsiteY4" fmla="*/ 54738 h 82956"/>
                    <a:gd name="connsiteX5" fmla="*/ 185810 w 315748"/>
                    <a:gd name="connsiteY5" fmla="*/ 81857 h 82956"/>
                    <a:gd name="connsiteX6" fmla="*/ 124667 w 315748"/>
                    <a:gd name="connsiteY6" fmla="*/ 74053 h 82956"/>
                    <a:gd name="connsiteX7" fmla="*/ 50286 w 315748"/>
                    <a:gd name="connsiteY7" fmla="*/ 70211 h 82956"/>
                    <a:gd name="connsiteX8" fmla="*/ 58387 w 315748"/>
                    <a:gd name="connsiteY8" fmla="*/ 45903 h 82956"/>
                    <a:gd name="connsiteX9" fmla="*/ 2441 w 315748"/>
                    <a:gd name="connsiteY9" fmla="*/ 1232 h 82956"/>
                    <a:gd name="connsiteX10" fmla="*/ 132929 w 315748"/>
                    <a:gd name="connsiteY10" fmla="*/ 24838 h 82956"/>
                    <a:gd name="connsiteX11" fmla="*/ 253544 w 315748"/>
                    <a:gd name="connsiteY11" fmla="*/ 10189 h 82956"/>
                    <a:gd name="connsiteX0" fmla="*/ 242201 w 316102"/>
                    <a:gd name="connsiteY0" fmla="*/ 21532 h 82956"/>
                    <a:gd name="connsiteX1" fmla="*/ 315251 w 316102"/>
                    <a:gd name="connsiteY1" fmla="*/ 40746 h 82956"/>
                    <a:gd name="connsiteX2" fmla="*/ 285488 w 316102"/>
                    <a:gd name="connsiteY2" fmla="*/ 49554 h 82956"/>
                    <a:gd name="connsiteX3" fmla="*/ 260696 w 316102"/>
                    <a:gd name="connsiteY3" fmla="*/ 56356 h 82956"/>
                    <a:gd name="connsiteX4" fmla="*/ 215574 w 316102"/>
                    <a:gd name="connsiteY4" fmla="*/ 54738 h 82956"/>
                    <a:gd name="connsiteX5" fmla="*/ 185810 w 316102"/>
                    <a:gd name="connsiteY5" fmla="*/ 81857 h 82956"/>
                    <a:gd name="connsiteX6" fmla="*/ 124667 w 316102"/>
                    <a:gd name="connsiteY6" fmla="*/ 74053 h 82956"/>
                    <a:gd name="connsiteX7" fmla="*/ 50286 w 316102"/>
                    <a:gd name="connsiteY7" fmla="*/ 70211 h 82956"/>
                    <a:gd name="connsiteX8" fmla="*/ 58387 w 316102"/>
                    <a:gd name="connsiteY8" fmla="*/ 45903 h 82956"/>
                    <a:gd name="connsiteX9" fmla="*/ 2441 w 316102"/>
                    <a:gd name="connsiteY9" fmla="*/ 1232 h 82956"/>
                    <a:gd name="connsiteX10" fmla="*/ 132929 w 316102"/>
                    <a:gd name="connsiteY10" fmla="*/ 24838 h 82956"/>
                    <a:gd name="connsiteX11" fmla="*/ 242201 w 316102"/>
                    <a:gd name="connsiteY11" fmla="*/ 21532 h 82956"/>
                    <a:gd name="connsiteX0" fmla="*/ 242201 w 314512"/>
                    <a:gd name="connsiteY0" fmla="*/ 21532 h 82956"/>
                    <a:gd name="connsiteX1" fmla="*/ 313630 w 314512"/>
                    <a:gd name="connsiteY1" fmla="*/ 35885 h 82956"/>
                    <a:gd name="connsiteX2" fmla="*/ 285488 w 314512"/>
                    <a:gd name="connsiteY2" fmla="*/ 49554 h 82956"/>
                    <a:gd name="connsiteX3" fmla="*/ 260696 w 314512"/>
                    <a:gd name="connsiteY3" fmla="*/ 56356 h 82956"/>
                    <a:gd name="connsiteX4" fmla="*/ 215574 w 314512"/>
                    <a:gd name="connsiteY4" fmla="*/ 54738 h 82956"/>
                    <a:gd name="connsiteX5" fmla="*/ 185810 w 314512"/>
                    <a:gd name="connsiteY5" fmla="*/ 81857 h 82956"/>
                    <a:gd name="connsiteX6" fmla="*/ 124667 w 314512"/>
                    <a:gd name="connsiteY6" fmla="*/ 74053 h 82956"/>
                    <a:gd name="connsiteX7" fmla="*/ 50286 w 314512"/>
                    <a:gd name="connsiteY7" fmla="*/ 70211 h 82956"/>
                    <a:gd name="connsiteX8" fmla="*/ 58387 w 314512"/>
                    <a:gd name="connsiteY8" fmla="*/ 45903 h 82956"/>
                    <a:gd name="connsiteX9" fmla="*/ 2441 w 314512"/>
                    <a:gd name="connsiteY9" fmla="*/ 1232 h 82956"/>
                    <a:gd name="connsiteX10" fmla="*/ 132929 w 314512"/>
                    <a:gd name="connsiteY10" fmla="*/ 24838 h 82956"/>
                    <a:gd name="connsiteX11" fmla="*/ 242201 w 314512"/>
                    <a:gd name="connsiteY11" fmla="*/ 21532 h 82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4512" h="82956">
                      <a:moveTo>
                        <a:pt x="242201" y="21532"/>
                      </a:moveTo>
                      <a:cubicBezTo>
                        <a:pt x="272318" y="23373"/>
                        <a:pt x="306416" y="31215"/>
                        <a:pt x="313630" y="35885"/>
                      </a:cubicBezTo>
                      <a:cubicBezTo>
                        <a:pt x="320845" y="40555"/>
                        <a:pt x="281347" y="35339"/>
                        <a:pt x="285488" y="49554"/>
                      </a:cubicBezTo>
                      <a:cubicBezTo>
                        <a:pt x="289629" y="63769"/>
                        <a:pt x="261005" y="42258"/>
                        <a:pt x="260696" y="56356"/>
                      </a:cubicBezTo>
                      <a:cubicBezTo>
                        <a:pt x="260387" y="70454"/>
                        <a:pt x="220608" y="47198"/>
                        <a:pt x="215574" y="54738"/>
                      </a:cubicBezTo>
                      <a:cubicBezTo>
                        <a:pt x="210540" y="62278"/>
                        <a:pt x="200961" y="78638"/>
                        <a:pt x="185810" y="81857"/>
                      </a:cubicBezTo>
                      <a:cubicBezTo>
                        <a:pt x="170659" y="85076"/>
                        <a:pt x="148065" y="80855"/>
                        <a:pt x="124667" y="74053"/>
                      </a:cubicBezTo>
                      <a:cubicBezTo>
                        <a:pt x="101269" y="67251"/>
                        <a:pt x="74836" y="82735"/>
                        <a:pt x="50286" y="70211"/>
                      </a:cubicBezTo>
                      <a:cubicBezTo>
                        <a:pt x="25736" y="57687"/>
                        <a:pt x="76084" y="58210"/>
                        <a:pt x="58387" y="45903"/>
                      </a:cubicBezTo>
                      <a:cubicBezTo>
                        <a:pt x="40690" y="33596"/>
                        <a:pt x="-11873" y="8794"/>
                        <a:pt x="2441" y="1232"/>
                      </a:cubicBezTo>
                      <a:cubicBezTo>
                        <a:pt x="16755" y="-6330"/>
                        <a:pt x="91079" y="23345"/>
                        <a:pt x="132929" y="24838"/>
                      </a:cubicBezTo>
                      <a:cubicBezTo>
                        <a:pt x="174780" y="26331"/>
                        <a:pt x="212084" y="19691"/>
                        <a:pt x="242201" y="21532"/>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99" name="Oval 5"/>
                <p:cNvSpPr/>
                <p:nvPr/>
              </p:nvSpPr>
              <p:spPr>
                <a:xfrm>
                  <a:off x="1973313" y="4686209"/>
                  <a:ext cx="261121" cy="271068"/>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265687 w 298771"/>
                    <a:gd name="connsiteY0" fmla="*/ 36643 h 149630"/>
                    <a:gd name="connsiteX1" fmla="*/ 269058 w 298771"/>
                    <a:gd name="connsiteY1" fmla="*/ 760 h 149630"/>
                    <a:gd name="connsiteX2" fmla="*/ 283047 w 298771"/>
                    <a:gd name="connsiteY2" fmla="*/ 76008 h 149630"/>
                    <a:gd name="connsiteX3" fmla="*/ 298766 w 298771"/>
                    <a:gd name="connsiteY3" fmla="*/ 100636 h 149630"/>
                    <a:gd name="connsiteX4" fmla="*/ 286053 w 298771"/>
                    <a:gd name="connsiteY4" fmla="*/ 144391 h 149630"/>
                    <a:gd name="connsiteX5" fmla="*/ 246567 w 298771"/>
                    <a:gd name="connsiteY5" fmla="*/ 142341 h 149630"/>
                    <a:gd name="connsiteX6" fmla="*/ 203249 w 298771"/>
                    <a:gd name="connsiteY6" fmla="*/ 147500 h 149630"/>
                    <a:gd name="connsiteX7" fmla="*/ 0 w 298771"/>
                    <a:gd name="connsiteY7" fmla="*/ 27686 h 149630"/>
                    <a:gd name="connsiteX8" fmla="*/ 265687 w 298771"/>
                    <a:gd name="connsiteY8" fmla="*/ 36643 h 149630"/>
                    <a:gd name="connsiteX0" fmla="*/ 276086 w 309170"/>
                    <a:gd name="connsiteY0" fmla="*/ 36643 h 151579"/>
                    <a:gd name="connsiteX1" fmla="*/ 279457 w 309170"/>
                    <a:gd name="connsiteY1" fmla="*/ 760 h 151579"/>
                    <a:gd name="connsiteX2" fmla="*/ 293446 w 309170"/>
                    <a:gd name="connsiteY2" fmla="*/ 76008 h 151579"/>
                    <a:gd name="connsiteX3" fmla="*/ 309165 w 309170"/>
                    <a:gd name="connsiteY3" fmla="*/ 100636 h 151579"/>
                    <a:gd name="connsiteX4" fmla="*/ 296452 w 309170"/>
                    <a:gd name="connsiteY4" fmla="*/ 144391 h 151579"/>
                    <a:gd name="connsiteX5" fmla="*/ 256966 w 309170"/>
                    <a:gd name="connsiteY5" fmla="*/ 142341 h 151579"/>
                    <a:gd name="connsiteX6" fmla="*/ 213648 w 309170"/>
                    <a:gd name="connsiteY6" fmla="*/ 147500 h 151579"/>
                    <a:gd name="connsiteX7" fmla="*/ 66345 w 309170"/>
                    <a:gd name="connsiteY7" fmla="*/ 72357 h 151579"/>
                    <a:gd name="connsiteX8" fmla="*/ 10399 w 309170"/>
                    <a:gd name="connsiteY8" fmla="*/ 27686 h 151579"/>
                    <a:gd name="connsiteX9" fmla="*/ 276086 w 309170"/>
                    <a:gd name="connsiteY9" fmla="*/ 36643 h 151579"/>
                    <a:gd name="connsiteX0" fmla="*/ 274521 w 307605"/>
                    <a:gd name="connsiteY0" fmla="*/ 36643 h 149652"/>
                    <a:gd name="connsiteX1" fmla="*/ 277892 w 307605"/>
                    <a:gd name="connsiteY1" fmla="*/ 760 h 149652"/>
                    <a:gd name="connsiteX2" fmla="*/ 291881 w 307605"/>
                    <a:gd name="connsiteY2" fmla="*/ 76008 h 149652"/>
                    <a:gd name="connsiteX3" fmla="*/ 307600 w 307605"/>
                    <a:gd name="connsiteY3" fmla="*/ 100636 h 149652"/>
                    <a:gd name="connsiteX4" fmla="*/ 294887 w 307605"/>
                    <a:gd name="connsiteY4" fmla="*/ 144391 h 149652"/>
                    <a:gd name="connsiteX5" fmla="*/ 255401 w 307605"/>
                    <a:gd name="connsiteY5" fmla="*/ 142341 h 149652"/>
                    <a:gd name="connsiteX6" fmla="*/ 212083 w 307605"/>
                    <a:gd name="connsiteY6" fmla="*/ 147500 h 149652"/>
                    <a:gd name="connsiteX7" fmla="*/ 56679 w 307605"/>
                    <a:gd name="connsiteY7" fmla="*/ 96665 h 149652"/>
                    <a:gd name="connsiteX8" fmla="*/ 64780 w 307605"/>
                    <a:gd name="connsiteY8" fmla="*/ 72357 h 149652"/>
                    <a:gd name="connsiteX9" fmla="*/ 8834 w 307605"/>
                    <a:gd name="connsiteY9" fmla="*/ 27686 h 149652"/>
                    <a:gd name="connsiteX10" fmla="*/ 274521 w 307605"/>
                    <a:gd name="connsiteY10" fmla="*/ 36643 h 149652"/>
                    <a:gd name="connsiteX0" fmla="*/ 274521 w 307605"/>
                    <a:gd name="connsiteY0" fmla="*/ 36643 h 149052"/>
                    <a:gd name="connsiteX1" fmla="*/ 277892 w 307605"/>
                    <a:gd name="connsiteY1" fmla="*/ 760 h 149052"/>
                    <a:gd name="connsiteX2" fmla="*/ 291881 w 307605"/>
                    <a:gd name="connsiteY2" fmla="*/ 76008 h 149052"/>
                    <a:gd name="connsiteX3" fmla="*/ 307600 w 307605"/>
                    <a:gd name="connsiteY3" fmla="*/ 100636 h 149052"/>
                    <a:gd name="connsiteX4" fmla="*/ 294887 w 307605"/>
                    <a:gd name="connsiteY4" fmla="*/ 144391 h 149052"/>
                    <a:gd name="connsiteX5" fmla="*/ 255401 w 307605"/>
                    <a:gd name="connsiteY5" fmla="*/ 142341 h 149052"/>
                    <a:gd name="connsiteX6" fmla="*/ 131060 w 307605"/>
                    <a:gd name="connsiteY6" fmla="*/ 100507 h 149052"/>
                    <a:gd name="connsiteX7" fmla="*/ 56679 w 307605"/>
                    <a:gd name="connsiteY7" fmla="*/ 96665 h 149052"/>
                    <a:gd name="connsiteX8" fmla="*/ 64780 w 307605"/>
                    <a:gd name="connsiteY8" fmla="*/ 72357 h 149052"/>
                    <a:gd name="connsiteX9" fmla="*/ 8834 w 307605"/>
                    <a:gd name="connsiteY9" fmla="*/ 27686 h 149052"/>
                    <a:gd name="connsiteX10" fmla="*/ 274521 w 307605"/>
                    <a:gd name="connsiteY10" fmla="*/ 36643 h 149052"/>
                    <a:gd name="connsiteX0" fmla="*/ 274521 w 307605"/>
                    <a:gd name="connsiteY0" fmla="*/ 36643 h 145415"/>
                    <a:gd name="connsiteX1" fmla="*/ 277892 w 307605"/>
                    <a:gd name="connsiteY1" fmla="*/ 760 h 145415"/>
                    <a:gd name="connsiteX2" fmla="*/ 291881 w 307605"/>
                    <a:gd name="connsiteY2" fmla="*/ 76008 h 145415"/>
                    <a:gd name="connsiteX3" fmla="*/ 307600 w 307605"/>
                    <a:gd name="connsiteY3" fmla="*/ 100636 h 145415"/>
                    <a:gd name="connsiteX4" fmla="*/ 294887 w 307605"/>
                    <a:gd name="connsiteY4" fmla="*/ 144391 h 145415"/>
                    <a:gd name="connsiteX5" fmla="*/ 192203 w 307605"/>
                    <a:gd name="connsiteY5" fmla="*/ 108311 h 145415"/>
                    <a:gd name="connsiteX6" fmla="*/ 131060 w 307605"/>
                    <a:gd name="connsiteY6" fmla="*/ 100507 h 145415"/>
                    <a:gd name="connsiteX7" fmla="*/ 56679 w 307605"/>
                    <a:gd name="connsiteY7" fmla="*/ 96665 h 145415"/>
                    <a:gd name="connsiteX8" fmla="*/ 64780 w 307605"/>
                    <a:gd name="connsiteY8" fmla="*/ 72357 h 145415"/>
                    <a:gd name="connsiteX9" fmla="*/ 8834 w 307605"/>
                    <a:gd name="connsiteY9" fmla="*/ 27686 h 145415"/>
                    <a:gd name="connsiteX10" fmla="*/ 274521 w 307605"/>
                    <a:gd name="connsiteY10" fmla="*/ 36643 h 145415"/>
                    <a:gd name="connsiteX0" fmla="*/ 274521 w 307605"/>
                    <a:gd name="connsiteY0" fmla="*/ 36643 h 109410"/>
                    <a:gd name="connsiteX1" fmla="*/ 277892 w 307605"/>
                    <a:gd name="connsiteY1" fmla="*/ 760 h 109410"/>
                    <a:gd name="connsiteX2" fmla="*/ 291881 w 307605"/>
                    <a:gd name="connsiteY2" fmla="*/ 76008 h 109410"/>
                    <a:gd name="connsiteX3" fmla="*/ 307600 w 307605"/>
                    <a:gd name="connsiteY3" fmla="*/ 100636 h 109410"/>
                    <a:gd name="connsiteX4" fmla="*/ 221967 w 307605"/>
                    <a:gd name="connsiteY4" fmla="*/ 81192 h 109410"/>
                    <a:gd name="connsiteX5" fmla="*/ 192203 w 307605"/>
                    <a:gd name="connsiteY5" fmla="*/ 108311 h 109410"/>
                    <a:gd name="connsiteX6" fmla="*/ 131060 w 307605"/>
                    <a:gd name="connsiteY6" fmla="*/ 100507 h 109410"/>
                    <a:gd name="connsiteX7" fmla="*/ 56679 w 307605"/>
                    <a:gd name="connsiteY7" fmla="*/ 96665 h 109410"/>
                    <a:gd name="connsiteX8" fmla="*/ 64780 w 307605"/>
                    <a:gd name="connsiteY8" fmla="*/ 72357 h 109410"/>
                    <a:gd name="connsiteX9" fmla="*/ 8834 w 307605"/>
                    <a:gd name="connsiteY9" fmla="*/ 27686 h 109410"/>
                    <a:gd name="connsiteX10" fmla="*/ 274521 w 307605"/>
                    <a:gd name="connsiteY10" fmla="*/ 36643 h 109410"/>
                    <a:gd name="connsiteX0" fmla="*/ 274521 w 294687"/>
                    <a:gd name="connsiteY0" fmla="*/ 36643 h 109410"/>
                    <a:gd name="connsiteX1" fmla="*/ 277892 w 294687"/>
                    <a:gd name="connsiteY1" fmla="*/ 760 h 109410"/>
                    <a:gd name="connsiteX2" fmla="*/ 291881 w 294687"/>
                    <a:gd name="connsiteY2" fmla="*/ 76008 h 109410"/>
                    <a:gd name="connsiteX3" fmla="*/ 267089 w 294687"/>
                    <a:gd name="connsiteY3" fmla="*/ 82810 h 109410"/>
                    <a:gd name="connsiteX4" fmla="*/ 221967 w 294687"/>
                    <a:gd name="connsiteY4" fmla="*/ 81192 h 109410"/>
                    <a:gd name="connsiteX5" fmla="*/ 192203 w 294687"/>
                    <a:gd name="connsiteY5" fmla="*/ 108311 h 109410"/>
                    <a:gd name="connsiteX6" fmla="*/ 131060 w 294687"/>
                    <a:gd name="connsiteY6" fmla="*/ 100507 h 109410"/>
                    <a:gd name="connsiteX7" fmla="*/ 56679 w 294687"/>
                    <a:gd name="connsiteY7" fmla="*/ 96665 h 109410"/>
                    <a:gd name="connsiteX8" fmla="*/ 64780 w 294687"/>
                    <a:gd name="connsiteY8" fmla="*/ 72357 h 109410"/>
                    <a:gd name="connsiteX9" fmla="*/ 8834 w 294687"/>
                    <a:gd name="connsiteY9" fmla="*/ 27686 h 109410"/>
                    <a:gd name="connsiteX10" fmla="*/ 274521 w 294687"/>
                    <a:gd name="connsiteY10" fmla="*/ 36643 h 109410"/>
                    <a:gd name="connsiteX0" fmla="*/ 274521 w 321806"/>
                    <a:gd name="connsiteY0" fmla="*/ 13114 h 85881"/>
                    <a:gd name="connsiteX1" fmla="*/ 321644 w 321806"/>
                    <a:gd name="connsiteY1" fmla="*/ 43671 h 85881"/>
                    <a:gd name="connsiteX2" fmla="*/ 291881 w 321806"/>
                    <a:gd name="connsiteY2" fmla="*/ 52479 h 85881"/>
                    <a:gd name="connsiteX3" fmla="*/ 267089 w 321806"/>
                    <a:gd name="connsiteY3" fmla="*/ 59281 h 85881"/>
                    <a:gd name="connsiteX4" fmla="*/ 221967 w 321806"/>
                    <a:gd name="connsiteY4" fmla="*/ 57663 h 85881"/>
                    <a:gd name="connsiteX5" fmla="*/ 192203 w 321806"/>
                    <a:gd name="connsiteY5" fmla="*/ 84782 h 85881"/>
                    <a:gd name="connsiteX6" fmla="*/ 131060 w 321806"/>
                    <a:gd name="connsiteY6" fmla="*/ 76978 h 85881"/>
                    <a:gd name="connsiteX7" fmla="*/ 56679 w 321806"/>
                    <a:gd name="connsiteY7" fmla="*/ 73136 h 85881"/>
                    <a:gd name="connsiteX8" fmla="*/ 64780 w 321806"/>
                    <a:gd name="connsiteY8" fmla="*/ 48828 h 85881"/>
                    <a:gd name="connsiteX9" fmla="*/ 8834 w 321806"/>
                    <a:gd name="connsiteY9" fmla="*/ 4157 h 85881"/>
                    <a:gd name="connsiteX10" fmla="*/ 274521 w 321806"/>
                    <a:gd name="connsiteY10" fmla="*/ 13114 h 85881"/>
                    <a:gd name="connsiteX0" fmla="*/ 259937 w 322141"/>
                    <a:gd name="connsiteY0" fmla="*/ 13114 h 85881"/>
                    <a:gd name="connsiteX1" fmla="*/ 321644 w 322141"/>
                    <a:gd name="connsiteY1" fmla="*/ 43671 h 85881"/>
                    <a:gd name="connsiteX2" fmla="*/ 291881 w 322141"/>
                    <a:gd name="connsiteY2" fmla="*/ 52479 h 85881"/>
                    <a:gd name="connsiteX3" fmla="*/ 267089 w 322141"/>
                    <a:gd name="connsiteY3" fmla="*/ 59281 h 85881"/>
                    <a:gd name="connsiteX4" fmla="*/ 221967 w 322141"/>
                    <a:gd name="connsiteY4" fmla="*/ 57663 h 85881"/>
                    <a:gd name="connsiteX5" fmla="*/ 192203 w 322141"/>
                    <a:gd name="connsiteY5" fmla="*/ 84782 h 85881"/>
                    <a:gd name="connsiteX6" fmla="*/ 131060 w 322141"/>
                    <a:gd name="connsiteY6" fmla="*/ 76978 h 85881"/>
                    <a:gd name="connsiteX7" fmla="*/ 56679 w 322141"/>
                    <a:gd name="connsiteY7" fmla="*/ 73136 h 85881"/>
                    <a:gd name="connsiteX8" fmla="*/ 64780 w 322141"/>
                    <a:gd name="connsiteY8" fmla="*/ 48828 h 85881"/>
                    <a:gd name="connsiteX9" fmla="*/ 8834 w 322141"/>
                    <a:gd name="connsiteY9" fmla="*/ 4157 h 85881"/>
                    <a:gd name="connsiteX10" fmla="*/ 259937 w 322141"/>
                    <a:gd name="connsiteY10" fmla="*/ 13114 h 85881"/>
                    <a:gd name="connsiteX0" fmla="*/ 253544 w 315748"/>
                    <a:gd name="connsiteY0" fmla="*/ 10189 h 82956"/>
                    <a:gd name="connsiteX1" fmla="*/ 315251 w 315748"/>
                    <a:gd name="connsiteY1" fmla="*/ 40746 h 82956"/>
                    <a:gd name="connsiteX2" fmla="*/ 285488 w 315748"/>
                    <a:gd name="connsiteY2" fmla="*/ 49554 h 82956"/>
                    <a:gd name="connsiteX3" fmla="*/ 260696 w 315748"/>
                    <a:gd name="connsiteY3" fmla="*/ 56356 h 82956"/>
                    <a:gd name="connsiteX4" fmla="*/ 215574 w 315748"/>
                    <a:gd name="connsiteY4" fmla="*/ 54738 h 82956"/>
                    <a:gd name="connsiteX5" fmla="*/ 185810 w 315748"/>
                    <a:gd name="connsiteY5" fmla="*/ 81857 h 82956"/>
                    <a:gd name="connsiteX6" fmla="*/ 124667 w 315748"/>
                    <a:gd name="connsiteY6" fmla="*/ 74053 h 82956"/>
                    <a:gd name="connsiteX7" fmla="*/ 50286 w 315748"/>
                    <a:gd name="connsiteY7" fmla="*/ 70211 h 82956"/>
                    <a:gd name="connsiteX8" fmla="*/ 58387 w 315748"/>
                    <a:gd name="connsiteY8" fmla="*/ 45903 h 82956"/>
                    <a:gd name="connsiteX9" fmla="*/ 2441 w 315748"/>
                    <a:gd name="connsiteY9" fmla="*/ 1232 h 82956"/>
                    <a:gd name="connsiteX10" fmla="*/ 132929 w 315748"/>
                    <a:gd name="connsiteY10" fmla="*/ 24838 h 82956"/>
                    <a:gd name="connsiteX11" fmla="*/ 253544 w 315748"/>
                    <a:gd name="connsiteY11" fmla="*/ 10189 h 82956"/>
                    <a:gd name="connsiteX0" fmla="*/ 242201 w 316102"/>
                    <a:gd name="connsiteY0" fmla="*/ 21532 h 82956"/>
                    <a:gd name="connsiteX1" fmla="*/ 315251 w 316102"/>
                    <a:gd name="connsiteY1" fmla="*/ 40746 h 82956"/>
                    <a:gd name="connsiteX2" fmla="*/ 285488 w 316102"/>
                    <a:gd name="connsiteY2" fmla="*/ 49554 h 82956"/>
                    <a:gd name="connsiteX3" fmla="*/ 260696 w 316102"/>
                    <a:gd name="connsiteY3" fmla="*/ 56356 h 82956"/>
                    <a:gd name="connsiteX4" fmla="*/ 215574 w 316102"/>
                    <a:gd name="connsiteY4" fmla="*/ 54738 h 82956"/>
                    <a:gd name="connsiteX5" fmla="*/ 185810 w 316102"/>
                    <a:gd name="connsiteY5" fmla="*/ 81857 h 82956"/>
                    <a:gd name="connsiteX6" fmla="*/ 124667 w 316102"/>
                    <a:gd name="connsiteY6" fmla="*/ 74053 h 82956"/>
                    <a:gd name="connsiteX7" fmla="*/ 50286 w 316102"/>
                    <a:gd name="connsiteY7" fmla="*/ 70211 h 82956"/>
                    <a:gd name="connsiteX8" fmla="*/ 58387 w 316102"/>
                    <a:gd name="connsiteY8" fmla="*/ 45903 h 82956"/>
                    <a:gd name="connsiteX9" fmla="*/ 2441 w 316102"/>
                    <a:gd name="connsiteY9" fmla="*/ 1232 h 82956"/>
                    <a:gd name="connsiteX10" fmla="*/ 132929 w 316102"/>
                    <a:gd name="connsiteY10" fmla="*/ 24838 h 82956"/>
                    <a:gd name="connsiteX11" fmla="*/ 242201 w 316102"/>
                    <a:gd name="connsiteY11" fmla="*/ 21532 h 82956"/>
                    <a:gd name="connsiteX0" fmla="*/ 242201 w 314512"/>
                    <a:gd name="connsiteY0" fmla="*/ 21532 h 82956"/>
                    <a:gd name="connsiteX1" fmla="*/ 313630 w 314512"/>
                    <a:gd name="connsiteY1" fmla="*/ 35885 h 82956"/>
                    <a:gd name="connsiteX2" fmla="*/ 285488 w 314512"/>
                    <a:gd name="connsiteY2" fmla="*/ 49554 h 82956"/>
                    <a:gd name="connsiteX3" fmla="*/ 260696 w 314512"/>
                    <a:gd name="connsiteY3" fmla="*/ 56356 h 82956"/>
                    <a:gd name="connsiteX4" fmla="*/ 215574 w 314512"/>
                    <a:gd name="connsiteY4" fmla="*/ 54738 h 82956"/>
                    <a:gd name="connsiteX5" fmla="*/ 185810 w 314512"/>
                    <a:gd name="connsiteY5" fmla="*/ 81857 h 82956"/>
                    <a:gd name="connsiteX6" fmla="*/ 124667 w 314512"/>
                    <a:gd name="connsiteY6" fmla="*/ 74053 h 82956"/>
                    <a:gd name="connsiteX7" fmla="*/ 50286 w 314512"/>
                    <a:gd name="connsiteY7" fmla="*/ 70211 h 82956"/>
                    <a:gd name="connsiteX8" fmla="*/ 58387 w 314512"/>
                    <a:gd name="connsiteY8" fmla="*/ 45903 h 82956"/>
                    <a:gd name="connsiteX9" fmla="*/ 2441 w 314512"/>
                    <a:gd name="connsiteY9" fmla="*/ 1232 h 82956"/>
                    <a:gd name="connsiteX10" fmla="*/ 132929 w 314512"/>
                    <a:gd name="connsiteY10" fmla="*/ 24838 h 82956"/>
                    <a:gd name="connsiteX11" fmla="*/ 242201 w 314512"/>
                    <a:gd name="connsiteY11" fmla="*/ 21532 h 82956"/>
                    <a:gd name="connsiteX0" fmla="*/ 296687 w 368998"/>
                    <a:gd name="connsiteY0" fmla="*/ 21532 h 200617"/>
                    <a:gd name="connsiteX1" fmla="*/ 368116 w 368998"/>
                    <a:gd name="connsiteY1" fmla="*/ 35885 h 200617"/>
                    <a:gd name="connsiteX2" fmla="*/ 339974 w 368998"/>
                    <a:gd name="connsiteY2" fmla="*/ 49554 h 200617"/>
                    <a:gd name="connsiteX3" fmla="*/ 315182 w 368998"/>
                    <a:gd name="connsiteY3" fmla="*/ 56356 h 200617"/>
                    <a:gd name="connsiteX4" fmla="*/ 270060 w 368998"/>
                    <a:gd name="connsiteY4" fmla="*/ 54738 h 200617"/>
                    <a:gd name="connsiteX5" fmla="*/ 240296 w 368998"/>
                    <a:gd name="connsiteY5" fmla="*/ 81857 h 200617"/>
                    <a:gd name="connsiteX6" fmla="*/ 179153 w 368998"/>
                    <a:gd name="connsiteY6" fmla="*/ 74053 h 200617"/>
                    <a:gd name="connsiteX7" fmla="*/ 2683 w 368998"/>
                    <a:gd name="connsiteY7" fmla="*/ 199851 h 200617"/>
                    <a:gd name="connsiteX8" fmla="*/ 112873 w 368998"/>
                    <a:gd name="connsiteY8" fmla="*/ 45903 h 200617"/>
                    <a:gd name="connsiteX9" fmla="*/ 56927 w 368998"/>
                    <a:gd name="connsiteY9" fmla="*/ 1232 h 200617"/>
                    <a:gd name="connsiteX10" fmla="*/ 187415 w 368998"/>
                    <a:gd name="connsiteY10" fmla="*/ 24838 h 200617"/>
                    <a:gd name="connsiteX11" fmla="*/ 296687 w 368998"/>
                    <a:gd name="connsiteY11" fmla="*/ 21532 h 200617"/>
                    <a:gd name="connsiteX0" fmla="*/ 296687 w 368998"/>
                    <a:gd name="connsiteY0" fmla="*/ 21532 h 200617"/>
                    <a:gd name="connsiteX1" fmla="*/ 368116 w 368998"/>
                    <a:gd name="connsiteY1" fmla="*/ 35885 h 200617"/>
                    <a:gd name="connsiteX2" fmla="*/ 339974 w 368998"/>
                    <a:gd name="connsiteY2" fmla="*/ 49554 h 200617"/>
                    <a:gd name="connsiteX3" fmla="*/ 315182 w 368998"/>
                    <a:gd name="connsiteY3" fmla="*/ 56356 h 200617"/>
                    <a:gd name="connsiteX4" fmla="*/ 240296 w 368998"/>
                    <a:gd name="connsiteY4" fmla="*/ 81857 h 200617"/>
                    <a:gd name="connsiteX5" fmla="*/ 179153 w 368998"/>
                    <a:gd name="connsiteY5" fmla="*/ 74053 h 200617"/>
                    <a:gd name="connsiteX6" fmla="*/ 2683 w 368998"/>
                    <a:gd name="connsiteY6" fmla="*/ 199851 h 200617"/>
                    <a:gd name="connsiteX7" fmla="*/ 112873 w 368998"/>
                    <a:gd name="connsiteY7" fmla="*/ 45903 h 200617"/>
                    <a:gd name="connsiteX8" fmla="*/ 56927 w 368998"/>
                    <a:gd name="connsiteY8" fmla="*/ 1232 h 200617"/>
                    <a:gd name="connsiteX9" fmla="*/ 187415 w 368998"/>
                    <a:gd name="connsiteY9" fmla="*/ 24838 h 200617"/>
                    <a:gd name="connsiteX10" fmla="*/ 296687 w 368998"/>
                    <a:gd name="connsiteY10" fmla="*/ 21532 h 200617"/>
                    <a:gd name="connsiteX0" fmla="*/ 296687 w 368308"/>
                    <a:gd name="connsiteY0" fmla="*/ 21532 h 200617"/>
                    <a:gd name="connsiteX1" fmla="*/ 368116 w 368308"/>
                    <a:gd name="connsiteY1" fmla="*/ 35885 h 200617"/>
                    <a:gd name="connsiteX2" fmla="*/ 315182 w 368308"/>
                    <a:gd name="connsiteY2" fmla="*/ 56356 h 200617"/>
                    <a:gd name="connsiteX3" fmla="*/ 240296 w 368308"/>
                    <a:gd name="connsiteY3" fmla="*/ 81857 h 200617"/>
                    <a:gd name="connsiteX4" fmla="*/ 179153 w 368308"/>
                    <a:gd name="connsiteY4" fmla="*/ 74053 h 200617"/>
                    <a:gd name="connsiteX5" fmla="*/ 2683 w 368308"/>
                    <a:gd name="connsiteY5" fmla="*/ 199851 h 200617"/>
                    <a:gd name="connsiteX6" fmla="*/ 112873 w 368308"/>
                    <a:gd name="connsiteY6" fmla="*/ 45903 h 200617"/>
                    <a:gd name="connsiteX7" fmla="*/ 56927 w 368308"/>
                    <a:gd name="connsiteY7" fmla="*/ 1232 h 200617"/>
                    <a:gd name="connsiteX8" fmla="*/ 187415 w 368308"/>
                    <a:gd name="connsiteY8" fmla="*/ 24838 h 200617"/>
                    <a:gd name="connsiteX9" fmla="*/ 296687 w 368308"/>
                    <a:gd name="connsiteY9" fmla="*/ 21532 h 200617"/>
                    <a:gd name="connsiteX0" fmla="*/ 296687 w 369260"/>
                    <a:gd name="connsiteY0" fmla="*/ 21532 h 200617"/>
                    <a:gd name="connsiteX1" fmla="*/ 368116 w 369260"/>
                    <a:gd name="connsiteY1" fmla="*/ 35885 h 200617"/>
                    <a:gd name="connsiteX2" fmla="*/ 240296 w 369260"/>
                    <a:gd name="connsiteY2" fmla="*/ 81857 h 200617"/>
                    <a:gd name="connsiteX3" fmla="*/ 179153 w 369260"/>
                    <a:gd name="connsiteY3" fmla="*/ 74053 h 200617"/>
                    <a:gd name="connsiteX4" fmla="*/ 2683 w 369260"/>
                    <a:gd name="connsiteY4" fmla="*/ 199851 h 200617"/>
                    <a:gd name="connsiteX5" fmla="*/ 112873 w 369260"/>
                    <a:gd name="connsiteY5" fmla="*/ 45903 h 200617"/>
                    <a:gd name="connsiteX6" fmla="*/ 56927 w 369260"/>
                    <a:gd name="connsiteY6" fmla="*/ 1232 h 200617"/>
                    <a:gd name="connsiteX7" fmla="*/ 187415 w 369260"/>
                    <a:gd name="connsiteY7" fmla="*/ 24838 h 200617"/>
                    <a:gd name="connsiteX8" fmla="*/ 296687 w 369260"/>
                    <a:gd name="connsiteY8" fmla="*/ 21532 h 200617"/>
                    <a:gd name="connsiteX0" fmla="*/ 296687 w 297804"/>
                    <a:gd name="connsiteY0" fmla="*/ 21532 h 200617"/>
                    <a:gd name="connsiteX1" fmla="*/ 240296 w 297804"/>
                    <a:gd name="connsiteY1" fmla="*/ 81857 h 200617"/>
                    <a:gd name="connsiteX2" fmla="*/ 179153 w 297804"/>
                    <a:gd name="connsiteY2" fmla="*/ 74053 h 200617"/>
                    <a:gd name="connsiteX3" fmla="*/ 2683 w 297804"/>
                    <a:gd name="connsiteY3" fmla="*/ 199851 h 200617"/>
                    <a:gd name="connsiteX4" fmla="*/ 112873 w 297804"/>
                    <a:gd name="connsiteY4" fmla="*/ 45903 h 200617"/>
                    <a:gd name="connsiteX5" fmla="*/ 56927 w 297804"/>
                    <a:gd name="connsiteY5" fmla="*/ 1232 h 200617"/>
                    <a:gd name="connsiteX6" fmla="*/ 187415 w 297804"/>
                    <a:gd name="connsiteY6" fmla="*/ 24838 h 200617"/>
                    <a:gd name="connsiteX7" fmla="*/ 296687 w 297804"/>
                    <a:gd name="connsiteY7" fmla="*/ 21532 h 200617"/>
                    <a:gd name="connsiteX0" fmla="*/ 187415 w 240353"/>
                    <a:gd name="connsiteY0" fmla="*/ 25416 h 201195"/>
                    <a:gd name="connsiteX1" fmla="*/ 240296 w 240353"/>
                    <a:gd name="connsiteY1" fmla="*/ 82435 h 201195"/>
                    <a:gd name="connsiteX2" fmla="*/ 179153 w 240353"/>
                    <a:gd name="connsiteY2" fmla="*/ 74631 h 201195"/>
                    <a:gd name="connsiteX3" fmla="*/ 2683 w 240353"/>
                    <a:gd name="connsiteY3" fmla="*/ 200429 h 201195"/>
                    <a:gd name="connsiteX4" fmla="*/ 112873 w 240353"/>
                    <a:gd name="connsiteY4" fmla="*/ 46481 h 201195"/>
                    <a:gd name="connsiteX5" fmla="*/ 56927 w 240353"/>
                    <a:gd name="connsiteY5" fmla="*/ 1810 h 201195"/>
                    <a:gd name="connsiteX6" fmla="*/ 187415 w 240353"/>
                    <a:gd name="connsiteY6" fmla="*/ 25416 h 201195"/>
                    <a:gd name="connsiteX0" fmla="*/ 187415 w 243235"/>
                    <a:gd name="connsiteY0" fmla="*/ 25416 h 201646"/>
                    <a:gd name="connsiteX1" fmla="*/ 240296 w 243235"/>
                    <a:gd name="connsiteY1" fmla="*/ 82435 h 201646"/>
                    <a:gd name="connsiteX2" fmla="*/ 106233 w 243235"/>
                    <a:gd name="connsiteY2" fmla="*/ 131349 h 201646"/>
                    <a:gd name="connsiteX3" fmla="*/ 2683 w 243235"/>
                    <a:gd name="connsiteY3" fmla="*/ 200429 h 201646"/>
                    <a:gd name="connsiteX4" fmla="*/ 112873 w 243235"/>
                    <a:gd name="connsiteY4" fmla="*/ 46481 h 201646"/>
                    <a:gd name="connsiteX5" fmla="*/ 56927 w 243235"/>
                    <a:gd name="connsiteY5" fmla="*/ 1810 h 201646"/>
                    <a:gd name="connsiteX6" fmla="*/ 187415 w 243235"/>
                    <a:gd name="connsiteY6" fmla="*/ 25416 h 201646"/>
                    <a:gd name="connsiteX0" fmla="*/ 187415 w 243235"/>
                    <a:gd name="connsiteY0" fmla="*/ 25416 h 201973"/>
                    <a:gd name="connsiteX1" fmla="*/ 240296 w 243235"/>
                    <a:gd name="connsiteY1" fmla="*/ 82435 h 201973"/>
                    <a:gd name="connsiteX2" fmla="*/ 106233 w 243235"/>
                    <a:gd name="connsiteY2" fmla="*/ 131349 h 201973"/>
                    <a:gd name="connsiteX3" fmla="*/ 2683 w 243235"/>
                    <a:gd name="connsiteY3" fmla="*/ 200429 h 201973"/>
                    <a:gd name="connsiteX4" fmla="*/ 112873 w 243235"/>
                    <a:gd name="connsiteY4" fmla="*/ 46481 h 201973"/>
                    <a:gd name="connsiteX5" fmla="*/ 56927 w 243235"/>
                    <a:gd name="connsiteY5" fmla="*/ 1810 h 201973"/>
                    <a:gd name="connsiteX6" fmla="*/ 187415 w 243235"/>
                    <a:gd name="connsiteY6" fmla="*/ 25416 h 201973"/>
                    <a:gd name="connsiteX0" fmla="*/ 187415 w 243235"/>
                    <a:gd name="connsiteY0" fmla="*/ 25416 h 201973"/>
                    <a:gd name="connsiteX1" fmla="*/ 240296 w 243235"/>
                    <a:gd name="connsiteY1" fmla="*/ 82435 h 201973"/>
                    <a:gd name="connsiteX2" fmla="*/ 106233 w 243235"/>
                    <a:gd name="connsiteY2" fmla="*/ 131349 h 201973"/>
                    <a:gd name="connsiteX3" fmla="*/ 2683 w 243235"/>
                    <a:gd name="connsiteY3" fmla="*/ 200429 h 201973"/>
                    <a:gd name="connsiteX4" fmla="*/ 112873 w 243235"/>
                    <a:gd name="connsiteY4" fmla="*/ 46481 h 201973"/>
                    <a:gd name="connsiteX5" fmla="*/ 56927 w 243235"/>
                    <a:gd name="connsiteY5" fmla="*/ 1810 h 201973"/>
                    <a:gd name="connsiteX6" fmla="*/ 187415 w 243235"/>
                    <a:gd name="connsiteY6" fmla="*/ 25416 h 201973"/>
                    <a:gd name="connsiteX0" fmla="*/ 187415 w 197818"/>
                    <a:gd name="connsiteY0" fmla="*/ 25416 h 201973"/>
                    <a:gd name="connsiteX1" fmla="*/ 159274 w 197818"/>
                    <a:gd name="connsiteY1" fmla="*/ 51645 h 201973"/>
                    <a:gd name="connsiteX2" fmla="*/ 106233 w 197818"/>
                    <a:gd name="connsiteY2" fmla="*/ 131349 h 201973"/>
                    <a:gd name="connsiteX3" fmla="*/ 2683 w 197818"/>
                    <a:gd name="connsiteY3" fmla="*/ 200429 h 201973"/>
                    <a:gd name="connsiteX4" fmla="*/ 112873 w 197818"/>
                    <a:gd name="connsiteY4" fmla="*/ 46481 h 201973"/>
                    <a:gd name="connsiteX5" fmla="*/ 56927 w 197818"/>
                    <a:gd name="connsiteY5" fmla="*/ 1810 h 201973"/>
                    <a:gd name="connsiteX6" fmla="*/ 187415 w 197818"/>
                    <a:gd name="connsiteY6" fmla="*/ 25416 h 201973"/>
                    <a:gd name="connsiteX0" fmla="*/ 187415 w 187488"/>
                    <a:gd name="connsiteY0" fmla="*/ 25216 h 201773"/>
                    <a:gd name="connsiteX1" fmla="*/ 159274 w 187488"/>
                    <a:gd name="connsiteY1" fmla="*/ 51445 h 201773"/>
                    <a:gd name="connsiteX2" fmla="*/ 106233 w 187488"/>
                    <a:gd name="connsiteY2" fmla="*/ 131149 h 201773"/>
                    <a:gd name="connsiteX3" fmla="*/ 2683 w 187488"/>
                    <a:gd name="connsiteY3" fmla="*/ 200229 h 201773"/>
                    <a:gd name="connsiteX4" fmla="*/ 112873 w 187488"/>
                    <a:gd name="connsiteY4" fmla="*/ 46281 h 201773"/>
                    <a:gd name="connsiteX5" fmla="*/ 56927 w 187488"/>
                    <a:gd name="connsiteY5" fmla="*/ 1610 h 201773"/>
                    <a:gd name="connsiteX6" fmla="*/ 187415 w 187488"/>
                    <a:gd name="connsiteY6" fmla="*/ 25216 h 201773"/>
                    <a:gd name="connsiteX0" fmla="*/ 187415 w 187488"/>
                    <a:gd name="connsiteY0" fmla="*/ 25216 h 201773"/>
                    <a:gd name="connsiteX1" fmla="*/ 159274 w 187488"/>
                    <a:gd name="connsiteY1" fmla="*/ 51445 h 201773"/>
                    <a:gd name="connsiteX2" fmla="*/ 106233 w 187488"/>
                    <a:gd name="connsiteY2" fmla="*/ 131149 h 201773"/>
                    <a:gd name="connsiteX3" fmla="*/ 2683 w 187488"/>
                    <a:gd name="connsiteY3" fmla="*/ 200229 h 201773"/>
                    <a:gd name="connsiteX4" fmla="*/ 112873 w 187488"/>
                    <a:gd name="connsiteY4" fmla="*/ 46281 h 201773"/>
                    <a:gd name="connsiteX5" fmla="*/ 56927 w 187488"/>
                    <a:gd name="connsiteY5" fmla="*/ 1610 h 201773"/>
                    <a:gd name="connsiteX6" fmla="*/ 187415 w 187488"/>
                    <a:gd name="connsiteY6" fmla="*/ 25216 h 201773"/>
                    <a:gd name="connsiteX0" fmla="*/ 187415 w 187415"/>
                    <a:gd name="connsiteY0" fmla="*/ 25131 h 201688"/>
                    <a:gd name="connsiteX1" fmla="*/ 159274 w 187415"/>
                    <a:gd name="connsiteY1" fmla="*/ 51360 h 201688"/>
                    <a:gd name="connsiteX2" fmla="*/ 106233 w 187415"/>
                    <a:gd name="connsiteY2" fmla="*/ 131064 h 201688"/>
                    <a:gd name="connsiteX3" fmla="*/ 2683 w 187415"/>
                    <a:gd name="connsiteY3" fmla="*/ 200144 h 201688"/>
                    <a:gd name="connsiteX4" fmla="*/ 112873 w 187415"/>
                    <a:gd name="connsiteY4" fmla="*/ 46196 h 201688"/>
                    <a:gd name="connsiteX5" fmla="*/ 56927 w 187415"/>
                    <a:gd name="connsiteY5" fmla="*/ 1525 h 201688"/>
                    <a:gd name="connsiteX6" fmla="*/ 187415 w 187415"/>
                    <a:gd name="connsiteY6" fmla="*/ 25131 h 201688"/>
                    <a:gd name="connsiteX0" fmla="*/ 177693 w 177693"/>
                    <a:gd name="connsiteY0" fmla="*/ 20577 h 201995"/>
                    <a:gd name="connsiteX1" fmla="*/ 159274 w 177693"/>
                    <a:gd name="connsiteY1" fmla="*/ 51667 h 201995"/>
                    <a:gd name="connsiteX2" fmla="*/ 106233 w 177693"/>
                    <a:gd name="connsiteY2" fmla="*/ 131371 h 201995"/>
                    <a:gd name="connsiteX3" fmla="*/ 2683 w 177693"/>
                    <a:gd name="connsiteY3" fmla="*/ 200451 h 201995"/>
                    <a:gd name="connsiteX4" fmla="*/ 112873 w 177693"/>
                    <a:gd name="connsiteY4" fmla="*/ 46503 h 201995"/>
                    <a:gd name="connsiteX5" fmla="*/ 56927 w 177693"/>
                    <a:gd name="connsiteY5" fmla="*/ 1832 h 201995"/>
                    <a:gd name="connsiteX6" fmla="*/ 177693 w 177693"/>
                    <a:gd name="connsiteY6" fmla="*/ 20577 h 201995"/>
                    <a:gd name="connsiteX0" fmla="*/ 177693 w 177693"/>
                    <a:gd name="connsiteY0" fmla="*/ 3660 h 185078"/>
                    <a:gd name="connsiteX1" fmla="*/ 159274 w 177693"/>
                    <a:gd name="connsiteY1" fmla="*/ 34750 h 185078"/>
                    <a:gd name="connsiteX2" fmla="*/ 106233 w 177693"/>
                    <a:gd name="connsiteY2" fmla="*/ 114454 h 185078"/>
                    <a:gd name="connsiteX3" fmla="*/ 2683 w 177693"/>
                    <a:gd name="connsiteY3" fmla="*/ 183534 h 185078"/>
                    <a:gd name="connsiteX4" fmla="*/ 112873 w 177693"/>
                    <a:gd name="connsiteY4" fmla="*/ 29586 h 185078"/>
                    <a:gd name="connsiteX5" fmla="*/ 95818 w 177693"/>
                    <a:gd name="connsiteY5" fmla="*/ 10843 h 185078"/>
                    <a:gd name="connsiteX6" fmla="*/ 177693 w 177693"/>
                    <a:gd name="connsiteY6" fmla="*/ 3660 h 185078"/>
                    <a:gd name="connsiteX0" fmla="*/ 177693 w 177693"/>
                    <a:gd name="connsiteY0" fmla="*/ 3053 h 184471"/>
                    <a:gd name="connsiteX1" fmla="*/ 159274 w 177693"/>
                    <a:gd name="connsiteY1" fmla="*/ 34143 h 184471"/>
                    <a:gd name="connsiteX2" fmla="*/ 106233 w 177693"/>
                    <a:gd name="connsiteY2" fmla="*/ 113847 h 184471"/>
                    <a:gd name="connsiteX3" fmla="*/ 2683 w 177693"/>
                    <a:gd name="connsiteY3" fmla="*/ 182927 h 184471"/>
                    <a:gd name="connsiteX4" fmla="*/ 112873 w 177693"/>
                    <a:gd name="connsiteY4" fmla="*/ 28979 h 184471"/>
                    <a:gd name="connsiteX5" fmla="*/ 107161 w 177693"/>
                    <a:gd name="connsiteY5" fmla="*/ 13477 h 184471"/>
                    <a:gd name="connsiteX6" fmla="*/ 177693 w 177693"/>
                    <a:gd name="connsiteY6" fmla="*/ 3053 h 184471"/>
                    <a:gd name="connsiteX0" fmla="*/ 177693 w 177693"/>
                    <a:gd name="connsiteY0" fmla="*/ 3053 h 184471"/>
                    <a:gd name="connsiteX1" fmla="*/ 159274 w 177693"/>
                    <a:gd name="connsiteY1" fmla="*/ 34143 h 184471"/>
                    <a:gd name="connsiteX2" fmla="*/ 106233 w 177693"/>
                    <a:gd name="connsiteY2" fmla="*/ 113847 h 184471"/>
                    <a:gd name="connsiteX3" fmla="*/ 2683 w 177693"/>
                    <a:gd name="connsiteY3" fmla="*/ 182927 h 184471"/>
                    <a:gd name="connsiteX4" fmla="*/ 112873 w 177693"/>
                    <a:gd name="connsiteY4" fmla="*/ 28979 h 184471"/>
                    <a:gd name="connsiteX5" fmla="*/ 107161 w 177693"/>
                    <a:gd name="connsiteY5" fmla="*/ 13477 h 184471"/>
                    <a:gd name="connsiteX6" fmla="*/ 177693 w 177693"/>
                    <a:gd name="connsiteY6" fmla="*/ 3053 h 18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693" h="184471">
                      <a:moveTo>
                        <a:pt x="177693" y="3053"/>
                      </a:moveTo>
                      <a:cubicBezTo>
                        <a:pt x="174224" y="13249"/>
                        <a:pt x="171184" y="15677"/>
                        <a:pt x="159274" y="34143"/>
                      </a:cubicBezTo>
                      <a:cubicBezTo>
                        <a:pt x="147364" y="52609"/>
                        <a:pt x="123149" y="84998"/>
                        <a:pt x="106233" y="113847"/>
                      </a:cubicBezTo>
                      <a:cubicBezTo>
                        <a:pt x="84456" y="128113"/>
                        <a:pt x="27233" y="195451"/>
                        <a:pt x="2683" y="182927"/>
                      </a:cubicBezTo>
                      <a:cubicBezTo>
                        <a:pt x="-21867" y="170403"/>
                        <a:pt x="130570" y="41286"/>
                        <a:pt x="112873" y="28979"/>
                      </a:cubicBezTo>
                      <a:cubicBezTo>
                        <a:pt x="95176" y="16672"/>
                        <a:pt x="104190" y="19419"/>
                        <a:pt x="107161" y="13477"/>
                      </a:cubicBezTo>
                      <a:cubicBezTo>
                        <a:pt x="121475" y="5915"/>
                        <a:pt x="156855" y="-5522"/>
                        <a:pt x="177693" y="3053"/>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00" name="Oval 5"/>
                <p:cNvSpPr/>
                <p:nvPr/>
              </p:nvSpPr>
              <p:spPr>
                <a:xfrm>
                  <a:off x="1521017" y="4660501"/>
                  <a:ext cx="456622" cy="532576"/>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265687 w 298771"/>
                    <a:gd name="connsiteY0" fmla="*/ 36643 h 149630"/>
                    <a:gd name="connsiteX1" fmla="*/ 269058 w 298771"/>
                    <a:gd name="connsiteY1" fmla="*/ 760 h 149630"/>
                    <a:gd name="connsiteX2" fmla="*/ 283047 w 298771"/>
                    <a:gd name="connsiteY2" fmla="*/ 76008 h 149630"/>
                    <a:gd name="connsiteX3" fmla="*/ 298766 w 298771"/>
                    <a:gd name="connsiteY3" fmla="*/ 100636 h 149630"/>
                    <a:gd name="connsiteX4" fmla="*/ 286053 w 298771"/>
                    <a:gd name="connsiteY4" fmla="*/ 144391 h 149630"/>
                    <a:gd name="connsiteX5" fmla="*/ 246567 w 298771"/>
                    <a:gd name="connsiteY5" fmla="*/ 142341 h 149630"/>
                    <a:gd name="connsiteX6" fmla="*/ 203249 w 298771"/>
                    <a:gd name="connsiteY6" fmla="*/ 147500 h 149630"/>
                    <a:gd name="connsiteX7" fmla="*/ 0 w 298771"/>
                    <a:gd name="connsiteY7" fmla="*/ 27686 h 149630"/>
                    <a:gd name="connsiteX8" fmla="*/ 265687 w 298771"/>
                    <a:gd name="connsiteY8" fmla="*/ 36643 h 149630"/>
                    <a:gd name="connsiteX0" fmla="*/ 276086 w 309170"/>
                    <a:gd name="connsiteY0" fmla="*/ 36643 h 151579"/>
                    <a:gd name="connsiteX1" fmla="*/ 279457 w 309170"/>
                    <a:gd name="connsiteY1" fmla="*/ 760 h 151579"/>
                    <a:gd name="connsiteX2" fmla="*/ 293446 w 309170"/>
                    <a:gd name="connsiteY2" fmla="*/ 76008 h 151579"/>
                    <a:gd name="connsiteX3" fmla="*/ 309165 w 309170"/>
                    <a:gd name="connsiteY3" fmla="*/ 100636 h 151579"/>
                    <a:gd name="connsiteX4" fmla="*/ 296452 w 309170"/>
                    <a:gd name="connsiteY4" fmla="*/ 144391 h 151579"/>
                    <a:gd name="connsiteX5" fmla="*/ 256966 w 309170"/>
                    <a:gd name="connsiteY5" fmla="*/ 142341 h 151579"/>
                    <a:gd name="connsiteX6" fmla="*/ 213648 w 309170"/>
                    <a:gd name="connsiteY6" fmla="*/ 147500 h 151579"/>
                    <a:gd name="connsiteX7" fmla="*/ 66345 w 309170"/>
                    <a:gd name="connsiteY7" fmla="*/ 72357 h 151579"/>
                    <a:gd name="connsiteX8" fmla="*/ 10399 w 309170"/>
                    <a:gd name="connsiteY8" fmla="*/ 27686 h 151579"/>
                    <a:gd name="connsiteX9" fmla="*/ 276086 w 309170"/>
                    <a:gd name="connsiteY9" fmla="*/ 36643 h 151579"/>
                    <a:gd name="connsiteX0" fmla="*/ 274521 w 307605"/>
                    <a:gd name="connsiteY0" fmla="*/ 36643 h 149652"/>
                    <a:gd name="connsiteX1" fmla="*/ 277892 w 307605"/>
                    <a:gd name="connsiteY1" fmla="*/ 760 h 149652"/>
                    <a:gd name="connsiteX2" fmla="*/ 291881 w 307605"/>
                    <a:gd name="connsiteY2" fmla="*/ 76008 h 149652"/>
                    <a:gd name="connsiteX3" fmla="*/ 307600 w 307605"/>
                    <a:gd name="connsiteY3" fmla="*/ 100636 h 149652"/>
                    <a:gd name="connsiteX4" fmla="*/ 294887 w 307605"/>
                    <a:gd name="connsiteY4" fmla="*/ 144391 h 149652"/>
                    <a:gd name="connsiteX5" fmla="*/ 255401 w 307605"/>
                    <a:gd name="connsiteY5" fmla="*/ 142341 h 149652"/>
                    <a:gd name="connsiteX6" fmla="*/ 212083 w 307605"/>
                    <a:gd name="connsiteY6" fmla="*/ 147500 h 149652"/>
                    <a:gd name="connsiteX7" fmla="*/ 56679 w 307605"/>
                    <a:gd name="connsiteY7" fmla="*/ 96665 h 149652"/>
                    <a:gd name="connsiteX8" fmla="*/ 64780 w 307605"/>
                    <a:gd name="connsiteY8" fmla="*/ 72357 h 149652"/>
                    <a:gd name="connsiteX9" fmla="*/ 8834 w 307605"/>
                    <a:gd name="connsiteY9" fmla="*/ 27686 h 149652"/>
                    <a:gd name="connsiteX10" fmla="*/ 274521 w 307605"/>
                    <a:gd name="connsiteY10" fmla="*/ 36643 h 149652"/>
                    <a:gd name="connsiteX0" fmla="*/ 274521 w 307605"/>
                    <a:gd name="connsiteY0" fmla="*/ 36643 h 149052"/>
                    <a:gd name="connsiteX1" fmla="*/ 277892 w 307605"/>
                    <a:gd name="connsiteY1" fmla="*/ 760 h 149052"/>
                    <a:gd name="connsiteX2" fmla="*/ 291881 w 307605"/>
                    <a:gd name="connsiteY2" fmla="*/ 76008 h 149052"/>
                    <a:gd name="connsiteX3" fmla="*/ 307600 w 307605"/>
                    <a:gd name="connsiteY3" fmla="*/ 100636 h 149052"/>
                    <a:gd name="connsiteX4" fmla="*/ 294887 w 307605"/>
                    <a:gd name="connsiteY4" fmla="*/ 144391 h 149052"/>
                    <a:gd name="connsiteX5" fmla="*/ 255401 w 307605"/>
                    <a:gd name="connsiteY5" fmla="*/ 142341 h 149052"/>
                    <a:gd name="connsiteX6" fmla="*/ 131060 w 307605"/>
                    <a:gd name="connsiteY6" fmla="*/ 100507 h 149052"/>
                    <a:gd name="connsiteX7" fmla="*/ 56679 w 307605"/>
                    <a:gd name="connsiteY7" fmla="*/ 96665 h 149052"/>
                    <a:gd name="connsiteX8" fmla="*/ 64780 w 307605"/>
                    <a:gd name="connsiteY8" fmla="*/ 72357 h 149052"/>
                    <a:gd name="connsiteX9" fmla="*/ 8834 w 307605"/>
                    <a:gd name="connsiteY9" fmla="*/ 27686 h 149052"/>
                    <a:gd name="connsiteX10" fmla="*/ 274521 w 307605"/>
                    <a:gd name="connsiteY10" fmla="*/ 36643 h 149052"/>
                    <a:gd name="connsiteX0" fmla="*/ 274521 w 307605"/>
                    <a:gd name="connsiteY0" fmla="*/ 36643 h 145415"/>
                    <a:gd name="connsiteX1" fmla="*/ 277892 w 307605"/>
                    <a:gd name="connsiteY1" fmla="*/ 760 h 145415"/>
                    <a:gd name="connsiteX2" fmla="*/ 291881 w 307605"/>
                    <a:gd name="connsiteY2" fmla="*/ 76008 h 145415"/>
                    <a:gd name="connsiteX3" fmla="*/ 307600 w 307605"/>
                    <a:gd name="connsiteY3" fmla="*/ 100636 h 145415"/>
                    <a:gd name="connsiteX4" fmla="*/ 294887 w 307605"/>
                    <a:gd name="connsiteY4" fmla="*/ 144391 h 145415"/>
                    <a:gd name="connsiteX5" fmla="*/ 192203 w 307605"/>
                    <a:gd name="connsiteY5" fmla="*/ 108311 h 145415"/>
                    <a:gd name="connsiteX6" fmla="*/ 131060 w 307605"/>
                    <a:gd name="connsiteY6" fmla="*/ 100507 h 145415"/>
                    <a:gd name="connsiteX7" fmla="*/ 56679 w 307605"/>
                    <a:gd name="connsiteY7" fmla="*/ 96665 h 145415"/>
                    <a:gd name="connsiteX8" fmla="*/ 64780 w 307605"/>
                    <a:gd name="connsiteY8" fmla="*/ 72357 h 145415"/>
                    <a:gd name="connsiteX9" fmla="*/ 8834 w 307605"/>
                    <a:gd name="connsiteY9" fmla="*/ 27686 h 145415"/>
                    <a:gd name="connsiteX10" fmla="*/ 274521 w 307605"/>
                    <a:gd name="connsiteY10" fmla="*/ 36643 h 145415"/>
                    <a:gd name="connsiteX0" fmla="*/ 274521 w 307605"/>
                    <a:gd name="connsiteY0" fmla="*/ 36643 h 109410"/>
                    <a:gd name="connsiteX1" fmla="*/ 277892 w 307605"/>
                    <a:gd name="connsiteY1" fmla="*/ 760 h 109410"/>
                    <a:gd name="connsiteX2" fmla="*/ 291881 w 307605"/>
                    <a:gd name="connsiteY2" fmla="*/ 76008 h 109410"/>
                    <a:gd name="connsiteX3" fmla="*/ 307600 w 307605"/>
                    <a:gd name="connsiteY3" fmla="*/ 100636 h 109410"/>
                    <a:gd name="connsiteX4" fmla="*/ 221967 w 307605"/>
                    <a:gd name="connsiteY4" fmla="*/ 81192 h 109410"/>
                    <a:gd name="connsiteX5" fmla="*/ 192203 w 307605"/>
                    <a:gd name="connsiteY5" fmla="*/ 108311 h 109410"/>
                    <a:gd name="connsiteX6" fmla="*/ 131060 w 307605"/>
                    <a:gd name="connsiteY6" fmla="*/ 100507 h 109410"/>
                    <a:gd name="connsiteX7" fmla="*/ 56679 w 307605"/>
                    <a:gd name="connsiteY7" fmla="*/ 96665 h 109410"/>
                    <a:gd name="connsiteX8" fmla="*/ 64780 w 307605"/>
                    <a:gd name="connsiteY8" fmla="*/ 72357 h 109410"/>
                    <a:gd name="connsiteX9" fmla="*/ 8834 w 307605"/>
                    <a:gd name="connsiteY9" fmla="*/ 27686 h 109410"/>
                    <a:gd name="connsiteX10" fmla="*/ 274521 w 307605"/>
                    <a:gd name="connsiteY10" fmla="*/ 36643 h 109410"/>
                    <a:gd name="connsiteX0" fmla="*/ 274521 w 294687"/>
                    <a:gd name="connsiteY0" fmla="*/ 36643 h 109410"/>
                    <a:gd name="connsiteX1" fmla="*/ 277892 w 294687"/>
                    <a:gd name="connsiteY1" fmla="*/ 760 h 109410"/>
                    <a:gd name="connsiteX2" fmla="*/ 291881 w 294687"/>
                    <a:gd name="connsiteY2" fmla="*/ 76008 h 109410"/>
                    <a:gd name="connsiteX3" fmla="*/ 267089 w 294687"/>
                    <a:gd name="connsiteY3" fmla="*/ 82810 h 109410"/>
                    <a:gd name="connsiteX4" fmla="*/ 221967 w 294687"/>
                    <a:gd name="connsiteY4" fmla="*/ 81192 h 109410"/>
                    <a:gd name="connsiteX5" fmla="*/ 192203 w 294687"/>
                    <a:gd name="connsiteY5" fmla="*/ 108311 h 109410"/>
                    <a:gd name="connsiteX6" fmla="*/ 131060 w 294687"/>
                    <a:gd name="connsiteY6" fmla="*/ 100507 h 109410"/>
                    <a:gd name="connsiteX7" fmla="*/ 56679 w 294687"/>
                    <a:gd name="connsiteY7" fmla="*/ 96665 h 109410"/>
                    <a:gd name="connsiteX8" fmla="*/ 64780 w 294687"/>
                    <a:gd name="connsiteY8" fmla="*/ 72357 h 109410"/>
                    <a:gd name="connsiteX9" fmla="*/ 8834 w 294687"/>
                    <a:gd name="connsiteY9" fmla="*/ 27686 h 109410"/>
                    <a:gd name="connsiteX10" fmla="*/ 274521 w 294687"/>
                    <a:gd name="connsiteY10" fmla="*/ 36643 h 109410"/>
                    <a:gd name="connsiteX0" fmla="*/ 274521 w 321806"/>
                    <a:gd name="connsiteY0" fmla="*/ 13114 h 85881"/>
                    <a:gd name="connsiteX1" fmla="*/ 321644 w 321806"/>
                    <a:gd name="connsiteY1" fmla="*/ 43671 h 85881"/>
                    <a:gd name="connsiteX2" fmla="*/ 291881 w 321806"/>
                    <a:gd name="connsiteY2" fmla="*/ 52479 h 85881"/>
                    <a:gd name="connsiteX3" fmla="*/ 267089 w 321806"/>
                    <a:gd name="connsiteY3" fmla="*/ 59281 h 85881"/>
                    <a:gd name="connsiteX4" fmla="*/ 221967 w 321806"/>
                    <a:gd name="connsiteY4" fmla="*/ 57663 h 85881"/>
                    <a:gd name="connsiteX5" fmla="*/ 192203 w 321806"/>
                    <a:gd name="connsiteY5" fmla="*/ 84782 h 85881"/>
                    <a:gd name="connsiteX6" fmla="*/ 131060 w 321806"/>
                    <a:gd name="connsiteY6" fmla="*/ 76978 h 85881"/>
                    <a:gd name="connsiteX7" fmla="*/ 56679 w 321806"/>
                    <a:gd name="connsiteY7" fmla="*/ 73136 h 85881"/>
                    <a:gd name="connsiteX8" fmla="*/ 64780 w 321806"/>
                    <a:gd name="connsiteY8" fmla="*/ 48828 h 85881"/>
                    <a:gd name="connsiteX9" fmla="*/ 8834 w 321806"/>
                    <a:gd name="connsiteY9" fmla="*/ 4157 h 85881"/>
                    <a:gd name="connsiteX10" fmla="*/ 274521 w 321806"/>
                    <a:gd name="connsiteY10" fmla="*/ 13114 h 85881"/>
                    <a:gd name="connsiteX0" fmla="*/ 259937 w 322141"/>
                    <a:gd name="connsiteY0" fmla="*/ 13114 h 85881"/>
                    <a:gd name="connsiteX1" fmla="*/ 321644 w 322141"/>
                    <a:gd name="connsiteY1" fmla="*/ 43671 h 85881"/>
                    <a:gd name="connsiteX2" fmla="*/ 291881 w 322141"/>
                    <a:gd name="connsiteY2" fmla="*/ 52479 h 85881"/>
                    <a:gd name="connsiteX3" fmla="*/ 267089 w 322141"/>
                    <a:gd name="connsiteY3" fmla="*/ 59281 h 85881"/>
                    <a:gd name="connsiteX4" fmla="*/ 221967 w 322141"/>
                    <a:gd name="connsiteY4" fmla="*/ 57663 h 85881"/>
                    <a:gd name="connsiteX5" fmla="*/ 192203 w 322141"/>
                    <a:gd name="connsiteY5" fmla="*/ 84782 h 85881"/>
                    <a:gd name="connsiteX6" fmla="*/ 131060 w 322141"/>
                    <a:gd name="connsiteY6" fmla="*/ 76978 h 85881"/>
                    <a:gd name="connsiteX7" fmla="*/ 56679 w 322141"/>
                    <a:gd name="connsiteY7" fmla="*/ 73136 h 85881"/>
                    <a:gd name="connsiteX8" fmla="*/ 64780 w 322141"/>
                    <a:gd name="connsiteY8" fmla="*/ 48828 h 85881"/>
                    <a:gd name="connsiteX9" fmla="*/ 8834 w 322141"/>
                    <a:gd name="connsiteY9" fmla="*/ 4157 h 85881"/>
                    <a:gd name="connsiteX10" fmla="*/ 259937 w 322141"/>
                    <a:gd name="connsiteY10" fmla="*/ 13114 h 85881"/>
                    <a:gd name="connsiteX0" fmla="*/ 253544 w 315748"/>
                    <a:gd name="connsiteY0" fmla="*/ 10189 h 82956"/>
                    <a:gd name="connsiteX1" fmla="*/ 315251 w 315748"/>
                    <a:gd name="connsiteY1" fmla="*/ 40746 h 82956"/>
                    <a:gd name="connsiteX2" fmla="*/ 285488 w 315748"/>
                    <a:gd name="connsiteY2" fmla="*/ 49554 h 82956"/>
                    <a:gd name="connsiteX3" fmla="*/ 260696 w 315748"/>
                    <a:gd name="connsiteY3" fmla="*/ 56356 h 82956"/>
                    <a:gd name="connsiteX4" fmla="*/ 215574 w 315748"/>
                    <a:gd name="connsiteY4" fmla="*/ 54738 h 82956"/>
                    <a:gd name="connsiteX5" fmla="*/ 185810 w 315748"/>
                    <a:gd name="connsiteY5" fmla="*/ 81857 h 82956"/>
                    <a:gd name="connsiteX6" fmla="*/ 124667 w 315748"/>
                    <a:gd name="connsiteY6" fmla="*/ 74053 h 82956"/>
                    <a:gd name="connsiteX7" fmla="*/ 50286 w 315748"/>
                    <a:gd name="connsiteY7" fmla="*/ 70211 h 82956"/>
                    <a:gd name="connsiteX8" fmla="*/ 58387 w 315748"/>
                    <a:gd name="connsiteY8" fmla="*/ 45903 h 82956"/>
                    <a:gd name="connsiteX9" fmla="*/ 2441 w 315748"/>
                    <a:gd name="connsiteY9" fmla="*/ 1232 h 82956"/>
                    <a:gd name="connsiteX10" fmla="*/ 132929 w 315748"/>
                    <a:gd name="connsiteY10" fmla="*/ 24838 h 82956"/>
                    <a:gd name="connsiteX11" fmla="*/ 253544 w 315748"/>
                    <a:gd name="connsiteY11" fmla="*/ 10189 h 82956"/>
                    <a:gd name="connsiteX0" fmla="*/ 242201 w 316102"/>
                    <a:gd name="connsiteY0" fmla="*/ 21532 h 82956"/>
                    <a:gd name="connsiteX1" fmla="*/ 315251 w 316102"/>
                    <a:gd name="connsiteY1" fmla="*/ 40746 h 82956"/>
                    <a:gd name="connsiteX2" fmla="*/ 285488 w 316102"/>
                    <a:gd name="connsiteY2" fmla="*/ 49554 h 82956"/>
                    <a:gd name="connsiteX3" fmla="*/ 260696 w 316102"/>
                    <a:gd name="connsiteY3" fmla="*/ 56356 h 82956"/>
                    <a:gd name="connsiteX4" fmla="*/ 215574 w 316102"/>
                    <a:gd name="connsiteY4" fmla="*/ 54738 h 82956"/>
                    <a:gd name="connsiteX5" fmla="*/ 185810 w 316102"/>
                    <a:gd name="connsiteY5" fmla="*/ 81857 h 82956"/>
                    <a:gd name="connsiteX6" fmla="*/ 124667 w 316102"/>
                    <a:gd name="connsiteY6" fmla="*/ 74053 h 82956"/>
                    <a:gd name="connsiteX7" fmla="*/ 50286 w 316102"/>
                    <a:gd name="connsiteY7" fmla="*/ 70211 h 82956"/>
                    <a:gd name="connsiteX8" fmla="*/ 58387 w 316102"/>
                    <a:gd name="connsiteY8" fmla="*/ 45903 h 82956"/>
                    <a:gd name="connsiteX9" fmla="*/ 2441 w 316102"/>
                    <a:gd name="connsiteY9" fmla="*/ 1232 h 82956"/>
                    <a:gd name="connsiteX10" fmla="*/ 132929 w 316102"/>
                    <a:gd name="connsiteY10" fmla="*/ 24838 h 82956"/>
                    <a:gd name="connsiteX11" fmla="*/ 242201 w 316102"/>
                    <a:gd name="connsiteY11" fmla="*/ 21532 h 82956"/>
                    <a:gd name="connsiteX0" fmla="*/ 242201 w 314512"/>
                    <a:gd name="connsiteY0" fmla="*/ 21532 h 82956"/>
                    <a:gd name="connsiteX1" fmla="*/ 313630 w 314512"/>
                    <a:gd name="connsiteY1" fmla="*/ 35885 h 82956"/>
                    <a:gd name="connsiteX2" fmla="*/ 285488 w 314512"/>
                    <a:gd name="connsiteY2" fmla="*/ 49554 h 82956"/>
                    <a:gd name="connsiteX3" fmla="*/ 260696 w 314512"/>
                    <a:gd name="connsiteY3" fmla="*/ 56356 h 82956"/>
                    <a:gd name="connsiteX4" fmla="*/ 215574 w 314512"/>
                    <a:gd name="connsiteY4" fmla="*/ 54738 h 82956"/>
                    <a:gd name="connsiteX5" fmla="*/ 185810 w 314512"/>
                    <a:gd name="connsiteY5" fmla="*/ 81857 h 82956"/>
                    <a:gd name="connsiteX6" fmla="*/ 124667 w 314512"/>
                    <a:gd name="connsiteY6" fmla="*/ 74053 h 82956"/>
                    <a:gd name="connsiteX7" fmla="*/ 50286 w 314512"/>
                    <a:gd name="connsiteY7" fmla="*/ 70211 h 82956"/>
                    <a:gd name="connsiteX8" fmla="*/ 58387 w 314512"/>
                    <a:gd name="connsiteY8" fmla="*/ 45903 h 82956"/>
                    <a:gd name="connsiteX9" fmla="*/ 2441 w 314512"/>
                    <a:gd name="connsiteY9" fmla="*/ 1232 h 82956"/>
                    <a:gd name="connsiteX10" fmla="*/ 132929 w 314512"/>
                    <a:gd name="connsiteY10" fmla="*/ 24838 h 82956"/>
                    <a:gd name="connsiteX11" fmla="*/ 242201 w 314512"/>
                    <a:gd name="connsiteY11" fmla="*/ 21532 h 82956"/>
                    <a:gd name="connsiteX0" fmla="*/ 339523 w 411834"/>
                    <a:gd name="connsiteY0" fmla="*/ 21532 h 252280"/>
                    <a:gd name="connsiteX1" fmla="*/ 410952 w 411834"/>
                    <a:gd name="connsiteY1" fmla="*/ 35885 h 252280"/>
                    <a:gd name="connsiteX2" fmla="*/ 382810 w 411834"/>
                    <a:gd name="connsiteY2" fmla="*/ 49554 h 252280"/>
                    <a:gd name="connsiteX3" fmla="*/ 358018 w 411834"/>
                    <a:gd name="connsiteY3" fmla="*/ 56356 h 252280"/>
                    <a:gd name="connsiteX4" fmla="*/ 312896 w 411834"/>
                    <a:gd name="connsiteY4" fmla="*/ 54738 h 252280"/>
                    <a:gd name="connsiteX5" fmla="*/ 283132 w 411834"/>
                    <a:gd name="connsiteY5" fmla="*/ 81857 h 252280"/>
                    <a:gd name="connsiteX6" fmla="*/ 221989 w 411834"/>
                    <a:gd name="connsiteY6" fmla="*/ 74053 h 252280"/>
                    <a:gd name="connsiteX7" fmla="*/ 2133 w 411834"/>
                    <a:gd name="connsiteY7" fmla="*/ 251707 h 252280"/>
                    <a:gd name="connsiteX8" fmla="*/ 155709 w 411834"/>
                    <a:gd name="connsiteY8" fmla="*/ 45903 h 252280"/>
                    <a:gd name="connsiteX9" fmla="*/ 99763 w 411834"/>
                    <a:gd name="connsiteY9" fmla="*/ 1232 h 252280"/>
                    <a:gd name="connsiteX10" fmla="*/ 230251 w 411834"/>
                    <a:gd name="connsiteY10" fmla="*/ 24838 h 252280"/>
                    <a:gd name="connsiteX11" fmla="*/ 339523 w 411834"/>
                    <a:gd name="connsiteY11" fmla="*/ 21532 h 252280"/>
                    <a:gd name="connsiteX0" fmla="*/ 339523 w 411834"/>
                    <a:gd name="connsiteY0" fmla="*/ 21532 h 253494"/>
                    <a:gd name="connsiteX1" fmla="*/ 410952 w 411834"/>
                    <a:gd name="connsiteY1" fmla="*/ 35885 h 253494"/>
                    <a:gd name="connsiteX2" fmla="*/ 382810 w 411834"/>
                    <a:gd name="connsiteY2" fmla="*/ 49554 h 253494"/>
                    <a:gd name="connsiteX3" fmla="*/ 358018 w 411834"/>
                    <a:gd name="connsiteY3" fmla="*/ 56356 h 253494"/>
                    <a:gd name="connsiteX4" fmla="*/ 312896 w 411834"/>
                    <a:gd name="connsiteY4" fmla="*/ 54738 h 253494"/>
                    <a:gd name="connsiteX5" fmla="*/ 283132 w 411834"/>
                    <a:gd name="connsiteY5" fmla="*/ 81857 h 253494"/>
                    <a:gd name="connsiteX6" fmla="*/ 62126 w 411834"/>
                    <a:gd name="connsiteY6" fmla="*/ 213416 h 253494"/>
                    <a:gd name="connsiteX7" fmla="*/ 2133 w 411834"/>
                    <a:gd name="connsiteY7" fmla="*/ 251707 h 253494"/>
                    <a:gd name="connsiteX8" fmla="*/ 155709 w 411834"/>
                    <a:gd name="connsiteY8" fmla="*/ 45903 h 253494"/>
                    <a:gd name="connsiteX9" fmla="*/ 99763 w 411834"/>
                    <a:gd name="connsiteY9" fmla="*/ 1232 h 253494"/>
                    <a:gd name="connsiteX10" fmla="*/ 230251 w 411834"/>
                    <a:gd name="connsiteY10" fmla="*/ 24838 h 253494"/>
                    <a:gd name="connsiteX11" fmla="*/ 339523 w 411834"/>
                    <a:gd name="connsiteY11" fmla="*/ 21532 h 253494"/>
                    <a:gd name="connsiteX0" fmla="*/ 339523 w 411834"/>
                    <a:gd name="connsiteY0" fmla="*/ 21532 h 254070"/>
                    <a:gd name="connsiteX1" fmla="*/ 410952 w 411834"/>
                    <a:gd name="connsiteY1" fmla="*/ 35885 h 254070"/>
                    <a:gd name="connsiteX2" fmla="*/ 382810 w 411834"/>
                    <a:gd name="connsiteY2" fmla="*/ 49554 h 254070"/>
                    <a:gd name="connsiteX3" fmla="*/ 358018 w 411834"/>
                    <a:gd name="connsiteY3" fmla="*/ 56356 h 254070"/>
                    <a:gd name="connsiteX4" fmla="*/ 312896 w 411834"/>
                    <a:gd name="connsiteY4" fmla="*/ 54738 h 254070"/>
                    <a:gd name="connsiteX5" fmla="*/ 283132 w 411834"/>
                    <a:gd name="connsiteY5" fmla="*/ 81857 h 254070"/>
                    <a:gd name="connsiteX6" fmla="*/ 101608 w 411834"/>
                    <a:gd name="connsiteY6" fmla="*/ 217799 h 254070"/>
                    <a:gd name="connsiteX7" fmla="*/ 62126 w 411834"/>
                    <a:gd name="connsiteY7" fmla="*/ 213416 h 254070"/>
                    <a:gd name="connsiteX8" fmla="*/ 2133 w 411834"/>
                    <a:gd name="connsiteY8" fmla="*/ 251707 h 254070"/>
                    <a:gd name="connsiteX9" fmla="*/ 155709 w 411834"/>
                    <a:gd name="connsiteY9" fmla="*/ 45903 h 254070"/>
                    <a:gd name="connsiteX10" fmla="*/ 99763 w 411834"/>
                    <a:gd name="connsiteY10" fmla="*/ 1232 h 254070"/>
                    <a:gd name="connsiteX11" fmla="*/ 230251 w 411834"/>
                    <a:gd name="connsiteY11" fmla="*/ 24838 h 254070"/>
                    <a:gd name="connsiteX12" fmla="*/ 339523 w 411834"/>
                    <a:gd name="connsiteY12" fmla="*/ 21532 h 254070"/>
                    <a:gd name="connsiteX0" fmla="*/ 339523 w 411834"/>
                    <a:gd name="connsiteY0" fmla="*/ 21532 h 254070"/>
                    <a:gd name="connsiteX1" fmla="*/ 410952 w 411834"/>
                    <a:gd name="connsiteY1" fmla="*/ 35885 h 254070"/>
                    <a:gd name="connsiteX2" fmla="*/ 382810 w 411834"/>
                    <a:gd name="connsiteY2" fmla="*/ 49554 h 254070"/>
                    <a:gd name="connsiteX3" fmla="*/ 358018 w 411834"/>
                    <a:gd name="connsiteY3" fmla="*/ 56356 h 254070"/>
                    <a:gd name="connsiteX4" fmla="*/ 312896 w 411834"/>
                    <a:gd name="connsiteY4" fmla="*/ 54738 h 254070"/>
                    <a:gd name="connsiteX5" fmla="*/ 193609 w 411834"/>
                    <a:gd name="connsiteY5" fmla="*/ 187190 h 254070"/>
                    <a:gd name="connsiteX6" fmla="*/ 101608 w 411834"/>
                    <a:gd name="connsiteY6" fmla="*/ 217799 h 254070"/>
                    <a:gd name="connsiteX7" fmla="*/ 62126 w 411834"/>
                    <a:gd name="connsiteY7" fmla="*/ 213416 h 254070"/>
                    <a:gd name="connsiteX8" fmla="*/ 2133 w 411834"/>
                    <a:gd name="connsiteY8" fmla="*/ 251707 h 254070"/>
                    <a:gd name="connsiteX9" fmla="*/ 155709 w 411834"/>
                    <a:gd name="connsiteY9" fmla="*/ 45903 h 254070"/>
                    <a:gd name="connsiteX10" fmla="*/ 99763 w 411834"/>
                    <a:gd name="connsiteY10" fmla="*/ 1232 h 254070"/>
                    <a:gd name="connsiteX11" fmla="*/ 230251 w 411834"/>
                    <a:gd name="connsiteY11" fmla="*/ 24838 h 254070"/>
                    <a:gd name="connsiteX12" fmla="*/ 339523 w 411834"/>
                    <a:gd name="connsiteY12" fmla="*/ 21532 h 254070"/>
                    <a:gd name="connsiteX0" fmla="*/ 339523 w 411834"/>
                    <a:gd name="connsiteY0" fmla="*/ 21532 h 254070"/>
                    <a:gd name="connsiteX1" fmla="*/ 410952 w 411834"/>
                    <a:gd name="connsiteY1" fmla="*/ 35885 h 254070"/>
                    <a:gd name="connsiteX2" fmla="*/ 382810 w 411834"/>
                    <a:gd name="connsiteY2" fmla="*/ 49554 h 254070"/>
                    <a:gd name="connsiteX3" fmla="*/ 358018 w 411834"/>
                    <a:gd name="connsiteY3" fmla="*/ 56356 h 254070"/>
                    <a:gd name="connsiteX4" fmla="*/ 258543 w 411834"/>
                    <a:gd name="connsiteY4" fmla="*/ 145487 h 254070"/>
                    <a:gd name="connsiteX5" fmla="*/ 193609 w 411834"/>
                    <a:gd name="connsiteY5" fmla="*/ 187190 h 254070"/>
                    <a:gd name="connsiteX6" fmla="*/ 101608 w 411834"/>
                    <a:gd name="connsiteY6" fmla="*/ 217799 h 254070"/>
                    <a:gd name="connsiteX7" fmla="*/ 62126 w 411834"/>
                    <a:gd name="connsiteY7" fmla="*/ 213416 h 254070"/>
                    <a:gd name="connsiteX8" fmla="*/ 2133 w 411834"/>
                    <a:gd name="connsiteY8" fmla="*/ 251707 h 254070"/>
                    <a:gd name="connsiteX9" fmla="*/ 155709 w 411834"/>
                    <a:gd name="connsiteY9" fmla="*/ 45903 h 254070"/>
                    <a:gd name="connsiteX10" fmla="*/ 99763 w 411834"/>
                    <a:gd name="connsiteY10" fmla="*/ 1232 h 254070"/>
                    <a:gd name="connsiteX11" fmla="*/ 230251 w 411834"/>
                    <a:gd name="connsiteY11" fmla="*/ 24838 h 254070"/>
                    <a:gd name="connsiteX12" fmla="*/ 339523 w 411834"/>
                    <a:gd name="connsiteY12" fmla="*/ 21532 h 254070"/>
                    <a:gd name="connsiteX0" fmla="*/ 339523 w 411834"/>
                    <a:gd name="connsiteY0" fmla="*/ 21532 h 254070"/>
                    <a:gd name="connsiteX1" fmla="*/ 410952 w 411834"/>
                    <a:gd name="connsiteY1" fmla="*/ 35885 h 254070"/>
                    <a:gd name="connsiteX2" fmla="*/ 382810 w 411834"/>
                    <a:gd name="connsiteY2" fmla="*/ 49554 h 254070"/>
                    <a:gd name="connsiteX3" fmla="*/ 273291 w 411834"/>
                    <a:gd name="connsiteY3" fmla="*/ 116315 h 254070"/>
                    <a:gd name="connsiteX4" fmla="*/ 258543 w 411834"/>
                    <a:gd name="connsiteY4" fmla="*/ 145487 h 254070"/>
                    <a:gd name="connsiteX5" fmla="*/ 193609 w 411834"/>
                    <a:gd name="connsiteY5" fmla="*/ 187190 h 254070"/>
                    <a:gd name="connsiteX6" fmla="*/ 101608 w 411834"/>
                    <a:gd name="connsiteY6" fmla="*/ 217799 h 254070"/>
                    <a:gd name="connsiteX7" fmla="*/ 62126 w 411834"/>
                    <a:gd name="connsiteY7" fmla="*/ 213416 h 254070"/>
                    <a:gd name="connsiteX8" fmla="*/ 2133 w 411834"/>
                    <a:gd name="connsiteY8" fmla="*/ 251707 h 254070"/>
                    <a:gd name="connsiteX9" fmla="*/ 155709 w 411834"/>
                    <a:gd name="connsiteY9" fmla="*/ 45903 h 254070"/>
                    <a:gd name="connsiteX10" fmla="*/ 99763 w 411834"/>
                    <a:gd name="connsiteY10" fmla="*/ 1232 h 254070"/>
                    <a:gd name="connsiteX11" fmla="*/ 230251 w 411834"/>
                    <a:gd name="connsiteY11" fmla="*/ 24838 h 254070"/>
                    <a:gd name="connsiteX12" fmla="*/ 339523 w 411834"/>
                    <a:gd name="connsiteY12" fmla="*/ 21532 h 254070"/>
                    <a:gd name="connsiteX0" fmla="*/ 339523 w 412547"/>
                    <a:gd name="connsiteY0" fmla="*/ 21532 h 254070"/>
                    <a:gd name="connsiteX1" fmla="*/ 410952 w 412547"/>
                    <a:gd name="connsiteY1" fmla="*/ 35885 h 254070"/>
                    <a:gd name="connsiteX2" fmla="*/ 270907 w 412547"/>
                    <a:gd name="connsiteY2" fmla="*/ 69000 h 254070"/>
                    <a:gd name="connsiteX3" fmla="*/ 273291 w 412547"/>
                    <a:gd name="connsiteY3" fmla="*/ 116315 h 254070"/>
                    <a:gd name="connsiteX4" fmla="*/ 258543 w 412547"/>
                    <a:gd name="connsiteY4" fmla="*/ 145487 h 254070"/>
                    <a:gd name="connsiteX5" fmla="*/ 193609 w 412547"/>
                    <a:gd name="connsiteY5" fmla="*/ 187190 h 254070"/>
                    <a:gd name="connsiteX6" fmla="*/ 101608 w 412547"/>
                    <a:gd name="connsiteY6" fmla="*/ 217799 h 254070"/>
                    <a:gd name="connsiteX7" fmla="*/ 62126 w 412547"/>
                    <a:gd name="connsiteY7" fmla="*/ 213416 h 254070"/>
                    <a:gd name="connsiteX8" fmla="*/ 2133 w 412547"/>
                    <a:gd name="connsiteY8" fmla="*/ 251707 h 254070"/>
                    <a:gd name="connsiteX9" fmla="*/ 155709 w 412547"/>
                    <a:gd name="connsiteY9" fmla="*/ 45903 h 254070"/>
                    <a:gd name="connsiteX10" fmla="*/ 99763 w 412547"/>
                    <a:gd name="connsiteY10" fmla="*/ 1232 h 254070"/>
                    <a:gd name="connsiteX11" fmla="*/ 230251 w 412547"/>
                    <a:gd name="connsiteY11" fmla="*/ 24838 h 254070"/>
                    <a:gd name="connsiteX12" fmla="*/ 339523 w 412547"/>
                    <a:gd name="connsiteY12" fmla="*/ 21532 h 254070"/>
                    <a:gd name="connsiteX0" fmla="*/ 339523 w 342567"/>
                    <a:gd name="connsiteY0" fmla="*/ 21532 h 254070"/>
                    <a:gd name="connsiteX1" fmla="*/ 308640 w 342567"/>
                    <a:gd name="connsiteY1" fmla="*/ 42367 h 254070"/>
                    <a:gd name="connsiteX2" fmla="*/ 270907 w 342567"/>
                    <a:gd name="connsiteY2" fmla="*/ 69000 h 254070"/>
                    <a:gd name="connsiteX3" fmla="*/ 273291 w 342567"/>
                    <a:gd name="connsiteY3" fmla="*/ 116315 h 254070"/>
                    <a:gd name="connsiteX4" fmla="*/ 258543 w 342567"/>
                    <a:gd name="connsiteY4" fmla="*/ 145487 h 254070"/>
                    <a:gd name="connsiteX5" fmla="*/ 193609 w 342567"/>
                    <a:gd name="connsiteY5" fmla="*/ 187190 h 254070"/>
                    <a:gd name="connsiteX6" fmla="*/ 101608 w 342567"/>
                    <a:gd name="connsiteY6" fmla="*/ 217799 h 254070"/>
                    <a:gd name="connsiteX7" fmla="*/ 62126 w 342567"/>
                    <a:gd name="connsiteY7" fmla="*/ 213416 h 254070"/>
                    <a:gd name="connsiteX8" fmla="*/ 2133 w 342567"/>
                    <a:gd name="connsiteY8" fmla="*/ 251707 h 254070"/>
                    <a:gd name="connsiteX9" fmla="*/ 155709 w 342567"/>
                    <a:gd name="connsiteY9" fmla="*/ 45903 h 254070"/>
                    <a:gd name="connsiteX10" fmla="*/ 99763 w 342567"/>
                    <a:gd name="connsiteY10" fmla="*/ 1232 h 254070"/>
                    <a:gd name="connsiteX11" fmla="*/ 230251 w 342567"/>
                    <a:gd name="connsiteY11" fmla="*/ 24838 h 254070"/>
                    <a:gd name="connsiteX12" fmla="*/ 339523 w 342567"/>
                    <a:gd name="connsiteY12" fmla="*/ 21532 h 254070"/>
                    <a:gd name="connsiteX0" fmla="*/ 270783 w 308640"/>
                    <a:gd name="connsiteY0" fmla="*/ 42598 h 254070"/>
                    <a:gd name="connsiteX1" fmla="*/ 308640 w 308640"/>
                    <a:gd name="connsiteY1" fmla="*/ 42367 h 254070"/>
                    <a:gd name="connsiteX2" fmla="*/ 270907 w 308640"/>
                    <a:gd name="connsiteY2" fmla="*/ 69000 h 254070"/>
                    <a:gd name="connsiteX3" fmla="*/ 273291 w 308640"/>
                    <a:gd name="connsiteY3" fmla="*/ 116315 h 254070"/>
                    <a:gd name="connsiteX4" fmla="*/ 258543 w 308640"/>
                    <a:gd name="connsiteY4" fmla="*/ 145487 h 254070"/>
                    <a:gd name="connsiteX5" fmla="*/ 193609 w 308640"/>
                    <a:gd name="connsiteY5" fmla="*/ 187190 h 254070"/>
                    <a:gd name="connsiteX6" fmla="*/ 101608 w 308640"/>
                    <a:gd name="connsiteY6" fmla="*/ 217799 h 254070"/>
                    <a:gd name="connsiteX7" fmla="*/ 62126 w 308640"/>
                    <a:gd name="connsiteY7" fmla="*/ 213416 h 254070"/>
                    <a:gd name="connsiteX8" fmla="*/ 2133 w 308640"/>
                    <a:gd name="connsiteY8" fmla="*/ 251707 h 254070"/>
                    <a:gd name="connsiteX9" fmla="*/ 155709 w 308640"/>
                    <a:gd name="connsiteY9" fmla="*/ 45903 h 254070"/>
                    <a:gd name="connsiteX10" fmla="*/ 99763 w 308640"/>
                    <a:gd name="connsiteY10" fmla="*/ 1232 h 254070"/>
                    <a:gd name="connsiteX11" fmla="*/ 230251 w 308640"/>
                    <a:gd name="connsiteY11" fmla="*/ 24838 h 254070"/>
                    <a:gd name="connsiteX12" fmla="*/ 270783 w 308640"/>
                    <a:gd name="connsiteY12" fmla="*/ 42598 h 254070"/>
                    <a:gd name="connsiteX0" fmla="*/ 270783 w 308640"/>
                    <a:gd name="connsiteY0" fmla="*/ 17950 h 229422"/>
                    <a:gd name="connsiteX1" fmla="*/ 308640 w 308640"/>
                    <a:gd name="connsiteY1" fmla="*/ 17719 h 229422"/>
                    <a:gd name="connsiteX2" fmla="*/ 270907 w 308640"/>
                    <a:gd name="connsiteY2" fmla="*/ 44352 h 229422"/>
                    <a:gd name="connsiteX3" fmla="*/ 273291 w 308640"/>
                    <a:gd name="connsiteY3" fmla="*/ 91667 h 229422"/>
                    <a:gd name="connsiteX4" fmla="*/ 258543 w 308640"/>
                    <a:gd name="connsiteY4" fmla="*/ 120839 h 229422"/>
                    <a:gd name="connsiteX5" fmla="*/ 193609 w 308640"/>
                    <a:gd name="connsiteY5" fmla="*/ 162542 h 229422"/>
                    <a:gd name="connsiteX6" fmla="*/ 101608 w 308640"/>
                    <a:gd name="connsiteY6" fmla="*/ 193151 h 229422"/>
                    <a:gd name="connsiteX7" fmla="*/ 62126 w 308640"/>
                    <a:gd name="connsiteY7" fmla="*/ 188768 h 229422"/>
                    <a:gd name="connsiteX8" fmla="*/ 2133 w 308640"/>
                    <a:gd name="connsiteY8" fmla="*/ 227059 h 229422"/>
                    <a:gd name="connsiteX9" fmla="*/ 155709 w 308640"/>
                    <a:gd name="connsiteY9" fmla="*/ 21255 h 229422"/>
                    <a:gd name="connsiteX10" fmla="*/ 195680 w 308640"/>
                    <a:gd name="connsiteY10" fmla="*/ 13856 h 229422"/>
                    <a:gd name="connsiteX11" fmla="*/ 230251 w 308640"/>
                    <a:gd name="connsiteY11" fmla="*/ 190 h 229422"/>
                    <a:gd name="connsiteX12" fmla="*/ 270783 w 308640"/>
                    <a:gd name="connsiteY12" fmla="*/ 17950 h 229422"/>
                    <a:gd name="connsiteX0" fmla="*/ 268689 w 306546"/>
                    <a:gd name="connsiteY0" fmla="*/ 17950 h 228514"/>
                    <a:gd name="connsiteX1" fmla="*/ 306546 w 306546"/>
                    <a:gd name="connsiteY1" fmla="*/ 17719 h 228514"/>
                    <a:gd name="connsiteX2" fmla="*/ 268813 w 306546"/>
                    <a:gd name="connsiteY2" fmla="*/ 44352 h 228514"/>
                    <a:gd name="connsiteX3" fmla="*/ 271197 w 306546"/>
                    <a:gd name="connsiteY3" fmla="*/ 91667 h 228514"/>
                    <a:gd name="connsiteX4" fmla="*/ 256449 w 306546"/>
                    <a:gd name="connsiteY4" fmla="*/ 120839 h 228514"/>
                    <a:gd name="connsiteX5" fmla="*/ 191515 w 306546"/>
                    <a:gd name="connsiteY5" fmla="*/ 162542 h 228514"/>
                    <a:gd name="connsiteX6" fmla="*/ 99514 w 306546"/>
                    <a:gd name="connsiteY6" fmla="*/ 193151 h 228514"/>
                    <a:gd name="connsiteX7" fmla="*/ 60032 w 306546"/>
                    <a:gd name="connsiteY7" fmla="*/ 188768 h 228514"/>
                    <a:gd name="connsiteX8" fmla="*/ 39 w 306546"/>
                    <a:gd name="connsiteY8" fmla="*/ 227059 h 228514"/>
                    <a:gd name="connsiteX9" fmla="*/ 41964 w 306546"/>
                    <a:gd name="connsiteY9" fmla="*/ 162362 h 228514"/>
                    <a:gd name="connsiteX10" fmla="*/ 153615 w 306546"/>
                    <a:gd name="connsiteY10" fmla="*/ 21255 h 228514"/>
                    <a:gd name="connsiteX11" fmla="*/ 193586 w 306546"/>
                    <a:gd name="connsiteY11" fmla="*/ 13856 h 228514"/>
                    <a:gd name="connsiteX12" fmla="*/ 228157 w 306546"/>
                    <a:gd name="connsiteY12" fmla="*/ 190 h 228514"/>
                    <a:gd name="connsiteX13" fmla="*/ 268689 w 306546"/>
                    <a:gd name="connsiteY13" fmla="*/ 17950 h 228514"/>
                    <a:gd name="connsiteX0" fmla="*/ 268689 w 306546"/>
                    <a:gd name="connsiteY0" fmla="*/ 17950 h 228514"/>
                    <a:gd name="connsiteX1" fmla="*/ 306546 w 306546"/>
                    <a:gd name="connsiteY1" fmla="*/ 17719 h 228514"/>
                    <a:gd name="connsiteX2" fmla="*/ 268813 w 306546"/>
                    <a:gd name="connsiteY2" fmla="*/ 44352 h 228514"/>
                    <a:gd name="connsiteX3" fmla="*/ 271197 w 306546"/>
                    <a:gd name="connsiteY3" fmla="*/ 91667 h 228514"/>
                    <a:gd name="connsiteX4" fmla="*/ 256449 w 306546"/>
                    <a:gd name="connsiteY4" fmla="*/ 120839 h 228514"/>
                    <a:gd name="connsiteX5" fmla="*/ 191515 w 306546"/>
                    <a:gd name="connsiteY5" fmla="*/ 162542 h 228514"/>
                    <a:gd name="connsiteX6" fmla="*/ 99514 w 306546"/>
                    <a:gd name="connsiteY6" fmla="*/ 193151 h 228514"/>
                    <a:gd name="connsiteX7" fmla="*/ 60032 w 306546"/>
                    <a:gd name="connsiteY7" fmla="*/ 188768 h 228514"/>
                    <a:gd name="connsiteX8" fmla="*/ 39 w 306546"/>
                    <a:gd name="connsiteY8" fmla="*/ 227059 h 228514"/>
                    <a:gd name="connsiteX9" fmla="*/ 41964 w 306546"/>
                    <a:gd name="connsiteY9" fmla="*/ 162362 h 228514"/>
                    <a:gd name="connsiteX10" fmla="*/ 29176 w 306546"/>
                    <a:gd name="connsiteY10" fmla="*/ 125090 h 228514"/>
                    <a:gd name="connsiteX11" fmla="*/ 153615 w 306546"/>
                    <a:gd name="connsiteY11" fmla="*/ 21255 h 228514"/>
                    <a:gd name="connsiteX12" fmla="*/ 193586 w 306546"/>
                    <a:gd name="connsiteY12" fmla="*/ 13856 h 228514"/>
                    <a:gd name="connsiteX13" fmla="*/ 228157 w 306546"/>
                    <a:gd name="connsiteY13" fmla="*/ 190 h 228514"/>
                    <a:gd name="connsiteX14" fmla="*/ 268689 w 306546"/>
                    <a:gd name="connsiteY14" fmla="*/ 17950 h 228514"/>
                    <a:gd name="connsiteX0" fmla="*/ 268689 w 306546"/>
                    <a:gd name="connsiteY0" fmla="*/ 17950 h 228514"/>
                    <a:gd name="connsiteX1" fmla="*/ 306546 w 306546"/>
                    <a:gd name="connsiteY1" fmla="*/ 17719 h 228514"/>
                    <a:gd name="connsiteX2" fmla="*/ 268813 w 306546"/>
                    <a:gd name="connsiteY2" fmla="*/ 44352 h 228514"/>
                    <a:gd name="connsiteX3" fmla="*/ 271197 w 306546"/>
                    <a:gd name="connsiteY3" fmla="*/ 91667 h 228514"/>
                    <a:gd name="connsiteX4" fmla="*/ 256449 w 306546"/>
                    <a:gd name="connsiteY4" fmla="*/ 120839 h 228514"/>
                    <a:gd name="connsiteX5" fmla="*/ 191515 w 306546"/>
                    <a:gd name="connsiteY5" fmla="*/ 162542 h 228514"/>
                    <a:gd name="connsiteX6" fmla="*/ 99514 w 306546"/>
                    <a:gd name="connsiteY6" fmla="*/ 193151 h 228514"/>
                    <a:gd name="connsiteX7" fmla="*/ 60032 w 306546"/>
                    <a:gd name="connsiteY7" fmla="*/ 188768 h 228514"/>
                    <a:gd name="connsiteX8" fmla="*/ 39 w 306546"/>
                    <a:gd name="connsiteY8" fmla="*/ 227059 h 228514"/>
                    <a:gd name="connsiteX9" fmla="*/ 41964 w 306546"/>
                    <a:gd name="connsiteY9" fmla="*/ 162362 h 228514"/>
                    <a:gd name="connsiteX10" fmla="*/ 29176 w 306546"/>
                    <a:gd name="connsiteY10" fmla="*/ 125090 h 228514"/>
                    <a:gd name="connsiteX11" fmla="*/ 73938 w 306546"/>
                    <a:gd name="connsiteY11" fmla="*/ 57029 h 228514"/>
                    <a:gd name="connsiteX12" fmla="*/ 153615 w 306546"/>
                    <a:gd name="connsiteY12" fmla="*/ 21255 h 228514"/>
                    <a:gd name="connsiteX13" fmla="*/ 193586 w 306546"/>
                    <a:gd name="connsiteY13" fmla="*/ 13856 h 228514"/>
                    <a:gd name="connsiteX14" fmla="*/ 228157 w 306546"/>
                    <a:gd name="connsiteY14" fmla="*/ 190 h 228514"/>
                    <a:gd name="connsiteX15" fmla="*/ 268689 w 306546"/>
                    <a:gd name="connsiteY15" fmla="*/ 17950 h 228514"/>
                    <a:gd name="connsiteX0" fmla="*/ 268689 w 306546"/>
                    <a:gd name="connsiteY0" fmla="*/ 17950 h 228514"/>
                    <a:gd name="connsiteX1" fmla="*/ 306546 w 306546"/>
                    <a:gd name="connsiteY1" fmla="*/ 17719 h 228514"/>
                    <a:gd name="connsiteX2" fmla="*/ 268813 w 306546"/>
                    <a:gd name="connsiteY2" fmla="*/ 44352 h 228514"/>
                    <a:gd name="connsiteX3" fmla="*/ 271197 w 306546"/>
                    <a:gd name="connsiteY3" fmla="*/ 91667 h 228514"/>
                    <a:gd name="connsiteX4" fmla="*/ 256449 w 306546"/>
                    <a:gd name="connsiteY4" fmla="*/ 120839 h 228514"/>
                    <a:gd name="connsiteX5" fmla="*/ 191515 w 306546"/>
                    <a:gd name="connsiteY5" fmla="*/ 162542 h 228514"/>
                    <a:gd name="connsiteX6" fmla="*/ 99514 w 306546"/>
                    <a:gd name="connsiteY6" fmla="*/ 193151 h 228514"/>
                    <a:gd name="connsiteX7" fmla="*/ 60032 w 306546"/>
                    <a:gd name="connsiteY7" fmla="*/ 188768 h 228514"/>
                    <a:gd name="connsiteX8" fmla="*/ 39 w 306546"/>
                    <a:gd name="connsiteY8" fmla="*/ 227059 h 228514"/>
                    <a:gd name="connsiteX9" fmla="*/ 41964 w 306546"/>
                    <a:gd name="connsiteY9" fmla="*/ 162362 h 228514"/>
                    <a:gd name="connsiteX10" fmla="*/ 29176 w 306546"/>
                    <a:gd name="connsiteY10" fmla="*/ 125090 h 228514"/>
                    <a:gd name="connsiteX11" fmla="*/ 59550 w 306546"/>
                    <a:gd name="connsiteY11" fmla="*/ 99162 h 228514"/>
                    <a:gd name="connsiteX12" fmla="*/ 73938 w 306546"/>
                    <a:gd name="connsiteY12" fmla="*/ 57029 h 228514"/>
                    <a:gd name="connsiteX13" fmla="*/ 153615 w 306546"/>
                    <a:gd name="connsiteY13" fmla="*/ 21255 h 228514"/>
                    <a:gd name="connsiteX14" fmla="*/ 193586 w 306546"/>
                    <a:gd name="connsiteY14" fmla="*/ 13856 h 228514"/>
                    <a:gd name="connsiteX15" fmla="*/ 228157 w 306546"/>
                    <a:gd name="connsiteY15" fmla="*/ 190 h 228514"/>
                    <a:gd name="connsiteX16" fmla="*/ 268689 w 306546"/>
                    <a:gd name="connsiteY16" fmla="*/ 17950 h 228514"/>
                    <a:gd name="connsiteX0" fmla="*/ 268689 w 306546"/>
                    <a:gd name="connsiteY0" fmla="*/ 71655 h 282219"/>
                    <a:gd name="connsiteX1" fmla="*/ 306546 w 306546"/>
                    <a:gd name="connsiteY1" fmla="*/ 71424 h 282219"/>
                    <a:gd name="connsiteX2" fmla="*/ 268813 w 306546"/>
                    <a:gd name="connsiteY2" fmla="*/ 98057 h 282219"/>
                    <a:gd name="connsiteX3" fmla="*/ 271197 w 306546"/>
                    <a:gd name="connsiteY3" fmla="*/ 145372 h 282219"/>
                    <a:gd name="connsiteX4" fmla="*/ 256449 w 306546"/>
                    <a:gd name="connsiteY4" fmla="*/ 174544 h 282219"/>
                    <a:gd name="connsiteX5" fmla="*/ 191515 w 306546"/>
                    <a:gd name="connsiteY5" fmla="*/ 216247 h 282219"/>
                    <a:gd name="connsiteX6" fmla="*/ 99514 w 306546"/>
                    <a:gd name="connsiteY6" fmla="*/ 246856 h 282219"/>
                    <a:gd name="connsiteX7" fmla="*/ 60032 w 306546"/>
                    <a:gd name="connsiteY7" fmla="*/ 242473 h 282219"/>
                    <a:gd name="connsiteX8" fmla="*/ 39 w 306546"/>
                    <a:gd name="connsiteY8" fmla="*/ 280764 h 282219"/>
                    <a:gd name="connsiteX9" fmla="*/ 41964 w 306546"/>
                    <a:gd name="connsiteY9" fmla="*/ 216067 h 282219"/>
                    <a:gd name="connsiteX10" fmla="*/ 29176 w 306546"/>
                    <a:gd name="connsiteY10" fmla="*/ 178795 h 282219"/>
                    <a:gd name="connsiteX11" fmla="*/ 59550 w 306546"/>
                    <a:gd name="connsiteY11" fmla="*/ 152867 h 282219"/>
                    <a:gd name="connsiteX12" fmla="*/ 73938 w 306546"/>
                    <a:gd name="connsiteY12" fmla="*/ 110734 h 282219"/>
                    <a:gd name="connsiteX13" fmla="*/ 116847 w 306546"/>
                    <a:gd name="connsiteY13" fmla="*/ 417 h 282219"/>
                    <a:gd name="connsiteX14" fmla="*/ 193586 w 306546"/>
                    <a:gd name="connsiteY14" fmla="*/ 67561 h 282219"/>
                    <a:gd name="connsiteX15" fmla="*/ 228157 w 306546"/>
                    <a:gd name="connsiteY15" fmla="*/ 53895 h 282219"/>
                    <a:gd name="connsiteX16" fmla="*/ 268689 w 306546"/>
                    <a:gd name="connsiteY16" fmla="*/ 71655 h 282219"/>
                    <a:gd name="connsiteX0" fmla="*/ 268689 w 306546"/>
                    <a:gd name="connsiteY0" fmla="*/ 146004 h 356568"/>
                    <a:gd name="connsiteX1" fmla="*/ 306546 w 306546"/>
                    <a:gd name="connsiteY1" fmla="*/ 145773 h 356568"/>
                    <a:gd name="connsiteX2" fmla="*/ 268813 w 306546"/>
                    <a:gd name="connsiteY2" fmla="*/ 172406 h 356568"/>
                    <a:gd name="connsiteX3" fmla="*/ 271197 w 306546"/>
                    <a:gd name="connsiteY3" fmla="*/ 219721 h 356568"/>
                    <a:gd name="connsiteX4" fmla="*/ 256449 w 306546"/>
                    <a:gd name="connsiteY4" fmla="*/ 248893 h 356568"/>
                    <a:gd name="connsiteX5" fmla="*/ 191515 w 306546"/>
                    <a:gd name="connsiteY5" fmla="*/ 290596 h 356568"/>
                    <a:gd name="connsiteX6" fmla="*/ 99514 w 306546"/>
                    <a:gd name="connsiteY6" fmla="*/ 321205 h 356568"/>
                    <a:gd name="connsiteX7" fmla="*/ 60032 w 306546"/>
                    <a:gd name="connsiteY7" fmla="*/ 316822 h 356568"/>
                    <a:gd name="connsiteX8" fmla="*/ 39 w 306546"/>
                    <a:gd name="connsiteY8" fmla="*/ 355113 h 356568"/>
                    <a:gd name="connsiteX9" fmla="*/ 41964 w 306546"/>
                    <a:gd name="connsiteY9" fmla="*/ 290416 h 356568"/>
                    <a:gd name="connsiteX10" fmla="*/ 29176 w 306546"/>
                    <a:gd name="connsiteY10" fmla="*/ 253144 h 356568"/>
                    <a:gd name="connsiteX11" fmla="*/ 59550 w 306546"/>
                    <a:gd name="connsiteY11" fmla="*/ 227216 h 356568"/>
                    <a:gd name="connsiteX12" fmla="*/ 73938 w 306546"/>
                    <a:gd name="connsiteY12" fmla="*/ 185083 h 356568"/>
                    <a:gd name="connsiteX13" fmla="*/ 54501 w 306546"/>
                    <a:gd name="connsiteY13" fmla="*/ 223 h 356568"/>
                    <a:gd name="connsiteX14" fmla="*/ 193586 w 306546"/>
                    <a:gd name="connsiteY14" fmla="*/ 141910 h 356568"/>
                    <a:gd name="connsiteX15" fmla="*/ 228157 w 306546"/>
                    <a:gd name="connsiteY15" fmla="*/ 128244 h 356568"/>
                    <a:gd name="connsiteX16" fmla="*/ 268689 w 306546"/>
                    <a:gd name="connsiteY16" fmla="*/ 146004 h 356568"/>
                    <a:gd name="connsiteX0" fmla="*/ 268689 w 306546"/>
                    <a:gd name="connsiteY0" fmla="*/ 155749 h 366313"/>
                    <a:gd name="connsiteX1" fmla="*/ 306546 w 306546"/>
                    <a:gd name="connsiteY1" fmla="*/ 155518 h 366313"/>
                    <a:gd name="connsiteX2" fmla="*/ 268813 w 306546"/>
                    <a:gd name="connsiteY2" fmla="*/ 182151 h 366313"/>
                    <a:gd name="connsiteX3" fmla="*/ 271197 w 306546"/>
                    <a:gd name="connsiteY3" fmla="*/ 229466 h 366313"/>
                    <a:gd name="connsiteX4" fmla="*/ 256449 w 306546"/>
                    <a:gd name="connsiteY4" fmla="*/ 258638 h 366313"/>
                    <a:gd name="connsiteX5" fmla="*/ 191515 w 306546"/>
                    <a:gd name="connsiteY5" fmla="*/ 300341 h 366313"/>
                    <a:gd name="connsiteX6" fmla="*/ 99514 w 306546"/>
                    <a:gd name="connsiteY6" fmla="*/ 330950 h 366313"/>
                    <a:gd name="connsiteX7" fmla="*/ 60032 w 306546"/>
                    <a:gd name="connsiteY7" fmla="*/ 326567 h 366313"/>
                    <a:gd name="connsiteX8" fmla="*/ 39 w 306546"/>
                    <a:gd name="connsiteY8" fmla="*/ 364858 h 366313"/>
                    <a:gd name="connsiteX9" fmla="*/ 41964 w 306546"/>
                    <a:gd name="connsiteY9" fmla="*/ 300161 h 366313"/>
                    <a:gd name="connsiteX10" fmla="*/ 29176 w 306546"/>
                    <a:gd name="connsiteY10" fmla="*/ 262889 h 366313"/>
                    <a:gd name="connsiteX11" fmla="*/ 59550 w 306546"/>
                    <a:gd name="connsiteY11" fmla="*/ 236961 h 366313"/>
                    <a:gd name="connsiteX12" fmla="*/ 73938 w 306546"/>
                    <a:gd name="connsiteY12" fmla="*/ 194828 h 366313"/>
                    <a:gd name="connsiteX13" fmla="*/ 9993 w 306546"/>
                    <a:gd name="connsiteY13" fmla="*/ 27916 h 366313"/>
                    <a:gd name="connsiteX14" fmla="*/ 54501 w 306546"/>
                    <a:gd name="connsiteY14" fmla="*/ 9968 h 366313"/>
                    <a:gd name="connsiteX15" fmla="*/ 193586 w 306546"/>
                    <a:gd name="connsiteY15" fmla="*/ 151655 h 366313"/>
                    <a:gd name="connsiteX16" fmla="*/ 228157 w 306546"/>
                    <a:gd name="connsiteY16" fmla="*/ 137989 h 366313"/>
                    <a:gd name="connsiteX17" fmla="*/ 268689 w 306546"/>
                    <a:gd name="connsiteY17" fmla="*/ 155749 h 366313"/>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99514 w 306546"/>
                    <a:gd name="connsiteY6" fmla="*/ 327072 h 362435"/>
                    <a:gd name="connsiteX7" fmla="*/ 60032 w 306546"/>
                    <a:gd name="connsiteY7" fmla="*/ 322689 h 362435"/>
                    <a:gd name="connsiteX8" fmla="*/ 39 w 306546"/>
                    <a:gd name="connsiteY8" fmla="*/ 360980 h 362435"/>
                    <a:gd name="connsiteX9" fmla="*/ 41964 w 306546"/>
                    <a:gd name="connsiteY9" fmla="*/ 296283 h 362435"/>
                    <a:gd name="connsiteX10" fmla="*/ 29176 w 306546"/>
                    <a:gd name="connsiteY10" fmla="*/ 259011 h 362435"/>
                    <a:gd name="connsiteX11" fmla="*/ 59550 w 306546"/>
                    <a:gd name="connsiteY11" fmla="*/ 233083 h 362435"/>
                    <a:gd name="connsiteX12" fmla="*/ 73938 w 306546"/>
                    <a:gd name="connsiteY12" fmla="*/ 190950 h 362435"/>
                    <a:gd name="connsiteX13" fmla="*/ 59550 w 306546"/>
                    <a:gd name="connsiteY13" fmla="*/ 62930 h 362435"/>
                    <a:gd name="connsiteX14" fmla="*/ 9993 w 306546"/>
                    <a:gd name="connsiteY14" fmla="*/ 24038 h 362435"/>
                    <a:gd name="connsiteX15" fmla="*/ 54501 w 306546"/>
                    <a:gd name="connsiteY15" fmla="*/ 6090 h 362435"/>
                    <a:gd name="connsiteX16" fmla="*/ 193586 w 306546"/>
                    <a:gd name="connsiteY16" fmla="*/ 147777 h 362435"/>
                    <a:gd name="connsiteX17" fmla="*/ 228157 w 306546"/>
                    <a:gd name="connsiteY17" fmla="*/ 134111 h 362435"/>
                    <a:gd name="connsiteX18" fmla="*/ 268689 w 306546"/>
                    <a:gd name="connsiteY18" fmla="*/ 151871 h 362435"/>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99514 w 306546"/>
                    <a:gd name="connsiteY6" fmla="*/ 327072 h 362435"/>
                    <a:gd name="connsiteX7" fmla="*/ 60032 w 306546"/>
                    <a:gd name="connsiteY7" fmla="*/ 322689 h 362435"/>
                    <a:gd name="connsiteX8" fmla="*/ 39 w 306546"/>
                    <a:gd name="connsiteY8" fmla="*/ 360980 h 362435"/>
                    <a:gd name="connsiteX9" fmla="*/ 41964 w 306546"/>
                    <a:gd name="connsiteY9" fmla="*/ 296283 h 362435"/>
                    <a:gd name="connsiteX10" fmla="*/ 29176 w 306546"/>
                    <a:gd name="connsiteY10" fmla="*/ 259011 h 362435"/>
                    <a:gd name="connsiteX11" fmla="*/ 59550 w 306546"/>
                    <a:gd name="connsiteY11" fmla="*/ 233083 h 362435"/>
                    <a:gd name="connsiteX12" fmla="*/ 73938 w 306546"/>
                    <a:gd name="connsiteY12" fmla="*/ 190950 h 362435"/>
                    <a:gd name="connsiteX13" fmla="*/ 144277 w 306546"/>
                    <a:gd name="connsiteY13" fmla="*/ 143957 h 362435"/>
                    <a:gd name="connsiteX14" fmla="*/ 59550 w 306546"/>
                    <a:gd name="connsiteY14" fmla="*/ 62930 h 362435"/>
                    <a:gd name="connsiteX15" fmla="*/ 9993 w 306546"/>
                    <a:gd name="connsiteY15" fmla="*/ 24038 h 362435"/>
                    <a:gd name="connsiteX16" fmla="*/ 54501 w 306546"/>
                    <a:gd name="connsiteY16" fmla="*/ 6090 h 362435"/>
                    <a:gd name="connsiteX17" fmla="*/ 193586 w 306546"/>
                    <a:gd name="connsiteY17" fmla="*/ 147777 h 362435"/>
                    <a:gd name="connsiteX18" fmla="*/ 228157 w 306546"/>
                    <a:gd name="connsiteY18" fmla="*/ 134111 h 362435"/>
                    <a:gd name="connsiteX19" fmla="*/ 268689 w 306546"/>
                    <a:gd name="connsiteY19" fmla="*/ 151871 h 362435"/>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99514 w 306546"/>
                    <a:gd name="connsiteY6" fmla="*/ 327072 h 362435"/>
                    <a:gd name="connsiteX7" fmla="*/ 60032 w 306546"/>
                    <a:gd name="connsiteY7" fmla="*/ 322689 h 362435"/>
                    <a:gd name="connsiteX8" fmla="*/ 39 w 306546"/>
                    <a:gd name="connsiteY8" fmla="*/ 360980 h 362435"/>
                    <a:gd name="connsiteX9" fmla="*/ 41964 w 306546"/>
                    <a:gd name="connsiteY9" fmla="*/ 296283 h 362435"/>
                    <a:gd name="connsiteX10" fmla="*/ 29176 w 306546"/>
                    <a:gd name="connsiteY10" fmla="*/ 259011 h 362435"/>
                    <a:gd name="connsiteX11" fmla="*/ 59550 w 306546"/>
                    <a:gd name="connsiteY11" fmla="*/ 233083 h 362435"/>
                    <a:gd name="connsiteX12" fmla="*/ 73938 w 306546"/>
                    <a:gd name="connsiteY12" fmla="*/ 190950 h 362435"/>
                    <a:gd name="connsiteX13" fmla="*/ 117100 w 306546"/>
                    <a:gd name="connsiteY13" fmla="*/ 176368 h 362435"/>
                    <a:gd name="connsiteX14" fmla="*/ 144277 w 306546"/>
                    <a:gd name="connsiteY14" fmla="*/ 143957 h 362435"/>
                    <a:gd name="connsiteX15" fmla="*/ 59550 w 306546"/>
                    <a:gd name="connsiteY15" fmla="*/ 62930 h 362435"/>
                    <a:gd name="connsiteX16" fmla="*/ 9993 w 306546"/>
                    <a:gd name="connsiteY16" fmla="*/ 24038 h 362435"/>
                    <a:gd name="connsiteX17" fmla="*/ 54501 w 306546"/>
                    <a:gd name="connsiteY17" fmla="*/ 6090 h 362435"/>
                    <a:gd name="connsiteX18" fmla="*/ 193586 w 306546"/>
                    <a:gd name="connsiteY18" fmla="*/ 147777 h 362435"/>
                    <a:gd name="connsiteX19" fmla="*/ 228157 w 306546"/>
                    <a:gd name="connsiteY19" fmla="*/ 134111 h 362435"/>
                    <a:gd name="connsiteX20" fmla="*/ 268689 w 306546"/>
                    <a:gd name="connsiteY20" fmla="*/ 151871 h 362435"/>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99514 w 306546"/>
                    <a:gd name="connsiteY6" fmla="*/ 327072 h 362435"/>
                    <a:gd name="connsiteX7" fmla="*/ 60032 w 306546"/>
                    <a:gd name="connsiteY7" fmla="*/ 322689 h 362435"/>
                    <a:gd name="connsiteX8" fmla="*/ 39 w 306546"/>
                    <a:gd name="connsiteY8" fmla="*/ 360980 h 362435"/>
                    <a:gd name="connsiteX9" fmla="*/ 41964 w 306546"/>
                    <a:gd name="connsiteY9" fmla="*/ 296283 h 362435"/>
                    <a:gd name="connsiteX10" fmla="*/ 29176 w 306546"/>
                    <a:gd name="connsiteY10" fmla="*/ 259011 h 362435"/>
                    <a:gd name="connsiteX11" fmla="*/ 59550 w 306546"/>
                    <a:gd name="connsiteY11" fmla="*/ 233083 h 362435"/>
                    <a:gd name="connsiteX12" fmla="*/ 73938 w 306546"/>
                    <a:gd name="connsiteY12" fmla="*/ 190950 h 362435"/>
                    <a:gd name="connsiteX13" fmla="*/ 117100 w 306546"/>
                    <a:gd name="connsiteY13" fmla="*/ 176368 h 362435"/>
                    <a:gd name="connsiteX14" fmla="*/ 144277 w 306546"/>
                    <a:gd name="connsiteY14" fmla="*/ 143957 h 362435"/>
                    <a:gd name="connsiteX15" fmla="*/ 104311 w 306546"/>
                    <a:gd name="connsiteY15" fmla="*/ 95342 h 362435"/>
                    <a:gd name="connsiteX16" fmla="*/ 59550 w 306546"/>
                    <a:gd name="connsiteY16" fmla="*/ 62930 h 362435"/>
                    <a:gd name="connsiteX17" fmla="*/ 9993 w 306546"/>
                    <a:gd name="connsiteY17" fmla="*/ 24038 h 362435"/>
                    <a:gd name="connsiteX18" fmla="*/ 54501 w 306546"/>
                    <a:gd name="connsiteY18" fmla="*/ 6090 h 362435"/>
                    <a:gd name="connsiteX19" fmla="*/ 193586 w 306546"/>
                    <a:gd name="connsiteY19" fmla="*/ 147777 h 362435"/>
                    <a:gd name="connsiteX20" fmla="*/ 228157 w 306546"/>
                    <a:gd name="connsiteY20" fmla="*/ 134111 h 362435"/>
                    <a:gd name="connsiteX21" fmla="*/ 268689 w 306546"/>
                    <a:gd name="connsiteY21" fmla="*/ 151871 h 362435"/>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99514 w 306546"/>
                    <a:gd name="connsiteY6" fmla="*/ 327072 h 362435"/>
                    <a:gd name="connsiteX7" fmla="*/ 60032 w 306546"/>
                    <a:gd name="connsiteY7" fmla="*/ 322689 h 362435"/>
                    <a:gd name="connsiteX8" fmla="*/ 39 w 306546"/>
                    <a:gd name="connsiteY8" fmla="*/ 360980 h 362435"/>
                    <a:gd name="connsiteX9" fmla="*/ 41964 w 306546"/>
                    <a:gd name="connsiteY9" fmla="*/ 296283 h 362435"/>
                    <a:gd name="connsiteX10" fmla="*/ 29176 w 306546"/>
                    <a:gd name="connsiteY10" fmla="*/ 259011 h 362435"/>
                    <a:gd name="connsiteX11" fmla="*/ 59550 w 306546"/>
                    <a:gd name="connsiteY11" fmla="*/ 233083 h 362435"/>
                    <a:gd name="connsiteX12" fmla="*/ 73938 w 306546"/>
                    <a:gd name="connsiteY12" fmla="*/ 190950 h 362435"/>
                    <a:gd name="connsiteX13" fmla="*/ 117100 w 306546"/>
                    <a:gd name="connsiteY13" fmla="*/ 176368 h 362435"/>
                    <a:gd name="connsiteX14" fmla="*/ 144277 w 306546"/>
                    <a:gd name="connsiteY14" fmla="*/ 143957 h 362435"/>
                    <a:gd name="connsiteX15" fmla="*/ 104311 w 306546"/>
                    <a:gd name="connsiteY15" fmla="*/ 95342 h 362435"/>
                    <a:gd name="connsiteX16" fmla="*/ 59550 w 306546"/>
                    <a:gd name="connsiteY16" fmla="*/ 62930 h 362435"/>
                    <a:gd name="connsiteX17" fmla="*/ 9993 w 306546"/>
                    <a:gd name="connsiteY17" fmla="*/ 24038 h 362435"/>
                    <a:gd name="connsiteX18" fmla="*/ 54501 w 306546"/>
                    <a:gd name="connsiteY18" fmla="*/ 6090 h 362435"/>
                    <a:gd name="connsiteX19" fmla="*/ 193586 w 306546"/>
                    <a:gd name="connsiteY19" fmla="*/ 147777 h 362435"/>
                    <a:gd name="connsiteX20" fmla="*/ 228157 w 306546"/>
                    <a:gd name="connsiteY20" fmla="*/ 134111 h 362435"/>
                    <a:gd name="connsiteX21" fmla="*/ 268689 w 306546"/>
                    <a:gd name="connsiteY21" fmla="*/ 151871 h 362435"/>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99514 w 306546"/>
                    <a:gd name="connsiteY6" fmla="*/ 327072 h 362435"/>
                    <a:gd name="connsiteX7" fmla="*/ 60032 w 306546"/>
                    <a:gd name="connsiteY7" fmla="*/ 322689 h 362435"/>
                    <a:gd name="connsiteX8" fmla="*/ 39 w 306546"/>
                    <a:gd name="connsiteY8" fmla="*/ 360980 h 362435"/>
                    <a:gd name="connsiteX9" fmla="*/ 41964 w 306546"/>
                    <a:gd name="connsiteY9" fmla="*/ 296283 h 362435"/>
                    <a:gd name="connsiteX10" fmla="*/ 29176 w 306546"/>
                    <a:gd name="connsiteY10" fmla="*/ 259011 h 362435"/>
                    <a:gd name="connsiteX11" fmla="*/ 59550 w 306546"/>
                    <a:gd name="connsiteY11" fmla="*/ 233083 h 362435"/>
                    <a:gd name="connsiteX12" fmla="*/ 73938 w 306546"/>
                    <a:gd name="connsiteY12" fmla="*/ 190950 h 362435"/>
                    <a:gd name="connsiteX13" fmla="*/ 117100 w 306546"/>
                    <a:gd name="connsiteY13" fmla="*/ 176368 h 362435"/>
                    <a:gd name="connsiteX14" fmla="*/ 144277 w 306546"/>
                    <a:gd name="connsiteY14" fmla="*/ 143957 h 362435"/>
                    <a:gd name="connsiteX15" fmla="*/ 104311 w 306546"/>
                    <a:gd name="connsiteY15" fmla="*/ 95342 h 362435"/>
                    <a:gd name="connsiteX16" fmla="*/ 59550 w 306546"/>
                    <a:gd name="connsiteY16" fmla="*/ 62930 h 362435"/>
                    <a:gd name="connsiteX17" fmla="*/ 9993 w 306546"/>
                    <a:gd name="connsiteY17" fmla="*/ 24038 h 362435"/>
                    <a:gd name="connsiteX18" fmla="*/ 54501 w 306546"/>
                    <a:gd name="connsiteY18" fmla="*/ 6090 h 362435"/>
                    <a:gd name="connsiteX19" fmla="*/ 193586 w 306546"/>
                    <a:gd name="connsiteY19" fmla="*/ 147777 h 362435"/>
                    <a:gd name="connsiteX20" fmla="*/ 228157 w 306546"/>
                    <a:gd name="connsiteY20" fmla="*/ 134111 h 362435"/>
                    <a:gd name="connsiteX21" fmla="*/ 268689 w 306546"/>
                    <a:gd name="connsiteY21" fmla="*/ 151871 h 362435"/>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155467 w 306546"/>
                    <a:gd name="connsiteY6" fmla="*/ 319955 h 362435"/>
                    <a:gd name="connsiteX7" fmla="*/ 99514 w 306546"/>
                    <a:gd name="connsiteY7" fmla="*/ 327072 h 362435"/>
                    <a:gd name="connsiteX8" fmla="*/ 60032 w 306546"/>
                    <a:gd name="connsiteY8" fmla="*/ 322689 h 362435"/>
                    <a:gd name="connsiteX9" fmla="*/ 39 w 306546"/>
                    <a:gd name="connsiteY9" fmla="*/ 360980 h 362435"/>
                    <a:gd name="connsiteX10" fmla="*/ 41964 w 306546"/>
                    <a:gd name="connsiteY10" fmla="*/ 296283 h 362435"/>
                    <a:gd name="connsiteX11" fmla="*/ 29176 w 306546"/>
                    <a:gd name="connsiteY11" fmla="*/ 259011 h 362435"/>
                    <a:gd name="connsiteX12" fmla="*/ 59550 w 306546"/>
                    <a:gd name="connsiteY12" fmla="*/ 233083 h 362435"/>
                    <a:gd name="connsiteX13" fmla="*/ 73938 w 306546"/>
                    <a:gd name="connsiteY13" fmla="*/ 190950 h 362435"/>
                    <a:gd name="connsiteX14" fmla="*/ 117100 w 306546"/>
                    <a:gd name="connsiteY14" fmla="*/ 176368 h 362435"/>
                    <a:gd name="connsiteX15" fmla="*/ 144277 w 306546"/>
                    <a:gd name="connsiteY15" fmla="*/ 143957 h 362435"/>
                    <a:gd name="connsiteX16" fmla="*/ 104311 w 306546"/>
                    <a:gd name="connsiteY16" fmla="*/ 95342 h 362435"/>
                    <a:gd name="connsiteX17" fmla="*/ 59550 w 306546"/>
                    <a:gd name="connsiteY17" fmla="*/ 62930 h 362435"/>
                    <a:gd name="connsiteX18" fmla="*/ 9993 w 306546"/>
                    <a:gd name="connsiteY18" fmla="*/ 24038 h 362435"/>
                    <a:gd name="connsiteX19" fmla="*/ 54501 w 306546"/>
                    <a:gd name="connsiteY19" fmla="*/ 6090 h 362435"/>
                    <a:gd name="connsiteX20" fmla="*/ 193586 w 306546"/>
                    <a:gd name="connsiteY20" fmla="*/ 147777 h 362435"/>
                    <a:gd name="connsiteX21" fmla="*/ 228157 w 306546"/>
                    <a:gd name="connsiteY21" fmla="*/ 134111 h 362435"/>
                    <a:gd name="connsiteX22" fmla="*/ 268689 w 306546"/>
                    <a:gd name="connsiteY22" fmla="*/ 151871 h 36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6546" h="362435">
                      <a:moveTo>
                        <a:pt x="268689" y="151871"/>
                      </a:moveTo>
                      <a:cubicBezTo>
                        <a:pt x="281754" y="154793"/>
                        <a:pt x="306525" y="147240"/>
                        <a:pt x="306546" y="151640"/>
                      </a:cubicBezTo>
                      <a:cubicBezTo>
                        <a:pt x="306567" y="156040"/>
                        <a:pt x="264672" y="164058"/>
                        <a:pt x="268813" y="178273"/>
                      </a:cubicBezTo>
                      <a:cubicBezTo>
                        <a:pt x="272954" y="192488"/>
                        <a:pt x="271506" y="211490"/>
                        <a:pt x="271197" y="225588"/>
                      </a:cubicBezTo>
                      <a:cubicBezTo>
                        <a:pt x="270888" y="239686"/>
                        <a:pt x="261483" y="247220"/>
                        <a:pt x="256449" y="254760"/>
                      </a:cubicBezTo>
                      <a:cubicBezTo>
                        <a:pt x="251415" y="262300"/>
                        <a:pt x="208345" y="285597"/>
                        <a:pt x="191515" y="296463"/>
                      </a:cubicBezTo>
                      <a:cubicBezTo>
                        <a:pt x="174685" y="307329"/>
                        <a:pt x="170801" y="314853"/>
                        <a:pt x="155467" y="319955"/>
                      </a:cubicBezTo>
                      <a:cubicBezTo>
                        <a:pt x="140133" y="325057"/>
                        <a:pt x="114354" y="324996"/>
                        <a:pt x="99514" y="327072"/>
                      </a:cubicBezTo>
                      <a:cubicBezTo>
                        <a:pt x="84674" y="329148"/>
                        <a:pt x="77677" y="312716"/>
                        <a:pt x="60032" y="322689"/>
                      </a:cubicBezTo>
                      <a:cubicBezTo>
                        <a:pt x="42387" y="332662"/>
                        <a:pt x="-1479" y="370242"/>
                        <a:pt x="39" y="360980"/>
                      </a:cubicBezTo>
                      <a:cubicBezTo>
                        <a:pt x="1557" y="351718"/>
                        <a:pt x="36042" y="326781"/>
                        <a:pt x="41964" y="296283"/>
                      </a:cubicBezTo>
                      <a:cubicBezTo>
                        <a:pt x="55879" y="277128"/>
                        <a:pt x="28643" y="269814"/>
                        <a:pt x="29176" y="259011"/>
                      </a:cubicBezTo>
                      <a:cubicBezTo>
                        <a:pt x="29709" y="248208"/>
                        <a:pt x="52090" y="244426"/>
                        <a:pt x="59550" y="233083"/>
                      </a:cubicBezTo>
                      <a:cubicBezTo>
                        <a:pt x="67010" y="221740"/>
                        <a:pt x="63813" y="201753"/>
                        <a:pt x="73938" y="190950"/>
                      </a:cubicBezTo>
                      <a:cubicBezTo>
                        <a:pt x="84063" y="180147"/>
                        <a:pt x="105377" y="184200"/>
                        <a:pt x="117100" y="176368"/>
                      </a:cubicBezTo>
                      <a:cubicBezTo>
                        <a:pt x="128823" y="168536"/>
                        <a:pt x="147208" y="155571"/>
                        <a:pt x="144277" y="143957"/>
                      </a:cubicBezTo>
                      <a:cubicBezTo>
                        <a:pt x="141346" y="132343"/>
                        <a:pt x="118432" y="108847"/>
                        <a:pt x="104311" y="95342"/>
                      </a:cubicBezTo>
                      <a:cubicBezTo>
                        <a:pt x="90190" y="81838"/>
                        <a:pt x="74470" y="76705"/>
                        <a:pt x="59550" y="62930"/>
                      </a:cubicBezTo>
                      <a:cubicBezTo>
                        <a:pt x="44630" y="49155"/>
                        <a:pt x="5506" y="35942"/>
                        <a:pt x="9993" y="24038"/>
                      </a:cubicBezTo>
                      <a:cubicBezTo>
                        <a:pt x="14480" y="12134"/>
                        <a:pt x="31362" y="-11022"/>
                        <a:pt x="54501" y="6090"/>
                      </a:cubicBezTo>
                      <a:cubicBezTo>
                        <a:pt x="77640" y="23202"/>
                        <a:pt x="179272" y="155339"/>
                        <a:pt x="193586" y="147777"/>
                      </a:cubicBezTo>
                      <a:cubicBezTo>
                        <a:pt x="207900" y="140215"/>
                        <a:pt x="205491" y="135859"/>
                        <a:pt x="228157" y="134111"/>
                      </a:cubicBezTo>
                      <a:cubicBezTo>
                        <a:pt x="270008" y="135604"/>
                        <a:pt x="255624" y="148950"/>
                        <a:pt x="268689" y="151871"/>
                      </a:cubicBezTo>
                      <a:close/>
                    </a:path>
                  </a:pathLst>
                </a:custGeom>
                <a:grpFill/>
                <a:ln w="12700" cap="flat" cmpd="sng">
                  <a:noFill/>
                  <a:prstDash val="solid"/>
                  <a:round/>
                  <a:headEnd type="none" w="med" len="med"/>
                  <a:tailEnd type="none" w="med" len="med"/>
                </a:ln>
                <a:effectLst/>
              </p:spPr>
              <p:txBody>
                <a:bodyPr/>
                <a:lstStyle/>
                <a:p>
                  <a:endParaRPr lang="en-US" sz="1600">
                    <a:solidFill>
                      <a:schemeClr val="tx1"/>
                    </a:solidFill>
                  </a:endParaRPr>
                </a:p>
              </p:txBody>
            </p:sp>
            <p:sp>
              <p:nvSpPr>
                <p:cNvPr id="101" name="Oval 5"/>
                <p:cNvSpPr/>
                <p:nvPr/>
              </p:nvSpPr>
              <p:spPr>
                <a:xfrm>
                  <a:off x="1303277" y="4206724"/>
                  <a:ext cx="118602" cy="72510"/>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154111"/>
                    <a:gd name="connsiteX1" fmla="*/ 67345 w 97058"/>
                    <a:gd name="connsiteY1" fmla="*/ 981 h 154111"/>
                    <a:gd name="connsiteX2" fmla="*/ 81334 w 97058"/>
                    <a:gd name="connsiteY2" fmla="*/ 76229 h 154111"/>
                    <a:gd name="connsiteX3" fmla="*/ 97053 w 97058"/>
                    <a:gd name="connsiteY3" fmla="*/ 100857 h 154111"/>
                    <a:gd name="connsiteX4" fmla="*/ 84340 w 97058"/>
                    <a:gd name="connsiteY4" fmla="*/ 144612 h 154111"/>
                    <a:gd name="connsiteX5" fmla="*/ 44854 w 97058"/>
                    <a:gd name="connsiteY5" fmla="*/ 153906 h 154111"/>
                    <a:gd name="connsiteX6" fmla="*/ 1536 w 97058"/>
                    <a:gd name="connsiteY6" fmla="*/ 147721 h 154111"/>
                    <a:gd name="connsiteX7" fmla="*/ 47838 w 97058"/>
                    <a:gd name="connsiteY7" fmla="*/ 87864 h 154111"/>
                    <a:gd name="connsiteX8" fmla="*/ 63974 w 97058"/>
                    <a:gd name="connsiteY8" fmla="*/ 36864 h 154111"/>
                    <a:gd name="connsiteX0" fmla="*/ 63974 w 92201"/>
                    <a:gd name="connsiteY0" fmla="*/ 36864 h 154111"/>
                    <a:gd name="connsiteX1" fmla="*/ 67345 w 92201"/>
                    <a:gd name="connsiteY1" fmla="*/ 981 h 154111"/>
                    <a:gd name="connsiteX2" fmla="*/ 81334 w 92201"/>
                    <a:gd name="connsiteY2" fmla="*/ 76229 h 154111"/>
                    <a:gd name="connsiteX3" fmla="*/ 92192 w 92201"/>
                    <a:gd name="connsiteY3" fmla="*/ 144610 h 154111"/>
                    <a:gd name="connsiteX4" fmla="*/ 84340 w 92201"/>
                    <a:gd name="connsiteY4" fmla="*/ 144612 h 154111"/>
                    <a:gd name="connsiteX5" fmla="*/ 44854 w 92201"/>
                    <a:gd name="connsiteY5" fmla="*/ 153906 h 154111"/>
                    <a:gd name="connsiteX6" fmla="*/ 1536 w 92201"/>
                    <a:gd name="connsiteY6" fmla="*/ 147721 h 154111"/>
                    <a:gd name="connsiteX7" fmla="*/ 47838 w 92201"/>
                    <a:gd name="connsiteY7" fmla="*/ 87864 h 154111"/>
                    <a:gd name="connsiteX8" fmla="*/ 63974 w 92201"/>
                    <a:gd name="connsiteY8" fmla="*/ 36864 h 154111"/>
                    <a:gd name="connsiteX0" fmla="*/ 63974 w 92201"/>
                    <a:gd name="connsiteY0" fmla="*/ 36864 h 161819"/>
                    <a:gd name="connsiteX1" fmla="*/ 67345 w 92201"/>
                    <a:gd name="connsiteY1" fmla="*/ 981 h 161819"/>
                    <a:gd name="connsiteX2" fmla="*/ 81334 w 92201"/>
                    <a:gd name="connsiteY2" fmla="*/ 76229 h 161819"/>
                    <a:gd name="connsiteX3" fmla="*/ 92192 w 92201"/>
                    <a:gd name="connsiteY3" fmla="*/ 144610 h 161819"/>
                    <a:gd name="connsiteX4" fmla="*/ 81099 w 92201"/>
                    <a:gd name="connsiteY4" fmla="*/ 159196 h 161819"/>
                    <a:gd name="connsiteX5" fmla="*/ 44854 w 92201"/>
                    <a:gd name="connsiteY5" fmla="*/ 153906 h 161819"/>
                    <a:gd name="connsiteX6" fmla="*/ 1536 w 92201"/>
                    <a:gd name="connsiteY6" fmla="*/ 147721 h 161819"/>
                    <a:gd name="connsiteX7" fmla="*/ 47838 w 92201"/>
                    <a:gd name="connsiteY7" fmla="*/ 87864 h 161819"/>
                    <a:gd name="connsiteX8" fmla="*/ 63974 w 92201"/>
                    <a:gd name="connsiteY8" fmla="*/ 36864 h 161819"/>
                    <a:gd name="connsiteX0" fmla="*/ 63974 w 92581"/>
                    <a:gd name="connsiteY0" fmla="*/ 40488 h 165443"/>
                    <a:gd name="connsiteX1" fmla="*/ 67345 w 92581"/>
                    <a:gd name="connsiteY1" fmla="*/ 4605 h 165443"/>
                    <a:gd name="connsiteX2" fmla="*/ 92192 w 92581"/>
                    <a:gd name="connsiteY2" fmla="*/ 148234 h 165443"/>
                    <a:gd name="connsiteX3" fmla="*/ 81099 w 92581"/>
                    <a:gd name="connsiteY3" fmla="*/ 162820 h 165443"/>
                    <a:gd name="connsiteX4" fmla="*/ 44854 w 92581"/>
                    <a:gd name="connsiteY4" fmla="*/ 157530 h 165443"/>
                    <a:gd name="connsiteX5" fmla="*/ 1536 w 92581"/>
                    <a:gd name="connsiteY5" fmla="*/ 151345 h 165443"/>
                    <a:gd name="connsiteX6" fmla="*/ 47838 w 92581"/>
                    <a:gd name="connsiteY6" fmla="*/ 91488 h 165443"/>
                    <a:gd name="connsiteX7" fmla="*/ 63974 w 92581"/>
                    <a:gd name="connsiteY7" fmla="*/ 40488 h 165443"/>
                    <a:gd name="connsiteX0" fmla="*/ 63974 w 92581"/>
                    <a:gd name="connsiteY0" fmla="*/ 589 h 125544"/>
                    <a:gd name="connsiteX1" fmla="*/ 73827 w 92581"/>
                    <a:gd name="connsiteY1" fmla="*/ 89483 h 125544"/>
                    <a:gd name="connsiteX2" fmla="*/ 92192 w 92581"/>
                    <a:gd name="connsiteY2" fmla="*/ 108335 h 125544"/>
                    <a:gd name="connsiteX3" fmla="*/ 81099 w 92581"/>
                    <a:gd name="connsiteY3" fmla="*/ 122921 h 125544"/>
                    <a:gd name="connsiteX4" fmla="*/ 44854 w 92581"/>
                    <a:gd name="connsiteY4" fmla="*/ 117631 h 125544"/>
                    <a:gd name="connsiteX5" fmla="*/ 1536 w 92581"/>
                    <a:gd name="connsiteY5" fmla="*/ 111446 h 125544"/>
                    <a:gd name="connsiteX6" fmla="*/ 47838 w 92581"/>
                    <a:gd name="connsiteY6" fmla="*/ 51589 h 125544"/>
                    <a:gd name="connsiteX7" fmla="*/ 63974 w 92581"/>
                    <a:gd name="connsiteY7" fmla="*/ 589 h 125544"/>
                    <a:gd name="connsiteX0" fmla="*/ 62354 w 92581"/>
                    <a:gd name="connsiteY0" fmla="*/ 33680 h 75991"/>
                    <a:gd name="connsiteX1" fmla="*/ 73827 w 92581"/>
                    <a:gd name="connsiteY1" fmla="*/ 39930 h 75991"/>
                    <a:gd name="connsiteX2" fmla="*/ 92192 w 92581"/>
                    <a:gd name="connsiteY2" fmla="*/ 58782 h 75991"/>
                    <a:gd name="connsiteX3" fmla="*/ 81099 w 92581"/>
                    <a:gd name="connsiteY3" fmla="*/ 73368 h 75991"/>
                    <a:gd name="connsiteX4" fmla="*/ 44854 w 92581"/>
                    <a:gd name="connsiteY4" fmla="*/ 68078 h 75991"/>
                    <a:gd name="connsiteX5" fmla="*/ 1536 w 92581"/>
                    <a:gd name="connsiteY5" fmla="*/ 61893 h 75991"/>
                    <a:gd name="connsiteX6" fmla="*/ 47838 w 92581"/>
                    <a:gd name="connsiteY6" fmla="*/ 2036 h 75991"/>
                    <a:gd name="connsiteX7" fmla="*/ 62354 w 92581"/>
                    <a:gd name="connsiteY7" fmla="*/ 33680 h 75991"/>
                    <a:gd name="connsiteX0" fmla="*/ 62519 w 92746"/>
                    <a:gd name="connsiteY0" fmla="*/ 7032 h 49343"/>
                    <a:gd name="connsiteX1" fmla="*/ 73992 w 92746"/>
                    <a:gd name="connsiteY1" fmla="*/ 13282 h 49343"/>
                    <a:gd name="connsiteX2" fmla="*/ 92357 w 92746"/>
                    <a:gd name="connsiteY2" fmla="*/ 32134 h 49343"/>
                    <a:gd name="connsiteX3" fmla="*/ 81264 w 92746"/>
                    <a:gd name="connsiteY3" fmla="*/ 46720 h 49343"/>
                    <a:gd name="connsiteX4" fmla="*/ 45019 w 92746"/>
                    <a:gd name="connsiteY4" fmla="*/ 41430 h 49343"/>
                    <a:gd name="connsiteX5" fmla="*/ 1701 w 92746"/>
                    <a:gd name="connsiteY5" fmla="*/ 35245 h 49343"/>
                    <a:gd name="connsiteX6" fmla="*/ 41521 w 92746"/>
                    <a:gd name="connsiteY6" fmla="*/ 4556 h 49343"/>
                    <a:gd name="connsiteX7" fmla="*/ 62519 w 92746"/>
                    <a:gd name="connsiteY7" fmla="*/ 7032 h 49343"/>
                    <a:gd name="connsiteX0" fmla="*/ 63190 w 93417"/>
                    <a:gd name="connsiteY0" fmla="*/ 7032 h 49343"/>
                    <a:gd name="connsiteX1" fmla="*/ 74663 w 93417"/>
                    <a:gd name="connsiteY1" fmla="*/ 13282 h 49343"/>
                    <a:gd name="connsiteX2" fmla="*/ 93028 w 93417"/>
                    <a:gd name="connsiteY2" fmla="*/ 32134 h 49343"/>
                    <a:gd name="connsiteX3" fmla="*/ 81935 w 93417"/>
                    <a:gd name="connsiteY3" fmla="*/ 46720 h 49343"/>
                    <a:gd name="connsiteX4" fmla="*/ 45690 w 93417"/>
                    <a:gd name="connsiteY4" fmla="*/ 41430 h 49343"/>
                    <a:gd name="connsiteX5" fmla="*/ 2372 w 93417"/>
                    <a:gd name="connsiteY5" fmla="*/ 35245 h 49343"/>
                    <a:gd name="connsiteX6" fmla="*/ 42192 w 93417"/>
                    <a:gd name="connsiteY6" fmla="*/ 4556 h 49343"/>
                    <a:gd name="connsiteX7" fmla="*/ 63190 w 93417"/>
                    <a:gd name="connsiteY7" fmla="*/ 7032 h 4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7" h="49343">
                      <a:moveTo>
                        <a:pt x="63190" y="7032"/>
                      </a:moveTo>
                      <a:cubicBezTo>
                        <a:pt x="68602" y="8486"/>
                        <a:pt x="69690" y="9098"/>
                        <a:pt x="74663" y="13282"/>
                      </a:cubicBezTo>
                      <a:cubicBezTo>
                        <a:pt x="79636" y="17466"/>
                        <a:pt x="90736" y="5765"/>
                        <a:pt x="93028" y="32134"/>
                      </a:cubicBezTo>
                      <a:cubicBezTo>
                        <a:pt x="95320" y="58503"/>
                        <a:pt x="86969" y="39180"/>
                        <a:pt x="81935" y="46720"/>
                      </a:cubicBezTo>
                      <a:cubicBezTo>
                        <a:pt x="76901" y="54260"/>
                        <a:pt x="58950" y="43342"/>
                        <a:pt x="45690" y="41430"/>
                      </a:cubicBezTo>
                      <a:cubicBezTo>
                        <a:pt x="32430" y="39518"/>
                        <a:pt x="14007" y="41991"/>
                        <a:pt x="2372" y="35245"/>
                      </a:cubicBezTo>
                      <a:cubicBezTo>
                        <a:pt x="-9263" y="28499"/>
                        <a:pt x="24764" y="7368"/>
                        <a:pt x="42192" y="4556"/>
                      </a:cubicBezTo>
                      <a:cubicBezTo>
                        <a:pt x="41795" y="-6358"/>
                        <a:pt x="57778" y="5578"/>
                        <a:pt x="63190" y="7032"/>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02" name="Oval 5"/>
                <p:cNvSpPr/>
                <p:nvPr/>
              </p:nvSpPr>
              <p:spPr>
                <a:xfrm>
                  <a:off x="1116057" y="4298730"/>
                  <a:ext cx="205885" cy="222491"/>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4689 w 97773"/>
                    <a:gd name="connsiteY0" fmla="*/ 36625 h 149612"/>
                    <a:gd name="connsiteX1" fmla="*/ 68060 w 97773"/>
                    <a:gd name="connsiteY1" fmla="*/ 742 h 149612"/>
                    <a:gd name="connsiteX2" fmla="*/ 82049 w 97773"/>
                    <a:gd name="connsiteY2" fmla="*/ 75990 h 149612"/>
                    <a:gd name="connsiteX3" fmla="*/ 97768 w 97773"/>
                    <a:gd name="connsiteY3" fmla="*/ 100618 h 149612"/>
                    <a:gd name="connsiteX4" fmla="*/ 85055 w 97773"/>
                    <a:gd name="connsiteY4" fmla="*/ 144373 h 149612"/>
                    <a:gd name="connsiteX5" fmla="*/ 45569 w 97773"/>
                    <a:gd name="connsiteY5" fmla="*/ 142323 h 149612"/>
                    <a:gd name="connsiteX6" fmla="*/ 2251 w 97773"/>
                    <a:gd name="connsiteY6" fmla="*/ 147482 h 149612"/>
                    <a:gd name="connsiteX7" fmla="*/ 27487 w 97773"/>
                    <a:gd name="connsiteY7" fmla="*/ 21186 h 149612"/>
                    <a:gd name="connsiteX8" fmla="*/ 64689 w 97773"/>
                    <a:gd name="connsiteY8" fmla="*/ 36625 h 149612"/>
                    <a:gd name="connsiteX0" fmla="*/ 64114 w 97198"/>
                    <a:gd name="connsiteY0" fmla="*/ 36625 h 150258"/>
                    <a:gd name="connsiteX1" fmla="*/ 67485 w 97198"/>
                    <a:gd name="connsiteY1" fmla="*/ 742 h 150258"/>
                    <a:gd name="connsiteX2" fmla="*/ 81474 w 97198"/>
                    <a:gd name="connsiteY2" fmla="*/ 75990 h 150258"/>
                    <a:gd name="connsiteX3" fmla="*/ 97193 w 97198"/>
                    <a:gd name="connsiteY3" fmla="*/ 100618 h 150258"/>
                    <a:gd name="connsiteX4" fmla="*/ 84480 w 97198"/>
                    <a:gd name="connsiteY4" fmla="*/ 144373 h 150258"/>
                    <a:gd name="connsiteX5" fmla="*/ 44994 w 97198"/>
                    <a:gd name="connsiteY5" fmla="*/ 142323 h 150258"/>
                    <a:gd name="connsiteX6" fmla="*/ 1676 w 97198"/>
                    <a:gd name="connsiteY6" fmla="*/ 147482 h 150258"/>
                    <a:gd name="connsiteX7" fmla="*/ 11852 w 97198"/>
                    <a:gd name="connsiteY7" fmla="*/ 102169 h 150258"/>
                    <a:gd name="connsiteX8" fmla="*/ 26912 w 97198"/>
                    <a:gd name="connsiteY8" fmla="*/ 21186 h 150258"/>
                    <a:gd name="connsiteX9" fmla="*/ 64114 w 97198"/>
                    <a:gd name="connsiteY9" fmla="*/ 36625 h 150258"/>
                    <a:gd name="connsiteX0" fmla="*/ 38187 w 97198"/>
                    <a:gd name="connsiteY0" fmla="*/ 5603 h 156507"/>
                    <a:gd name="connsiteX1" fmla="*/ 67485 w 97198"/>
                    <a:gd name="connsiteY1" fmla="*/ 6991 h 156507"/>
                    <a:gd name="connsiteX2" fmla="*/ 81474 w 97198"/>
                    <a:gd name="connsiteY2" fmla="*/ 82239 h 156507"/>
                    <a:gd name="connsiteX3" fmla="*/ 97193 w 97198"/>
                    <a:gd name="connsiteY3" fmla="*/ 106867 h 156507"/>
                    <a:gd name="connsiteX4" fmla="*/ 84480 w 97198"/>
                    <a:gd name="connsiteY4" fmla="*/ 150622 h 156507"/>
                    <a:gd name="connsiteX5" fmla="*/ 44994 w 97198"/>
                    <a:gd name="connsiteY5" fmla="*/ 148572 h 156507"/>
                    <a:gd name="connsiteX6" fmla="*/ 1676 w 97198"/>
                    <a:gd name="connsiteY6" fmla="*/ 153731 h 156507"/>
                    <a:gd name="connsiteX7" fmla="*/ 11852 w 97198"/>
                    <a:gd name="connsiteY7" fmla="*/ 108418 h 156507"/>
                    <a:gd name="connsiteX8" fmla="*/ 26912 w 97198"/>
                    <a:gd name="connsiteY8" fmla="*/ 27435 h 156507"/>
                    <a:gd name="connsiteX9" fmla="*/ 38187 w 97198"/>
                    <a:gd name="connsiteY9" fmla="*/ 5603 h 156507"/>
                    <a:gd name="connsiteX0" fmla="*/ 38187 w 97198"/>
                    <a:gd name="connsiteY0" fmla="*/ 1293 h 152197"/>
                    <a:gd name="connsiteX1" fmla="*/ 59383 w 97198"/>
                    <a:gd name="connsiteY1" fmla="*/ 10783 h 152197"/>
                    <a:gd name="connsiteX2" fmla="*/ 81474 w 97198"/>
                    <a:gd name="connsiteY2" fmla="*/ 77929 h 152197"/>
                    <a:gd name="connsiteX3" fmla="*/ 97193 w 97198"/>
                    <a:gd name="connsiteY3" fmla="*/ 102557 h 152197"/>
                    <a:gd name="connsiteX4" fmla="*/ 84480 w 97198"/>
                    <a:gd name="connsiteY4" fmla="*/ 146312 h 152197"/>
                    <a:gd name="connsiteX5" fmla="*/ 44994 w 97198"/>
                    <a:gd name="connsiteY5" fmla="*/ 144262 h 152197"/>
                    <a:gd name="connsiteX6" fmla="*/ 1676 w 97198"/>
                    <a:gd name="connsiteY6" fmla="*/ 149421 h 152197"/>
                    <a:gd name="connsiteX7" fmla="*/ 11852 w 97198"/>
                    <a:gd name="connsiteY7" fmla="*/ 104108 h 152197"/>
                    <a:gd name="connsiteX8" fmla="*/ 26912 w 97198"/>
                    <a:gd name="connsiteY8" fmla="*/ 23125 h 152197"/>
                    <a:gd name="connsiteX9" fmla="*/ 38187 w 97198"/>
                    <a:gd name="connsiteY9" fmla="*/ 1293 h 152197"/>
                    <a:gd name="connsiteX0" fmla="*/ 38187 w 97265"/>
                    <a:gd name="connsiteY0" fmla="*/ 505 h 151409"/>
                    <a:gd name="connsiteX1" fmla="*/ 59383 w 97265"/>
                    <a:gd name="connsiteY1" fmla="*/ 9995 h 151409"/>
                    <a:gd name="connsiteX2" fmla="*/ 92818 w 97265"/>
                    <a:gd name="connsiteY2" fmla="*/ 43111 h 151409"/>
                    <a:gd name="connsiteX3" fmla="*/ 97193 w 97265"/>
                    <a:gd name="connsiteY3" fmla="*/ 101769 h 151409"/>
                    <a:gd name="connsiteX4" fmla="*/ 84480 w 97265"/>
                    <a:gd name="connsiteY4" fmla="*/ 145524 h 151409"/>
                    <a:gd name="connsiteX5" fmla="*/ 44994 w 97265"/>
                    <a:gd name="connsiteY5" fmla="*/ 143474 h 151409"/>
                    <a:gd name="connsiteX6" fmla="*/ 1676 w 97265"/>
                    <a:gd name="connsiteY6" fmla="*/ 148633 h 151409"/>
                    <a:gd name="connsiteX7" fmla="*/ 11852 w 97265"/>
                    <a:gd name="connsiteY7" fmla="*/ 103320 h 151409"/>
                    <a:gd name="connsiteX8" fmla="*/ 26912 w 97265"/>
                    <a:gd name="connsiteY8" fmla="*/ 22337 h 151409"/>
                    <a:gd name="connsiteX9" fmla="*/ 38187 w 97265"/>
                    <a:gd name="connsiteY9" fmla="*/ 505 h 151409"/>
                    <a:gd name="connsiteX0" fmla="*/ 38187 w 98510"/>
                    <a:gd name="connsiteY0" fmla="*/ 505 h 151409"/>
                    <a:gd name="connsiteX1" fmla="*/ 59383 w 98510"/>
                    <a:gd name="connsiteY1" fmla="*/ 9995 h 151409"/>
                    <a:gd name="connsiteX2" fmla="*/ 92818 w 98510"/>
                    <a:gd name="connsiteY2" fmla="*/ 43111 h 151409"/>
                    <a:gd name="connsiteX3" fmla="*/ 97193 w 98510"/>
                    <a:gd name="connsiteY3" fmla="*/ 101769 h 151409"/>
                    <a:gd name="connsiteX4" fmla="*/ 97735 w 98510"/>
                    <a:gd name="connsiteY4" fmla="*/ 127627 h 151409"/>
                    <a:gd name="connsiteX5" fmla="*/ 84480 w 98510"/>
                    <a:gd name="connsiteY5" fmla="*/ 145524 h 151409"/>
                    <a:gd name="connsiteX6" fmla="*/ 44994 w 98510"/>
                    <a:gd name="connsiteY6" fmla="*/ 143474 h 151409"/>
                    <a:gd name="connsiteX7" fmla="*/ 1676 w 98510"/>
                    <a:gd name="connsiteY7" fmla="*/ 148633 h 151409"/>
                    <a:gd name="connsiteX8" fmla="*/ 11852 w 98510"/>
                    <a:gd name="connsiteY8" fmla="*/ 103320 h 151409"/>
                    <a:gd name="connsiteX9" fmla="*/ 26912 w 98510"/>
                    <a:gd name="connsiteY9" fmla="*/ 22337 h 151409"/>
                    <a:gd name="connsiteX10" fmla="*/ 38187 w 98510"/>
                    <a:gd name="connsiteY10" fmla="*/ 505 h 151409"/>
                    <a:gd name="connsiteX0" fmla="*/ 38187 w 129603"/>
                    <a:gd name="connsiteY0" fmla="*/ 505 h 151409"/>
                    <a:gd name="connsiteX1" fmla="*/ 59383 w 129603"/>
                    <a:gd name="connsiteY1" fmla="*/ 9995 h 151409"/>
                    <a:gd name="connsiteX2" fmla="*/ 92818 w 129603"/>
                    <a:gd name="connsiteY2" fmla="*/ 43111 h 151409"/>
                    <a:gd name="connsiteX3" fmla="*/ 129602 w 129603"/>
                    <a:gd name="connsiteY3" fmla="*/ 111492 h 151409"/>
                    <a:gd name="connsiteX4" fmla="*/ 97735 w 129603"/>
                    <a:gd name="connsiteY4" fmla="*/ 127627 h 151409"/>
                    <a:gd name="connsiteX5" fmla="*/ 84480 w 129603"/>
                    <a:gd name="connsiteY5" fmla="*/ 145524 h 151409"/>
                    <a:gd name="connsiteX6" fmla="*/ 44994 w 129603"/>
                    <a:gd name="connsiteY6" fmla="*/ 143474 h 151409"/>
                    <a:gd name="connsiteX7" fmla="*/ 1676 w 129603"/>
                    <a:gd name="connsiteY7" fmla="*/ 148633 h 151409"/>
                    <a:gd name="connsiteX8" fmla="*/ 11852 w 129603"/>
                    <a:gd name="connsiteY8" fmla="*/ 103320 h 151409"/>
                    <a:gd name="connsiteX9" fmla="*/ 26912 w 129603"/>
                    <a:gd name="connsiteY9" fmla="*/ 22337 h 151409"/>
                    <a:gd name="connsiteX10" fmla="*/ 38187 w 129603"/>
                    <a:gd name="connsiteY10" fmla="*/ 505 h 151409"/>
                    <a:gd name="connsiteX0" fmla="*/ 38187 w 141474"/>
                    <a:gd name="connsiteY0" fmla="*/ 505 h 151409"/>
                    <a:gd name="connsiteX1" fmla="*/ 59383 w 141474"/>
                    <a:gd name="connsiteY1" fmla="*/ 9995 h 151409"/>
                    <a:gd name="connsiteX2" fmla="*/ 92818 w 141474"/>
                    <a:gd name="connsiteY2" fmla="*/ 43111 h 151409"/>
                    <a:gd name="connsiteX3" fmla="*/ 139867 w 141474"/>
                    <a:gd name="connsiteY3" fmla="*/ 77392 h 151409"/>
                    <a:gd name="connsiteX4" fmla="*/ 129602 w 141474"/>
                    <a:gd name="connsiteY4" fmla="*/ 111492 h 151409"/>
                    <a:gd name="connsiteX5" fmla="*/ 97735 w 141474"/>
                    <a:gd name="connsiteY5" fmla="*/ 127627 h 151409"/>
                    <a:gd name="connsiteX6" fmla="*/ 84480 w 141474"/>
                    <a:gd name="connsiteY6" fmla="*/ 145524 h 151409"/>
                    <a:gd name="connsiteX7" fmla="*/ 44994 w 141474"/>
                    <a:gd name="connsiteY7" fmla="*/ 143474 h 151409"/>
                    <a:gd name="connsiteX8" fmla="*/ 1676 w 141474"/>
                    <a:gd name="connsiteY8" fmla="*/ 148633 h 151409"/>
                    <a:gd name="connsiteX9" fmla="*/ 11852 w 141474"/>
                    <a:gd name="connsiteY9" fmla="*/ 103320 h 151409"/>
                    <a:gd name="connsiteX10" fmla="*/ 26912 w 141474"/>
                    <a:gd name="connsiteY10" fmla="*/ 22337 h 151409"/>
                    <a:gd name="connsiteX11" fmla="*/ 38187 w 141474"/>
                    <a:gd name="connsiteY11" fmla="*/ 505 h 151409"/>
                    <a:gd name="connsiteX0" fmla="*/ 38187 w 140106"/>
                    <a:gd name="connsiteY0" fmla="*/ 505 h 151409"/>
                    <a:gd name="connsiteX1" fmla="*/ 59383 w 140106"/>
                    <a:gd name="connsiteY1" fmla="*/ 9995 h 151409"/>
                    <a:gd name="connsiteX2" fmla="*/ 92818 w 140106"/>
                    <a:gd name="connsiteY2" fmla="*/ 43111 h 151409"/>
                    <a:gd name="connsiteX3" fmla="*/ 117181 w 140106"/>
                    <a:gd name="connsiteY3" fmla="*/ 75772 h 151409"/>
                    <a:gd name="connsiteX4" fmla="*/ 139867 w 140106"/>
                    <a:gd name="connsiteY4" fmla="*/ 77392 h 151409"/>
                    <a:gd name="connsiteX5" fmla="*/ 129602 w 140106"/>
                    <a:gd name="connsiteY5" fmla="*/ 111492 h 151409"/>
                    <a:gd name="connsiteX6" fmla="*/ 97735 w 140106"/>
                    <a:gd name="connsiteY6" fmla="*/ 127627 h 151409"/>
                    <a:gd name="connsiteX7" fmla="*/ 84480 w 140106"/>
                    <a:gd name="connsiteY7" fmla="*/ 145524 h 151409"/>
                    <a:gd name="connsiteX8" fmla="*/ 44994 w 140106"/>
                    <a:gd name="connsiteY8" fmla="*/ 143474 h 151409"/>
                    <a:gd name="connsiteX9" fmla="*/ 1676 w 140106"/>
                    <a:gd name="connsiteY9" fmla="*/ 148633 h 151409"/>
                    <a:gd name="connsiteX10" fmla="*/ 11852 w 140106"/>
                    <a:gd name="connsiteY10" fmla="*/ 103320 h 151409"/>
                    <a:gd name="connsiteX11" fmla="*/ 26912 w 140106"/>
                    <a:gd name="connsiteY11" fmla="*/ 22337 h 151409"/>
                    <a:gd name="connsiteX12" fmla="*/ 38187 w 140106"/>
                    <a:gd name="connsiteY12" fmla="*/ 505 h 151409"/>
                    <a:gd name="connsiteX0" fmla="*/ 38187 w 140106"/>
                    <a:gd name="connsiteY0" fmla="*/ 505 h 151409"/>
                    <a:gd name="connsiteX1" fmla="*/ 59383 w 140106"/>
                    <a:gd name="connsiteY1" fmla="*/ 9995 h 151409"/>
                    <a:gd name="connsiteX2" fmla="*/ 92818 w 140106"/>
                    <a:gd name="connsiteY2" fmla="*/ 43111 h 151409"/>
                    <a:gd name="connsiteX3" fmla="*/ 97735 w 140106"/>
                    <a:gd name="connsiteY3" fmla="*/ 108181 h 151409"/>
                    <a:gd name="connsiteX4" fmla="*/ 117181 w 140106"/>
                    <a:gd name="connsiteY4" fmla="*/ 75772 h 151409"/>
                    <a:gd name="connsiteX5" fmla="*/ 139867 w 140106"/>
                    <a:gd name="connsiteY5" fmla="*/ 77392 h 151409"/>
                    <a:gd name="connsiteX6" fmla="*/ 129602 w 140106"/>
                    <a:gd name="connsiteY6" fmla="*/ 111492 h 151409"/>
                    <a:gd name="connsiteX7" fmla="*/ 97735 w 140106"/>
                    <a:gd name="connsiteY7" fmla="*/ 127627 h 151409"/>
                    <a:gd name="connsiteX8" fmla="*/ 84480 w 140106"/>
                    <a:gd name="connsiteY8" fmla="*/ 145524 h 151409"/>
                    <a:gd name="connsiteX9" fmla="*/ 44994 w 140106"/>
                    <a:gd name="connsiteY9" fmla="*/ 143474 h 151409"/>
                    <a:gd name="connsiteX10" fmla="*/ 1676 w 140106"/>
                    <a:gd name="connsiteY10" fmla="*/ 148633 h 151409"/>
                    <a:gd name="connsiteX11" fmla="*/ 11852 w 140106"/>
                    <a:gd name="connsiteY11" fmla="*/ 103320 h 151409"/>
                    <a:gd name="connsiteX12" fmla="*/ 26912 w 140106"/>
                    <a:gd name="connsiteY12" fmla="*/ 22337 h 151409"/>
                    <a:gd name="connsiteX13" fmla="*/ 38187 w 140106"/>
                    <a:gd name="connsiteY13" fmla="*/ 505 h 151409"/>
                    <a:gd name="connsiteX0" fmla="*/ 38187 w 140106"/>
                    <a:gd name="connsiteY0" fmla="*/ 505 h 151409"/>
                    <a:gd name="connsiteX1" fmla="*/ 59383 w 140106"/>
                    <a:gd name="connsiteY1" fmla="*/ 9995 h 151409"/>
                    <a:gd name="connsiteX2" fmla="*/ 92818 w 140106"/>
                    <a:gd name="connsiteY2" fmla="*/ 43111 h 151409"/>
                    <a:gd name="connsiteX3" fmla="*/ 70187 w 140106"/>
                    <a:gd name="connsiteY3" fmla="*/ 111423 h 151409"/>
                    <a:gd name="connsiteX4" fmla="*/ 97735 w 140106"/>
                    <a:gd name="connsiteY4" fmla="*/ 108181 h 151409"/>
                    <a:gd name="connsiteX5" fmla="*/ 117181 w 140106"/>
                    <a:gd name="connsiteY5" fmla="*/ 75772 h 151409"/>
                    <a:gd name="connsiteX6" fmla="*/ 139867 w 140106"/>
                    <a:gd name="connsiteY6" fmla="*/ 77392 h 151409"/>
                    <a:gd name="connsiteX7" fmla="*/ 129602 w 140106"/>
                    <a:gd name="connsiteY7" fmla="*/ 111492 h 151409"/>
                    <a:gd name="connsiteX8" fmla="*/ 97735 w 140106"/>
                    <a:gd name="connsiteY8" fmla="*/ 127627 h 151409"/>
                    <a:gd name="connsiteX9" fmla="*/ 84480 w 140106"/>
                    <a:gd name="connsiteY9" fmla="*/ 145524 h 151409"/>
                    <a:gd name="connsiteX10" fmla="*/ 44994 w 140106"/>
                    <a:gd name="connsiteY10" fmla="*/ 143474 h 151409"/>
                    <a:gd name="connsiteX11" fmla="*/ 1676 w 140106"/>
                    <a:gd name="connsiteY11" fmla="*/ 148633 h 151409"/>
                    <a:gd name="connsiteX12" fmla="*/ 11852 w 140106"/>
                    <a:gd name="connsiteY12" fmla="*/ 103320 h 151409"/>
                    <a:gd name="connsiteX13" fmla="*/ 26912 w 140106"/>
                    <a:gd name="connsiteY13" fmla="*/ 22337 h 151409"/>
                    <a:gd name="connsiteX14" fmla="*/ 38187 w 140106"/>
                    <a:gd name="connsiteY14" fmla="*/ 505 h 151409"/>
                    <a:gd name="connsiteX0" fmla="*/ 38187 w 140106"/>
                    <a:gd name="connsiteY0" fmla="*/ 505 h 151409"/>
                    <a:gd name="connsiteX1" fmla="*/ 59383 w 140106"/>
                    <a:gd name="connsiteY1" fmla="*/ 9995 h 151409"/>
                    <a:gd name="connsiteX2" fmla="*/ 92818 w 140106"/>
                    <a:gd name="connsiteY2" fmla="*/ 43111 h 151409"/>
                    <a:gd name="connsiteX3" fmla="*/ 70187 w 140106"/>
                    <a:gd name="connsiteY3" fmla="*/ 88736 h 151409"/>
                    <a:gd name="connsiteX4" fmla="*/ 70187 w 140106"/>
                    <a:gd name="connsiteY4" fmla="*/ 111423 h 151409"/>
                    <a:gd name="connsiteX5" fmla="*/ 97735 w 140106"/>
                    <a:gd name="connsiteY5" fmla="*/ 108181 h 151409"/>
                    <a:gd name="connsiteX6" fmla="*/ 117181 w 140106"/>
                    <a:gd name="connsiteY6" fmla="*/ 75772 h 151409"/>
                    <a:gd name="connsiteX7" fmla="*/ 139867 w 140106"/>
                    <a:gd name="connsiteY7" fmla="*/ 77392 h 151409"/>
                    <a:gd name="connsiteX8" fmla="*/ 129602 w 140106"/>
                    <a:gd name="connsiteY8" fmla="*/ 111492 h 151409"/>
                    <a:gd name="connsiteX9" fmla="*/ 97735 w 140106"/>
                    <a:gd name="connsiteY9" fmla="*/ 127627 h 151409"/>
                    <a:gd name="connsiteX10" fmla="*/ 84480 w 140106"/>
                    <a:gd name="connsiteY10" fmla="*/ 145524 h 151409"/>
                    <a:gd name="connsiteX11" fmla="*/ 44994 w 140106"/>
                    <a:gd name="connsiteY11" fmla="*/ 143474 h 151409"/>
                    <a:gd name="connsiteX12" fmla="*/ 1676 w 140106"/>
                    <a:gd name="connsiteY12" fmla="*/ 148633 h 151409"/>
                    <a:gd name="connsiteX13" fmla="*/ 11852 w 140106"/>
                    <a:gd name="connsiteY13" fmla="*/ 103320 h 151409"/>
                    <a:gd name="connsiteX14" fmla="*/ 26912 w 140106"/>
                    <a:gd name="connsiteY14" fmla="*/ 22337 h 151409"/>
                    <a:gd name="connsiteX15" fmla="*/ 38187 w 140106"/>
                    <a:gd name="connsiteY15" fmla="*/ 505 h 151409"/>
                    <a:gd name="connsiteX0" fmla="*/ 38187 w 140106"/>
                    <a:gd name="connsiteY0" fmla="*/ 505 h 151409"/>
                    <a:gd name="connsiteX1" fmla="*/ 59383 w 140106"/>
                    <a:gd name="connsiteY1" fmla="*/ 9995 h 151409"/>
                    <a:gd name="connsiteX2" fmla="*/ 92818 w 140106"/>
                    <a:gd name="connsiteY2" fmla="*/ 43111 h 151409"/>
                    <a:gd name="connsiteX3" fmla="*/ 89633 w 140106"/>
                    <a:gd name="connsiteY3" fmla="*/ 67670 h 151409"/>
                    <a:gd name="connsiteX4" fmla="*/ 70187 w 140106"/>
                    <a:gd name="connsiteY4" fmla="*/ 88736 h 151409"/>
                    <a:gd name="connsiteX5" fmla="*/ 70187 w 140106"/>
                    <a:gd name="connsiteY5" fmla="*/ 111423 h 151409"/>
                    <a:gd name="connsiteX6" fmla="*/ 97735 w 140106"/>
                    <a:gd name="connsiteY6" fmla="*/ 108181 h 151409"/>
                    <a:gd name="connsiteX7" fmla="*/ 117181 w 140106"/>
                    <a:gd name="connsiteY7" fmla="*/ 75772 h 151409"/>
                    <a:gd name="connsiteX8" fmla="*/ 139867 w 140106"/>
                    <a:gd name="connsiteY8" fmla="*/ 77392 h 151409"/>
                    <a:gd name="connsiteX9" fmla="*/ 129602 w 140106"/>
                    <a:gd name="connsiteY9" fmla="*/ 111492 h 151409"/>
                    <a:gd name="connsiteX10" fmla="*/ 97735 w 140106"/>
                    <a:gd name="connsiteY10" fmla="*/ 127627 h 151409"/>
                    <a:gd name="connsiteX11" fmla="*/ 84480 w 140106"/>
                    <a:gd name="connsiteY11" fmla="*/ 145524 h 151409"/>
                    <a:gd name="connsiteX12" fmla="*/ 44994 w 140106"/>
                    <a:gd name="connsiteY12" fmla="*/ 143474 h 151409"/>
                    <a:gd name="connsiteX13" fmla="*/ 1676 w 140106"/>
                    <a:gd name="connsiteY13" fmla="*/ 148633 h 151409"/>
                    <a:gd name="connsiteX14" fmla="*/ 11852 w 140106"/>
                    <a:gd name="connsiteY14" fmla="*/ 103320 h 151409"/>
                    <a:gd name="connsiteX15" fmla="*/ 26912 w 140106"/>
                    <a:gd name="connsiteY15" fmla="*/ 22337 h 151409"/>
                    <a:gd name="connsiteX16" fmla="*/ 38187 w 140106"/>
                    <a:gd name="connsiteY16" fmla="*/ 505 h 151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106" h="151409">
                      <a:moveTo>
                        <a:pt x="38187" y="505"/>
                      </a:moveTo>
                      <a:cubicBezTo>
                        <a:pt x="43599" y="-1552"/>
                        <a:pt x="50278" y="2894"/>
                        <a:pt x="59383" y="9995"/>
                      </a:cubicBezTo>
                      <a:cubicBezTo>
                        <a:pt x="68488" y="17096"/>
                        <a:pt x="88587" y="34309"/>
                        <a:pt x="92818" y="43111"/>
                      </a:cubicBezTo>
                      <a:cubicBezTo>
                        <a:pt x="97049" y="51913"/>
                        <a:pt x="93405" y="60066"/>
                        <a:pt x="89633" y="67670"/>
                      </a:cubicBezTo>
                      <a:cubicBezTo>
                        <a:pt x="85861" y="75274"/>
                        <a:pt x="72618" y="80634"/>
                        <a:pt x="70187" y="88736"/>
                      </a:cubicBezTo>
                      <a:cubicBezTo>
                        <a:pt x="67756" y="96838"/>
                        <a:pt x="67486" y="106022"/>
                        <a:pt x="70187" y="111423"/>
                      </a:cubicBezTo>
                      <a:cubicBezTo>
                        <a:pt x="72888" y="116824"/>
                        <a:pt x="93954" y="109531"/>
                        <a:pt x="97735" y="108181"/>
                      </a:cubicBezTo>
                      <a:cubicBezTo>
                        <a:pt x="101516" y="106831"/>
                        <a:pt x="110969" y="72261"/>
                        <a:pt x="117181" y="75772"/>
                      </a:cubicBezTo>
                      <a:cubicBezTo>
                        <a:pt x="123393" y="79283"/>
                        <a:pt x="138067" y="68738"/>
                        <a:pt x="139867" y="77392"/>
                      </a:cubicBezTo>
                      <a:cubicBezTo>
                        <a:pt x="141667" y="86046"/>
                        <a:pt x="132843" y="103930"/>
                        <a:pt x="129602" y="111492"/>
                      </a:cubicBezTo>
                      <a:cubicBezTo>
                        <a:pt x="126361" y="119054"/>
                        <a:pt x="99854" y="120335"/>
                        <a:pt x="97735" y="127627"/>
                      </a:cubicBezTo>
                      <a:cubicBezTo>
                        <a:pt x="95616" y="134919"/>
                        <a:pt x="92190" y="143423"/>
                        <a:pt x="84480" y="145524"/>
                      </a:cubicBezTo>
                      <a:cubicBezTo>
                        <a:pt x="76770" y="147625"/>
                        <a:pt x="58795" y="142956"/>
                        <a:pt x="44994" y="143474"/>
                      </a:cubicBezTo>
                      <a:cubicBezTo>
                        <a:pt x="31193" y="143992"/>
                        <a:pt x="7740" y="156946"/>
                        <a:pt x="1676" y="148633"/>
                      </a:cubicBezTo>
                      <a:cubicBezTo>
                        <a:pt x="-4388" y="140320"/>
                        <a:pt x="7646" y="124369"/>
                        <a:pt x="11852" y="103320"/>
                      </a:cubicBezTo>
                      <a:cubicBezTo>
                        <a:pt x="16058" y="82271"/>
                        <a:pt x="17662" y="31641"/>
                        <a:pt x="26912" y="22337"/>
                      </a:cubicBezTo>
                      <a:cubicBezTo>
                        <a:pt x="26515" y="11423"/>
                        <a:pt x="32775" y="2562"/>
                        <a:pt x="38187" y="505"/>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03" name="Oval 5"/>
                <p:cNvSpPr/>
                <p:nvPr/>
              </p:nvSpPr>
              <p:spPr>
                <a:xfrm>
                  <a:off x="1373435" y="4339539"/>
                  <a:ext cx="142623" cy="69841"/>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5594 w 98678"/>
                    <a:gd name="connsiteY0" fmla="*/ 36973 h 149960"/>
                    <a:gd name="connsiteX1" fmla="*/ 68965 w 98678"/>
                    <a:gd name="connsiteY1" fmla="*/ 1090 h 149960"/>
                    <a:gd name="connsiteX2" fmla="*/ 82954 w 98678"/>
                    <a:gd name="connsiteY2" fmla="*/ 76338 h 149960"/>
                    <a:gd name="connsiteX3" fmla="*/ 98673 w 98678"/>
                    <a:gd name="connsiteY3" fmla="*/ 100966 h 149960"/>
                    <a:gd name="connsiteX4" fmla="*/ 85960 w 98678"/>
                    <a:gd name="connsiteY4" fmla="*/ 144721 h 149960"/>
                    <a:gd name="connsiteX5" fmla="*/ 46474 w 98678"/>
                    <a:gd name="connsiteY5" fmla="*/ 142671 h 149960"/>
                    <a:gd name="connsiteX6" fmla="*/ 3156 w 98678"/>
                    <a:gd name="connsiteY6" fmla="*/ 147830 h 149960"/>
                    <a:gd name="connsiteX7" fmla="*/ 15429 w 98678"/>
                    <a:gd name="connsiteY7" fmla="*/ 109039 h 149960"/>
                    <a:gd name="connsiteX8" fmla="*/ 65594 w 98678"/>
                    <a:gd name="connsiteY8" fmla="*/ 36973 h 149960"/>
                    <a:gd name="connsiteX0" fmla="*/ 39667 w 98678"/>
                    <a:gd name="connsiteY0" fmla="*/ 102546 h 149093"/>
                    <a:gd name="connsiteX1" fmla="*/ 68965 w 98678"/>
                    <a:gd name="connsiteY1" fmla="*/ 223 h 149093"/>
                    <a:gd name="connsiteX2" fmla="*/ 82954 w 98678"/>
                    <a:gd name="connsiteY2" fmla="*/ 75471 h 149093"/>
                    <a:gd name="connsiteX3" fmla="*/ 98673 w 98678"/>
                    <a:gd name="connsiteY3" fmla="*/ 100099 h 149093"/>
                    <a:gd name="connsiteX4" fmla="*/ 85960 w 98678"/>
                    <a:gd name="connsiteY4" fmla="*/ 143854 h 149093"/>
                    <a:gd name="connsiteX5" fmla="*/ 46474 w 98678"/>
                    <a:gd name="connsiteY5" fmla="*/ 141804 h 149093"/>
                    <a:gd name="connsiteX6" fmla="*/ 3156 w 98678"/>
                    <a:gd name="connsiteY6" fmla="*/ 146963 h 149093"/>
                    <a:gd name="connsiteX7" fmla="*/ 15429 w 98678"/>
                    <a:gd name="connsiteY7" fmla="*/ 108172 h 149093"/>
                    <a:gd name="connsiteX8" fmla="*/ 39667 w 98678"/>
                    <a:gd name="connsiteY8" fmla="*/ 102546 h 149093"/>
                    <a:gd name="connsiteX0" fmla="*/ 39667 w 98678"/>
                    <a:gd name="connsiteY0" fmla="*/ 30340 h 76887"/>
                    <a:gd name="connsiteX1" fmla="*/ 60863 w 98678"/>
                    <a:gd name="connsiteY1" fmla="*/ 30108 h 76887"/>
                    <a:gd name="connsiteX2" fmla="*/ 82954 w 98678"/>
                    <a:gd name="connsiteY2" fmla="*/ 3265 h 76887"/>
                    <a:gd name="connsiteX3" fmla="*/ 98673 w 98678"/>
                    <a:gd name="connsiteY3" fmla="*/ 27893 h 76887"/>
                    <a:gd name="connsiteX4" fmla="*/ 85960 w 98678"/>
                    <a:gd name="connsiteY4" fmla="*/ 71648 h 76887"/>
                    <a:gd name="connsiteX5" fmla="*/ 46474 w 98678"/>
                    <a:gd name="connsiteY5" fmla="*/ 69598 h 76887"/>
                    <a:gd name="connsiteX6" fmla="*/ 3156 w 98678"/>
                    <a:gd name="connsiteY6" fmla="*/ 74757 h 76887"/>
                    <a:gd name="connsiteX7" fmla="*/ 15429 w 98678"/>
                    <a:gd name="connsiteY7" fmla="*/ 35966 h 76887"/>
                    <a:gd name="connsiteX8" fmla="*/ 39667 w 98678"/>
                    <a:gd name="connsiteY8" fmla="*/ 30340 h 76887"/>
                    <a:gd name="connsiteX0" fmla="*/ 39667 w 98676"/>
                    <a:gd name="connsiteY0" fmla="*/ 5177 h 51724"/>
                    <a:gd name="connsiteX1" fmla="*/ 60863 w 98676"/>
                    <a:gd name="connsiteY1" fmla="*/ 4945 h 51724"/>
                    <a:gd name="connsiteX2" fmla="*/ 74852 w 98676"/>
                    <a:gd name="connsiteY2" fmla="*/ 20235 h 51724"/>
                    <a:gd name="connsiteX3" fmla="*/ 98673 w 98676"/>
                    <a:gd name="connsiteY3" fmla="*/ 2730 h 51724"/>
                    <a:gd name="connsiteX4" fmla="*/ 85960 w 98676"/>
                    <a:gd name="connsiteY4" fmla="*/ 46485 h 51724"/>
                    <a:gd name="connsiteX5" fmla="*/ 46474 w 98676"/>
                    <a:gd name="connsiteY5" fmla="*/ 44435 h 51724"/>
                    <a:gd name="connsiteX6" fmla="*/ 3156 w 98676"/>
                    <a:gd name="connsiteY6" fmla="*/ 49594 h 51724"/>
                    <a:gd name="connsiteX7" fmla="*/ 15429 w 98676"/>
                    <a:gd name="connsiteY7" fmla="*/ 10803 h 51724"/>
                    <a:gd name="connsiteX8" fmla="*/ 39667 w 98676"/>
                    <a:gd name="connsiteY8" fmla="*/ 5177 h 51724"/>
                    <a:gd name="connsiteX0" fmla="*/ 39667 w 97056"/>
                    <a:gd name="connsiteY0" fmla="*/ 1520 h 48067"/>
                    <a:gd name="connsiteX1" fmla="*/ 60863 w 97056"/>
                    <a:gd name="connsiteY1" fmla="*/ 1288 h 48067"/>
                    <a:gd name="connsiteX2" fmla="*/ 74852 w 97056"/>
                    <a:gd name="connsiteY2" fmla="*/ 16578 h 48067"/>
                    <a:gd name="connsiteX3" fmla="*/ 97053 w 97056"/>
                    <a:gd name="connsiteY3" fmla="*/ 15278 h 48067"/>
                    <a:gd name="connsiteX4" fmla="*/ 85960 w 97056"/>
                    <a:gd name="connsiteY4" fmla="*/ 42828 h 48067"/>
                    <a:gd name="connsiteX5" fmla="*/ 46474 w 97056"/>
                    <a:gd name="connsiteY5" fmla="*/ 40778 h 48067"/>
                    <a:gd name="connsiteX6" fmla="*/ 3156 w 97056"/>
                    <a:gd name="connsiteY6" fmla="*/ 45937 h 48067"/>
                    <a:gd name="connsiteX7" fmla="*/ 15429 w 97056"/>
                    <a:gd name="connsiteY7" fmla="*/ 7146 h 48067"/>
                    <a:gd name="connsiteX8" fmla="*/ 39667 w 97056"/>
                    <a:gd name="connsiteY8" fmla="*/ 1520 h 48067"/>
                    <a:gd name="connsiteX0" fmla="*/ 39667 w 97056"/>
                    <a:gd name="connsiteY0" fmla="*/ 1520 h 47456"/>
                    <a:gd name="connsiteX1" fmla="*/ 60863 w 97056"/>
                    <a:gd name="connsiteY1" fmla="*/ 1288 h 47456"/>
                    <a:gd name="connsiteX2" fmla="*/ 74852 w 97056"/>
                    <a:gd name="connsiteY2" fmla="*/ 16578 h 47456"/>
                    <a:gd name="connsiteX3" fmla="*/ 97053 w 97056"/>
                    <a:gd name="connsiteY3" fmla="*/ 15278 h 47456"/>
                    <a:gd name="connsiteX4" fmla="*/ 85960 w 97056"/>
                    <a:gd name="connsiteY4" fmla="*/ 42828 h 47456"/>
                    <a:gd name="connsiteX5" fmla="*/ 43233 w 97056"/>
                    <a:gd name="connsiteY5" fmla="*/ 34296 h 47456"/>
                    <a:gd name="connsiteX6" fmla="*/ 3156 w 97056"/>
                    <a:gd name="connsiteY6" fmla="*/ 45937 h 47456"/>
                    <a:gd name="connsiteX7" fmla="*/ 15429 w 97056"/>
                    <a:gd name="connsiteY7" fmla="*/ 7146 h 47456"/>
                    <a:gd name="connsiteX8" fmla="*/ 39667 w 97056"/>
                    <a:gd name="connsiteY8" fmla="*/ 1520 h 47456"/>
                    <a:gd name="connsiteX0" fmla="*/ 39667 w 97056"/>
                    <a:gd name="connsiteY0" fmla="*/ 1520 h 47528"/>
                    <a:gd name="connsiteX1" fmla="*/ 60863 w 97056"/>
                    <a:gd name="connsiteY1" fmla="*/ 1288 h 47528"/>
                    <a:gd name="connsiteX2" fmla="*/ 74852 w 97056"/>
                    <a:gd name="connsiteY2" fmla="*/ 16578 h 47528"/>
                    <a:gd name="connsiteX3" fmla="*/ 97053 w 97056"/>
                    <a:gd name="connsiteY3" fmla="*/ 15278 h 47528"/>
                    <a:gd name="connsiteX4" fmla="*/ 89201 w 97056"/>
                    <a:gd name="connsiteY4" fmla="*/ 36346 h 47528"/>
                    <a:gd name="connsiteX5" fmla="*/ 43233 w 97056"/>
                    <a:gd name="connsiteY5" fmla="*/ 34296 h 47528"/>
                    <a:gd name="connsiteX6" fmla="*/ 3156 w 97056"/>
                    <a:gd name="connsiteY6" fmla="*/ 45937 h 47528"/>
                    <a:gd name="connsiteX7" fmla="*/ 15429 w 97056"/>
                    <a:gd name="connsiteY7" fmla="*/ 7146 h 47528"/>
                    <a:gd name="connsiteX8" fmla="*/ 39667 w 97056"/>
                    <a:gd name="connsiteY8" fmla="*/ 1520 h 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056" h="47528">
                      <a:moveTo>
                        <a:pt x="39667" y="1520"/>
                      </a:moveTo>
                      <a:cubicBezTo>
                        <a:pt x="47239" y="544"/>
                        <a:pt x="54999" y="-1222"/>
                        <a:pt x="60863" y="1288"/>
                      </a:cubicBezTo>
                      <a:cubicBezTo>
                        <a:pt x="66727" y="3798"/>
                        <a:pt x="70711" y="2363"/>
                        <a:pt x="74852" y="16578"/>
                      </a:cubicBezTo>
                      <a:cubicBezTo>
                        <a:pt x="78993" y="30793"/>
                        <a:pt x="97362" y="1180"/>
                        <a:pt x="97053" y="15278"/>
                      </a:cubicBezTo>
                      <a:cubicBezTo>
                        <a:pt x="96744" y="29376"/>
                        <a:pt x="94235" y="28806"/>
                        <a:pt x="89201" y="36346"/>
                      </a:cubicBezTo>
                      <a:cubicBezTo>
                        <a:pt x="84167" y="43886"/>
                        <a:pt x="57574" y="32698"/>
                        <a:pt x="43233" y="34296"/>
                      </a:cubicBezTo>
                      <a:cubicBezTo>
                        <a:pt x="28892" y="35894"/>
                        <a:pt x="14791" y="52683"/>
                        <a:pt x="3156" y="45937"/>
                      </a:cubicBezTo>
                      <a:cubicBezTo>
                        <a:pt x="-8479" y="39191"/>
                        <a:pt x="15826" y="18060"/>
                        <a:pt x="15429" y="7146"/>
                      </a:cubicBezTo>
                      <a:cubicBezTo>
                        <a:pt x="15032" y="-3768"/>
                        <a:pt x="32095" y="2496"/>
                        <a:pt x="39667" y="1520"/>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04" name="Oval 5"/>
                <p:cNvSpPr/>
                <p:nvPr/>
              </p:nvSpPr>
              <p:spPr>
                <a:xfrm>
                  <a:off x="1377003" y="3766500"/>
                  <a:ext cx="66637" cy="80689"/>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8955"/>
                    <a:gd name="connsiteY0" fmla="*/ 2607 h 64594"/>
                    <a:gd name="connsiteX1" fmla="*/ 97432 w 98955"/>
                    <a:gd name="connsiteY1" fmla="*/ 15600 h 64594"/>
                    <a:gd name="connsiteX2" fmla="*/ 84719 w 98955"/>
                    <a:gd name="connsiteY2" fmla="*/ 59355 h 64594"/>
                    <a:gd name="connsiteX3" fmla="*/ 45233 w 98955"/>
                    <a:gd name="connsiteY3" fmla="*/ 57305 h 64594"/>
                    <a:gd name="connsiteX4" fmla="*/ 1915 w 98955"/>
                    <a:gd name="connsiteY4" fmla="*/ 62464 h 64594"/>
                    <a:gd name="connsiteX5" fmla="*/ 48217 w 98955"/>
                    <a:gd name="connsiteY5" fmla="*/ 2607 h 64594"/>
                    <a:gd name="connsiteX0" fmla="*/ 48217 w 84726"/>
                    <a:gd name="connsiteY0" fmla="*/ 5 h 61992"/>
                    <a:gd name="connsiteX1" fmla="*/ 84719 w 84726"/>
                    <a:gd name="connsiteY1" fmla="*/ 56753 h 61992"/>
                    <a:gd name="connsiteX2" fmla="*/ 45233 w 84726"/>
                    <a:gd name="connsiteY2" fmla="*/ 54703 h 61992"/>
                    <a:gd name="connsiteX3" fmla="*/ 1915 w 84726"/>
                    <a:gd name="connsiteY3" fmla="*/ 59862 h 61992"/>
                    <a:gd name="connsiteX4" fmla="*/ 48217 w 84726"/>
                    <a:gd name="connsiteY4" fmla="*/ 5 h 61992"/>
                    <a:gd name="connsiteX0" fmla="*/ 48217 w 63717"/>
                    <a:gd name="connsiteY0" fmla="*/ 6 h 62450"/>
                    <a:gd name="connsiteX1" fmla="*/ 63653 w 63717"/>
                    <a:gd name="connsiteY1" fmla="*/ 37308 h 62450"/>
                    <a:gd name="connsiteX2" fmla="*/ 45233 w 63717"/>
                    <a:gd name="connsiteY2" fmla="*/ 54704 h 62450"/>
                    <a:gd name="connsiteX3" fmla="*/ 1915 w 63717"/>
                    <a:gd name="connsiteY3" fmla="*/ 59863 h 62450"/>
                    <a:gd name="connsiteX4" fmla="*/ 48217 w 63717"/>
                    <a:gd name="connsiteY4" fmla="*/ 6 h 62450"/>
                    <a:gd name="connsiteX0" fmla="*/ 38916 w 54416"/>
                    <a:gd name="connsiteY0" fmla="*/ 6 h 54862"/>
                    <a:gd name="connsiteX1" fmla="*/ 54352 w 54416"/>
                    <a:gd name="connsiteY1" fmla="*/ 37308 h 54862"/>
                    <a:gd name="connsiteX2" fmla="*/ 35932 w 54416"/>
                    <a:gd name="connsiteY2" fmla="*/ 54704 h 54862"/>
                    <a:gd name="connsiteX3" fmla="*/ 2337 w 54416"/>
                    <a:gd name="connsiteY3" fmla="*/ 27454 h 54862"/>
                    <a:gd name="connsiteX4" fmla="*/ 38916 w 54416"/>
                    <a:gd name="connsiteY4" fmla="*/ 6 h 54862"/>
                    <a:gd name="connsiteX0" fmla="*/ 29845 w 45345"/>
                    <a:gd name="connsiteY0" fmla="*/ 6 h 54910"/>
                    <a:gd name="connsiteX1" fmla="*/ 45281 w 45345"/>
                    <a:gd name="connsiteY1" fmla="*/ 37308 h 54910"/>
                    <a:gd name="connsiteX2" fmla="*/ 26861 w 45345"/>
                    <a:gd name="connsiteY2" fmla="*/ 54704 h 54910"/>
                    <a:gd name="connsiteX3" fmla="*/ 2988 w 45345"/>
                    <a:gd name="connsiteY3" fmla="*/ 25833 h 54910"/>
                    <a:gd name="connsiteX4" fmla="*/ 29845 w 45345"/>
                    <a:gd name="connsiteY4" fmla="*/ 6 h 54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54910">
                      <a:moveTo>
                        <a:pt x="29845" y="6"/>
                      </a:moveTo>
                      <a:cubicBezTo>
                        <a:pt x="43646" y="-512"/>
                        <a:pt x="45778" y="28192"/>
                        <a:pt x="45281" y="37308"/>
                      </a:cubicBezTo>
                      <a:cubicBezTo>
                        <a:pt x="40247" y="44848"/>
                        <a:pt x="33910" y="56616"/>
                        <a:pt x="26861" y="54704"/>
                      </a:cubicBezTo>
                      <a:cubicBezTo>
                        <a:pt x="19812" y="52792"/>
                        <a:pt x="14623" y="32579"/>
                        <a:pt x="2988" y="25833"/>
                      </a:cubicBezTo>
                      <a:cubicBezTo>
                        <a:pt x="-8647" y="19087"/>
                        <a:pt x="16545" y="11921"/>
                        <a:pt x="29845" y="6"/>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05" name="Oval 5"/>
                <p:cNvSpPr/>
                <p:nvPr/>
              </p:nvSpPr>
              <p:spPr>
                <a:xfrm>
                  <a:off x="1194440" y="3789892"/>
                  <a:ext cx="198212" cy="375865"/>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49823 w 82907"/>
                    <a:gd name="connsiteY0" fmla="*/ 36864 h 160401"/>
                    <a:gd name="connsiteX1" fmla="*/ 53194 w 82907"/>
                    <a:gd name="connsiteY1" fmla="*/ 981 h 160401"/>
                    <a:gd name="connsiteX2" fmla="*/ 67183 w 82907"/>
                    <a:gd name="connsiteY2" fmla="*/ 76229 h 160401"/>
                    <a:gd name="connsiteX3" fmla="*/ 82902 w 82907"/>
                    <a:gd name="connsiteY3" fmla="*/ 100857 h 160401"/>
                    <a:gd name="connsiteX4" fmla="*/ 70189 w 82907"/>
                    <a:gd name="connsiteY4" fmla="*/ 144612 h 160401"/>
                    <a:gd name="connsiteX5" fmla="*/ 30703 w 82907"/>
                    <a:gd name="connsiteY5" fmla="*/ 142562 h 160401"/>
                    <a:gd name="connsiteX6" fmla="*/ 1969 w 82907"/>
                    <a:gd name="connsiteY6" fmla="*/ 159064 h 160401"/>
                    <a:gd name="connsiteX7" fmla="*/ 33687 w 82907"/>
                    <a:gd name="connsiteY7" fmla="*/ 87864 h 160401"/>
                    <a:gd name="connsiteX8" fmla="*/ 49823 w 82907"/>
                    <a:gd name="connsiteY8" fmla="*/ 36864 h 160401"/>
                    <a:gd name="connsiteX0" fmla="*/ 48141 w 81225"/>
                    <a:gd name="connsiteY0" fmla="*/ 36864 h 159647"/>
                    <a:gd name="connsiteX1" fmla="*/ 51512 w 81225"/>
                    <a:gd name="connsiteY1" fmla="*/ 981 h 159647"/>
                    <a:gd name="connsiteX2" fmla="*/ 65501 w 81225"/>
                    <a:gd name="connsiteY2" fmla="*/ 76229 h 159647"/>
                    <a:gd name="connsiteX3" fmla="*/ 81220 w 81225"/>
                    <a:gd name="connsiteY3" fmla="*/ 100857 h 159647"/>
                    <a:gd name="connsiteX4" fmla="*/ 68507 w 81225"/>
                    <a:gd name="connsiteY4" fmla="*/ 144612 h 159647"/>
                    <a:gd name="connsiteX5" fmla="*/ 29021 w 81225"/>
                    <a:gd name="connsiteY5" fmla="*/ 142562 h 159647"/>
                    <a:gd name="connsiteX6" fmla="*/ 287 w 81225"/>
                    <a:gd name="connsiteY6" fmla="*/ 159064 h 159647"/>
                    <a:gd name="connsiteX7" fmla="*/ 12308 w 81225"/>
                    <a:gd name="connsiteY7" fmla="*/ 108643 h 159647"/>
                    <a:gd name="connsiteX8" fmla="*/ 32005 w 81225"/>
                    <a:gd name="connsiteY8" fmla="*/ 87864 h 159647"/>
                    <a:gd name="connsiteX9" fmla="*/ 48141 w 81225"/>
                    <a:gd name="connsiteY9" fmla="*/ 36864 h 159647"/>
                    <a:gd name="connsiteX0" fmla="*/ 40039 w 81225"/>
                    <a:gd name="connsiteY0" fmla="*/ 32400 h 160044"/>
                    <a:gd name="connsiteX1" fmla="*/ 51512 w 81225"/>
                    <a:gd name="connsiteY1" fmla="*/ 1378 h 160044"/>
                    <a:gd name="connsiteX2" fmla="*/ 65501 w 81225"/>
                    <a:gd name="connsiteY2" fmla="*/ 76626 h 160044"/>
                    <a:gd name="connsiteX3" fmla="*/ 81220 w 81225"/>
                    <a:gd name="connsiteY3" fmla="*/ 101254 h 160044"/>
                    <a:gd name="connsiteX4" fmla="*/ 68507 w 81225"/>
                    <a:gd name="connsiteY4" fmla="*/ 145009 h 160044"/>
                    <a:gd name="connsiteX5" fmla="*/ 29021 w 81225"/>
                    <a:gd name="connsiteY5" fmla="*/ 142959 h 160044"/>
                    <a:gd name="connsiteX6" fmla="*/ 287 w 81225"/>
                    <a:gd name="connsiteY6" fmla="*/ 159461 h 160044"/>
                    <a:gd name="connsiteX7" fmla="*/ 12308 w 81225"/>
                    <a:gd name="connsiteY7" fmla="*/ 109040 h 160044"/>
                    <a:gd name="connsiteX8" fmla="*/ 32005 w 81225"/>
                    <a:gd name="connsiteY8" fmla="*/ 88261 h 160044"/>
                    <a:gd name="connsiteX9" fmla="*/ 40039 w 81225"/>
                    <a:gd name="connsiteY9" fmla="*/ 32400 h 160044"/>
                    <a:gd name="connsiteX0" fmla="*/ 40039 w 81225"/>
                    <a:gd name="connsiteY0" fmla="*/ 106010 h 233654"/>
                    <a:gd name="connsiteX1" fmla="*/ 49892 w 81225"/>
                    <a:gd name="connsiteY1" fmla="*/ 446 h 233654"/>
                    <a:gd name="connsiteX2" fmla="*/ 65501 w 81225"/>
                    <a:gd name="connsiteY2" fmla="*/ 150236 h 233654"/>
                    <a:gd name="connsiteX3" fmla="*/ 81220 w 81225"/>
                    <a:gd name="connsiteY3" fmla="*/ 174864 h 233654"/>
                    <a:gd name="connsiteX4" fmla="*/ 68507 w 81225"/>
                    <a:gd name="connsiteY4" fmla="*/ 218619 h 233654"/>
                    <a:gd name="connsiteX5" fmla="*/ 29021 w 81225"/>
                    <a:gd name="connsiteY5" fmla="*/ 216569 h 233654"/>
                    <a:gd name="connsiteX6" fmla="*/ 287 w 81225"/>
                    <a:gd name="connsiteY6" fmla="*/ 233071 h 233654"/>
                    <a:gd name="connsiteX7" fmla="*/ 12308 w 81225"/>
                    <a:gd name="connsiteY7" fmla="*/ 182650 h 233654"/>
                    <a:gd name="connsiteX8" fmla="*/ 32005 w 81225"/>
                    <a:gd name="connsiteY8" fmla="*/ 161871 h 233654"/>
                    <a:gd name="connsiteX9" fmla="*/ 40039 w 81225"/>
                    <a:gd name="connsiteY9" fmla="*/ 106010 h 233654"/>
                    <a:gd name="connsiteX0" fmla="*/ 40039 w 81225"/>
                    <a:gd name="connsiteY0" fmla="*/ 109207 h 236851"/>
                    <a:gd name="connsiteX1" fmla="*/ 38235 w 81225"/>
                    <a:gd name="connsiteY1" fmla="*/ 51347 h 236851"/>
                    <a:gd name="connsiteX2" fmla="*/ 49892 w 81225"/>
                    <a:gd name="connsiteY2" fmla="*/ 3643 h 236851"/>
                    <a:gd name="connsiteX3" fmla="*/ 65501 w 81225"/>
                    <a:gd name="connsiteY3" fmla="*/ 153433 h 236851"/>
                    <a:gd name="connsiteX4" fmla="*/ 81220 w 81225"/>
                    <a:gd name="connsiteY4" fmla="*/ 178061 h 236851"/>
                    <a:gd name="connsiteX5" fmla="*/ 68507 w 81225"/>
                    <a:gd name="connsiteY5" fmla="*/ 221816 h 236851"/>
                    <a:gd name="connsiteX6" fmla="*/ 29021 w 81225"/>
                    <a:gd name="connsiteY6" fmla="*/ 219766 h 236851"/>
                    <a:gd name="connsiteX7" fmla="*/ 287 w 81225"/>
                    <a:gd name="connsiteY7" fmla="*/ 236268 h 236851"/>
                    <a:gd name="connsiteX8" fmla="*/ 12308 w 81225"/>
                    <a:gd name="connsiteY8" fmla="*/ 185847 h 236851"/>
                    <a:gd name="connsiteX9" fmla="*/ 32005 w 81225"/>
                    <a:gd name="connsiteY9" fmla="*/ 165068 h 236851"/>
                    <a:gd name="connsiteX10" fmla="*/ 40039 w 81225"/>
                    <a:gd name="connsiteY10" fmla="*/ 109207 h 236851"/>
                    <a:gd name="connsiteX0" fmla="*/ 40039 w 81226"/>
                    <a:gd name="connsiteY0" fmla="*/ 106335 h 233979"/>
                    <a:gd name="connsiteX1" fmla="*/ 38235 w 81226"/>
                    <a:gd name="connsiteY1" fmla="*/ 48475 h 233979"/>
                    <a:gd name="connsiteX2" fmla="*/ 49892 w 81226"/>
                    <a:gd name="connsiteY2" fmla="*/ 771 h 233979"/>
                    <a:gd name="connsiteX3" fmla="*/ 67403 w 81226"/>
                    <a:gd name="connsiteY3" fmla="*/ 29029 h 233979"/>
                    <a:gd name="connsiteX4" fmla="*/ 65501 w 81226"/>
                    <a:gd name="connsiteY4" fmla="*/ 150561 h 233979"/>
                    <a:gd name="connsiteX5" fmla="*/ 81220 w 81226"/>
                    <a:gd name="connsiteY5" fmla="*/ 175189 h 233979"/>
                    <a:gd name="connsiteX6" fmla="*/ 68507 w 81226"/>
                    <a:gd name="connsiteY6" fmla="*/ 218944 h 233979"/>
                    <a:gd name="connsiteX7" fmla="*/ 29021 w 81226"/>
                    <a:gd name="connsiteY7" fmla="*/ 216894 h 233979"/>
                    <a:gd name="connsiteX8" fmla="*/ 287 w 81226"/>
                    <a:gd name="connsiteY8" fmla="*/ 233396 h 233979"/>
                    <a:gd name="connsiteX9" fmla="*/ 12308 w 81226"/>
                    <a:gd name="connsiteY9" fmla="*/ 182975 h 233979"/>
                    <a:gd name="connsiteX10" fmla="*/ 32005 w 81226"/>
                    <a:gd name="connsiteY10" fmla="*/ 162196 h 233979"/>
                    <a:gd name="connsiteX11" fmla="*/ 40039 w 81226"/>
                    <a:gd name="connsiteY11" fmla="*/ 106335 h 233979"/>
                    <a:gd name="connsiteX0" fmla="*/ 40039 w 81225"/>
                    <a:gd name="connsiteY0" fmla="*/ 105981 h 233625"/>
                    <a:gd name="connsiteX1" fmla="*/ 38235 w 81225"/>
                    <a:gd name="connsiteY1" fmla="*/ 48121 h 233625"/>
                    <a:gd name="connsiteX2" fmla="*/ 49892 w 81225"/>
                    <a:gd name="connsiteY2" fmla="*/ 417 h 233625"/>
                    <a:gd name="connsiteX3" fmla="*/ 67403 w 81225"/>
                    <a:gd name="connsiteY3" fmla="*/ 28675 h 233625"/>
                    <a:gd name="connsiteX4" fmla="*/ 52819 w 81225"/>
                    <a:gd name="connsiteY4" fmla="*/ 78910 h 233625"/>
                    <a:gd name="connsiteX5" fmla="*/ 65501 w 81225"/>
                    <a:gd name="connsiteY5" fmla="*/ 150207 h 233625"/>
                    <a:gd name="connsiteX6" fmla="*/ 81220 w 81225"/>
                    <a:gd name="connsiteY6" fmla="*/ 174835 h 233625"/>
                    <a:gd name="connsiteX7" fmla="*/ 68507 w 81225"/>
                    <a:gd name="connsiteY7" fmla="*/ 218590 h 233625"/>
                    <a:gd name="connsiteX8" fmla="*/ 29021 w 81225"/>
                    <a:gd name="connsiteY8" fmla="*/ 216540 h 233625"/>
                    <a:gd name="connsiteX9" fmla="*/ 287 w 81225"/>
                    <a:gd name="connsiteY9" fmla="*/ 233042 h 233625"/>
                    <a:gd name="connsiteX10" fmla="*/ 12308 w 81225"/>
                    <a:gd name="connsiteY10" fmla="*/ 182621 h 233625"/>
                    <a:gd name="connsiteX11" fmla="*/ 32005 w 81225"/>
                    <a:gd name="connsiteY11" fmla="*/ 161842 h 233625"/>
                    <a:gd name="connsiteX12" fmla="*/ 40039 w 81225"/>
                    <a:gd name="connsiteY12" fmla="*/ 105981 h 233625"/>
                    <a:gd name="connsiteX0" fmla="*/ 40039 w 109600"/>
                    <a:gd name="connsiteY0" fmla="*/ 105981 h 233625"/>
                    <a:gd name="connsiteX1" fmla="*/ 38235 w 109600"/>
                    <a:gd name="connsiteY1" fmla="*/ 48121 h 233625"/>
                    <a:gd name="connsiteX2" fmla="*/ 49892 w 109600"/>
                    <a:gd name="connsiteY2" fmla="*/ 417 h 233625"/>
                    <a:gd name="connsiteX3" fmla="*/ 67403 w 109600"/>
                    <a:gd name="connsiteY3" fmla="*/ 28675 h 233625"/>
                    <a:gd name="connsiteX4" fmla="*/ 52819 w 109600"/>
                    <a:gd name="connsiteY4" fmla="*/ 78910 h 233625"/>
                    <a:gd name="connsiteX5" fmla="*/ 109535 w 109600"/>
                    <a:gd name="connsiteY5" fmla="*/ 77289 h 233625"/>
                    <a:gd name="connsiteX6" fmla="*/ 65501 w 109600"/>
                    <a:gd name="connsiteY6" fmla="*/ 150207 h 233625"/>
                    <a:gd name="connsiteX7" fmla="*/ 81220 w 109600"/>
                    <a:gd name="connsiteY7" fmla="*/ 174835 h 233625"/>
                    <a:gd name="connsiteX8" fmla="*/ 68507 w 109600"/>
                    <a:gd name="connsiteY8" fmla="*/ 218590 h 233625"/>
                    <a:gd name="connsiteX9" fmla="*/ 29021 w 109600"/>
                    <a:gd name="connsiteY9" fmla="*/ 216540 h 233625"/>
                    <a:gd name="connsiteX10" fmla="*/ 287 w 109600"/>
                    <a:gd name="connsiteY10" fmla="*/ 233042 h 233625"/>
                    <a:gd name="connsiteX11" fmla="*/ 12308 w 109600"/>
                    <a:gd name="connsiteY11" fmla="*/ 182621 h 233625"/>
                    <a:gd name="connsiteX12" fmla="*/ 32005 w 109600"/>
                    <a:gd name="connsiteY12" fmla="*/ 161842 h 233625"/>
                    <a:gd name="connsiteX13" fmla="*/ 40039 w 109600"/>
                    <a:gd name="connsiteY13" fmla="*/ 105981 h 233625"/>
                    <a:gd name="connsiteX0" fmla="*/ 40039 w 109555"/>
                    <a:gd name="connsiteY0" fmla="*/ 105981 h 233625"/>
                    <a:gd name="connsiteX1" fmla="*/ 38235 w 109555"/>
                    <a:gd name="connsiteY1" fmla="*/ 48121 h 233625"/>
                    <a:gd name="connsiteX2" fmla="*/ 49892 w 109555"/>
                    <a:gd name="connsiteY2" fmla="*/ 417 h 233625"/>
                    <a:gd name="connsiteX3" fmla="*/ 67403 w 109555"/>
                    <a:gd name="connsiteY3" fmla="*/ 28675 h 233625"/>
                    <a:gd name="connsiteX4" fmla="*/ 52819 w 109555"/>
                    <a:gd name="connsiteY4" fmla="*/ 78910 h 233625"/>
                    <a:gd name="connsiteX5" fmla="*/ 56060 w 109555"/>
                    <a:gd name="connsiteY5" fmla="*/ 106458 h 233625"/>
                    <a:gd name="connsiteX6" fmla="*/ 109535 w 109555"/>
                    <a:gd name="connsiteY6" fmla="*/ 77289 h 233625"/>
                    <a:gd name="connsiteX7" fmla="*/ 65501 w 109555"/>
                    <a:gd name="connsiteY7" fmla="*/ 150207 h 233625"/>
                    <a:gd name="connsiteX8" fmla="*/ 81220 w 109555"/>
                    <a:gd name="connsiteY8" fmla="*/ 174835 h 233625"/>
                    <a:gd name="connsiteX9" fmla="*/ 68507 w 109555"/>
                    <a:gd name="connsiteY9" fmla="*/ 218590 h 233625"/>
                    <a:gd name="connsiteX10" fmla="*/ 29021 w 109555"/>
                    <a:gd name="connsiteY10" fmla="*/ 216540 h 233625"/>
                    <a:gd name="connsiteX11" fmla="*/ 287 w 109555"/>
                    <a:gd name="connsiteY11" fmla="*/ 233042 h 233625"/>
                    <a:gd name="connsiteX12" fmla="*/ 12308 w 109555"/>
                    <a:gd name="connsiteY12" fmla="*/ 182621 h 233625"/>
                    <a:gd name="connsiteX13" fmla="*/ 32005 w 109555"/>
                    <a:gd name="connsiteY13" fmla="*/ 161842 h 233625"/>
                    <a:gd name="connsiteX14" fmla="*/ 40039 w 109555"/>
                    <a:gd name="connsiteY14" fmla="*/ 105981 h 233625"/>
                    <a:gd name="connsiteX0" fmla="*/ 40039 w 109974"/>
                    <a:gd name="connsiteY0" fmla="*/ 105981 h 233625"/>
                    <a:gd name="connsiteX1" fmla="*/ 38235 w 109974"/>
                    <a:gd name="connsiteY1" fmla="*/ 48121 h 233625"/>
                    <a:gd name="connsiteX2" fmla="*/ 49892 w 109974"/>
                    <a:gd name="connsiteY2" fmla="*/ 417 h 233625"/>
                    <a:gd name="connsiteX3" fmla="*/ 67403 w 109974"/>
                    <a:gd name="connsiteY3" fmla="*/ 28675 h 233625"/>
                    <a:gd name="connsiteX4" fmla="*/ 52819 w 109974"/>
                    <a:gd name="connsiteY4" fmla="*/ 78910 h 233625"/>
                    <a:gd name="connsiteX5" fmla="*/ 56060 w 109974"/>
                    <a:gd name="connsiteY5" fmla="*/ 106458 h 233625"/>
                    <a:gd name="connsiteX6" fmla="*/ 85228 w 109974"/>
                    <a:gd name="connsiteY6" fmla="*/ 80530 h 233625"/>
                    <a:gd name="connsiteX7" fmla="*/ 109535 w 109974"/>
                    <a:gd name="connsiteY7" fmla="*/ 77289 h 233625"/>
                    <a:gd name="connsiteX8" fmla="*/ 65501 w 109974"/>
                    <a:gd name="connsiteY8" fmla="*/ 150207 h 233625"/>
                    <a:gd name="connsiteX9" fmla="*/ 81220 w 109974"/>
                    <a:gd name="connsiteY9" fmla="*/ 174835 h 233625"/>
                    <a:gd name="connsiteX10" fmla="*/ 68507 w 109974"/>
                    <a:gd name="connsiteY10" fmla="*/ 218590 h 233625"/>
                    <a:gd name="connsiteX11" fmla="*/ 29021 w 109974"/>
                    <a:gd name="connsiteY11" fmla="*/ 216540 h 233625"/>
                    <a:gd name="connsiteX12" fmla="*/ 287 w 109974"/>
                    <a:gd name="connsiteY12" fmla="*/ 233042 h 233625"/>
                    <a:gd name="connsiteX13" fmla="*/ 12308 w 109974"/>
                    <a:gd name="connsiteY13" fmla="*/ 182621 h 233625"/>
                    <a:gd name="connsiteX14" fmla="*/ 32005 w 109974"/>
                    <a:gd name="connsiteY14" fmla="*/ 161842 h 233625"/>
                    <a:gd name="connsiteX15" fmla="*/ 40039 w 109974"/>
                    <a:gd name="connsiteY15" fmla="*/ 105981 h 233625"/>
                    <a:gd name="connsiteX0" fmla="*/ 40039 w 109657"/>
                    <a:gd name="connsiteY0" fmla="*/ 105981 h 233625"/>
                    <a:gd name="connsiteX1" fmla="*/ 38235 w 109657"/>
                    <a:gd name="connsiteY1" fmla="*/ 48121 h 233625"/>
                    <a:gd name="connsiteX2" fmla="*/ 49892 w 109657"/>
                    <a:gd name="connsiteY2" fmla="*/ 417 h 233625"/>
                    <a:gd name="connsiteX3" fmla="*/ 67403 w 109657"/>
                    <a:gd name="connsiteY3" fmla="*/ 28675 h 233625"/>
                    <a:gd name="connsiteX4" fmla="*/ 52819 w 109657"/>
                    <a:gd name="connsiteY4" fmla="*/ 78910 h 233625"/>
                    <a:gd name="connsiteX5" fmla="*/ 56060 w 109657"/>
                    <a:gd name="connsiteY5" fmla="*/ 106458 h 233625"/>
                    <a:gd name="connsiteX6" fmla="*/ 85228 w 109657"/>
                    <a:gd name="connsiteY6" fmla="*/ 80530 h 233625"/>
                    <a:gd name="connsiteX7" fmla="*/ 109535 w 109657"/>
                    <a:gd name="connsiteY7" fmla="*/ 77289 h 233625"/>
                    <a:gd name="connsiteX8" fmla="*/ 99812 w 109657"/>
                    <a:gd name="connsiteY8" fmla="*/ 104837 h 233625"/>
                    <a:gd name="connsiteX9" fmla="*/ 65501 w 109657"/>
                    <a:gd name="connsiteY9" fmla="*/ 150207 h 233625"/>
                    <a:gd name="connsiteX10" fmla="*/ 81220 w 109657"/>
                    <a:gd name="connsiteY10" fmla="*/ 174835 h 233625"/>
                    <a:gd name="connsiteX11" fmla="*/ 68507 w 109657"/>
                    <a:gd name="connsiteY11" fmla="*/ 218590 h 233625"/>
                    <a:gd name="connsiteX12" fmla="*/ 29021 w 109657"/>
                    <a:gd name="connsiteY12" fmla="*/ 216540 h 233625"/>
                    <a:gd name="connsiteX13" fmla="*/ 287 w 109657"/>
                    <a:gd name="connsiteY13" fmla="*/ 233042 h 233625"/>
                    <a:gd name="connsiteX14" fmla="*/ 12308 w 109657"/>
                    <a:gd name="connsiteY14" fmla="*/ 182621 h 233625"/>
                    <a:gd name="connsiteX15" fmla="*/ 32005 w 109657"/>
                    <a:gd name="connsiteY15" fmla="*/ 161842 h 233625"/>
                    <a:gd name="connsiteX16" fmla="*/ 40039 w 109657"/>
                    <a:gd name="connsiteY16" fmla="*/ 105981 h 233625"/>
                    <a:gd name="connsiteX0" fmla="*/ 40039 w 109657"/>
                    <a:gd name="connsiteY0" fmla="*/ 105981 h 233625"/>
                    <a:gd name="connsiteX1" fmla="*/ 38235 w 109657"/>
                    <a:gd name="connsiteY1" fmla="*/ 48121 h 233625"/>
                    <a:gd name="connsiteX2" fmla="*/ 49892 w 109657"/>
                    <a:gd name="connsiteY2" fmla="*/ 417 h 233625"/>
                    <a:gd name="connsiteX3" fmla="*/ 67403 w 109657"/>
                    <a:gd name="connsiteY3" fmla="*/ 28675 h 233625"/>
                    <a:gd name="connsiteX4" fmla="*/ 52819 w 109657"/>
                    <a:gd name="connsiteY4" fmla="*/ 78910 h 233625"/>
                    <a:gd name="connsiteX5" fmla="*/ 56060 w 109657"/>
                    <a:gd name="connsiteY5" fmla="*/ 106458 h 233625"/>
                    <a:gd name="connsiteX6" fmla="*/ 85228 w 109657"/>
                    <a:gd name="connsiteY6" fmla="*/ 80530 h 233625"/>
                    <a:gd name="connsiteX7" fmla="*/ 109535 w 109657"/>
                    <a:gd name="connsiteY7" fmla="*/ 77289 h 233625"/>
                    <a:gd name="connsiteX8" fmla="*/ 99812 w 109657"/>
                    <a:gd name="connsiteY8" fmla="*/ 104837 h 233625"/>
                    <a:gd name="connsiteX9" fmla="*/ 65501 w 109657"/>
                    <a:gd name="connsiteY9" fmla="*/ 132381 h 233625"/>
                    <a:gd name="connsiteX10" fmla="*/ 81220 w 109657"/>
                    <a:gd name="connsiteY10" fmla="*/ 174835 h 233625"/>
                    <a:gd name="connsiteX11" fmla="*/ 68507 w 109657"/>
                    <a:gd name="connsiteY11" fmla="*/ 218590 h 233625"/>
                    <a:gd name="connsiteX12" fmla="*/ 29021 w 109657"/>
                    <a:gd name="connsiteY12" fmla="*/ 216540 h 233625"/>
                    <a:gd name="connsiteX13" fmla="*/ 287 w 109657"/>
                    <a:gd name="connsiteY13" fmla="*/ 233042 h 233625"/>
                    <a:gd name="connsiteX14" fmla="*/ 12308 w 109657"/>
                    <a:gd name="connsiteY14" fmla="*/ 182621 h 233625"/>
                    <a:gd name="connsiteX15" fmla="*/ 32005 w 109657"/>
                    <a:gd name="connsiteY15" fmla="*/ 161842 h 233625"/>
                    <a:gd name="connsiteX16" fmla="*/ 40039 w 109657"/>
                    <a:gd name="connsiteY16" fmla="*/ 105981 h 233625"/>
                    <a:gd name="connsiteX0" fmla="*/ 40039 w 109657"/>
                    <a:gd name="connsiteY0" fmla="*/ 105981 h 233907"/>
                    <a:gd name="connsiteX1" fmla="*/ 38235 w 109657"/>
                    <a:gd name="connsiteY1" fmla="*/ 48121 h 233907"/>
                    <a:gd name="connsiteX2" fmla="*/ 49892 w 109657"/>
                    <a:gd name="connsiteY2" fmla="*/ 417 h 233907"/>
                    <a:gd name="connsiteX3" fmla="*/ 67403 w 109657"/>
                    <a:gd name="connsiteY3" fmla="*/ 28675 h 233907"/>
                    <a:gd name="connsiteX4" fmla="*/ 52819 w 109657"/>
                    <a:gd name="connsiteY4" fmla="*/ 78910 h 233907"/>
                    <a:gd name="connsiteX5" fmla="*/ 56060 w 109657"/>
                    <a:gd name="connsiteY5" fmla="*/ 106458 h 233907"/>
                    <a:gd name="connsiteX6" fmla="*/ 85228 w 109657"/>
                    <a:gd name="connsiteY6" fmla="*/ 80530 h 233907"/>
                    <a:gd name="connsiteX7" fmla="*/ 109535 w 109657"/>
                    <a:gd name="connsiteY7" fmla="*/ 77289 h 233907"/>
                    <a:gd name="connsiteX8" fmla="*/ 99812 w 109657"/>
                    <a:gd name="connsiteY8" fmla="*/ 104837 h 233907"/>
                    <a:gd name="connsiteX9" fmla="*/ 65501 w 109657"/>
                    <a:gd name="connsiteY9" fmla="*/ 132381 h 233907"/>
                    <a:gd name="connsiteX10" fmla="*/ 81220 w 109657"/>
                    <a:gd name="connsiteY10" fmla="*/ 174835 h 233907"/>
                    <a:gd name="connsiteX11" fmla="*/ 29021 w 109657"/>
                    <a:gd name="connsiteY11" fmla="*/ 216540 h 233907"/>
                    <a:gd name="connsiteX12" fmla="*/ 287 w 109657"/>
                    <a:gd name="connsiteY12" fmla="*/ 233042 h 233907"/>
                    <a:gd name="connsiteX13" fmla="*/ 12308 w 109657"/>
                    <a:gd name="connsiteY13" fmla="*/ 182621 h 233907"/>
                    <a:gd name="connsiteX14" fmla="*/ 32005 w 109657"/>
                    <a:gd name="connsiteY14" fmla="*/ 161842 h 233907"/>
                    <a:gd name="connsiteX15" fmla="*/ 40039 w 109657"/>
                    <a:gd name="connsiteY15" fmla="*/ 105981 h 233907"/>
                    <a:gd name="connsiteX0" fmla="*/ 40039 w 109657"/>
                    <a:gd name="connsiteY0" fmla="*/ 105981 h 234024"/>
                    <a:gd name="connsiteX1" fmla="*/ 38235 w 109657"/>
                    <a:gd name="connsiteY1" fmla="*/ 48121 h 234024"/>
                    <a:gd name="connsiteX2" fmla="*/ 49892 w 109657"/>
                    <a:gd name="connsiteY2" fmla="*/ 417 h 234024"/>
                    <a:gd name="connsiteX3" fmla="*/ 67403 w 109657"/>
                    <a:gd name="connsiteY3" fmla="*/ 28675 h 234024"/>
                    <a:gd name="connsiteX4" fmla="*/ 52819 w 109657"/>
                    <a:gd name="connsiteY4" fmla="*/ 78910 h 234024"/>
                    <a:gd name="connsiteX5" fmla="*/ 56060 w 109657"/>
                    <a:gd name="connsiteY5" fmla="*/ 106458 h 234024"/>
                    <a:gd name="connsiteX6" fmla="*/ 85228 w 109657"/>
                    <a:gd name="connsiteY6" fmla="*/ 80530 h 234024"/>
                    <a:gd name="connsiteX7" fmla="*/ 109535 w 109657"/>
                    <a:gd name="connsiteY7" fmla="*/ 77289 h 234024"/>
                    <a:gd name="connsiteX8" fmla="*/ 99812 w 109657"/>
                    <a:gd name="connsiteY8" fmla="*/ 104837 h 234024"/>
                    <a:gd name="connsiteX9" fmla="*/ 65501 w 109657"/>
                    <a:gd name="connsiteY9" fmla="*/ 132381 h 234024"/>
                    <a:gd name="connsiteX10" fmla="*/ 52051 w 109657"/>
                    <a:gd name="connsiteY10" fmla="*/ 163491 h 234024"/>
                    <a:gd name="connsiteX11" fmla="*/ 29021 w 109657"/>
                    <a:gd name="connsiteY11" fmla="*/ 216540 h 234024"/>
                    <a:gd name="connsiteX12" fmla="*/ 287 w 109657"/>
                    <a:gd name="connsiteY12" fmla="*/ 233042 h 234024"/>
                    <a:gd name="connsiteX13" fmla="*/ 12308 w 109657"/>
                    <a:gd name="connsiteY13" fmla="*/ 182621 h 234024"/>
                    <a:gd name="connsiteX14" fmla="*/ 32005 w 109657"/>
                    <a:gd name="connsiteY14" fmla="*/ 161842 h 234024"/>
                    <a:gd name="connsiteX15" fmla="*/ 40039 w 109657"/>
                    <a:gd name="connsiteY15" fmla="*/ 105981 h 234024"/>
                    <a:gd name="connsiteX0" fmla="*/ 41339 w 110957"/>
                    <a:gd name="connsiteY0" fmla="*/ 105981 h 233501"/>
                    <a:gd name="connsiteX1" fmla="*/ 39535 w 110957"/>
                    <a:gd name="connsiteY1" fmla="*/ 48121 h 233501"/>
                    <a:gd name="connsiteX2" fmla="*/ 51192 w 110957"/>
                    <a:gd name="connsiteY2" fmla="*/ 417 h 233501"/>
                    <a:gd name="connsiteX3" fmla="*/ 68703 w 110957"/>
                    <a:gd name="connsiteY3" fmla="*/ 28675 h 233501"/>
                    <a:gd name="connsiteX4" fmla="*/ 54119 w 110957"/>
                    <a:gd name="connsiteY4" fmla="*/ 78910 h 233501"/>
                    <a:gd name="connsiteX5" fmla="*/ 57360 w 110957"/>
                    <a:gd name="connsiteY5" fmla="*/ 106458 h 233501"/>
                    <a:gd name="connsiteX6" fmla="*/ 86528 w 110957"/>
                    <a:gd name="connsiteY6" fmla="*/ 80530 h 233501"/>
                    <a:gd name="connsiteX7" fmla="*/ 110835 w 110957"/>
                    <a:gd name="connsiteY7" fmla="*/ 77289 h 233501"/>
                    <a:gd name="connsiteX8" fmla="*/ 101112 w 110957"/>
                    <a:gd name="connsiteY8" fmla="*/ 104837 h 233501"/>
                    <a:gd name="connsiteX9" fmla="*/ 66801 w 110957"/>
                    <a:gd name="connsiteY9" fmla="*/ 132381 h 233501"/>
                    <a:gd name="connsiteX10" fmla="*/ 53351 w 110957"/>
                    <a:gd name="connsiteY10" fmla="*/ 163491 h 233501"/>
                    <a:gd name="connsiteX11" fmla="*/ 30321 w 110957"/>
                    <a:gd name="connsiteY11" fmla="*/ 216540 h 233501"/>
                    <a:gd name="connsiteX12" fmla="*/ 1587 w 110957"/>
                    <a:gd name="connsiteY12" fmla="*/ 233042 h 233501"/>
                    <a:gd name="connsiteX13" fmla="*/ 3885 w 110957"/>
                    <a:gd name="connsiteY13" fmla="*/ 197205 h 233501"/>
                    <a:gd name="connsiteX14" fmla="*/ 13608 w 110957"/>
                    <a:gd name="connsiteY14" fmla="*/ 182621 h 233501"/>
                    <a:gd name="connsiteX15" fmla="*/ 33305 w 110957"/>
                    <a:gd name="connsiteY15" fmla="*/ 161842 h 233501"/>
                    <a:gd name="connsiteX16" fmla="*/ 41339 w 110957"/>
                    <a:gd name="connsiteY16" fmla="*/ 105981 h 233501"/>
                    <a:gd name="connsiteX0" fmla="*/ 41339 w 134897"/>
                    <a:gd name="connsiteY0" fmla="*/ 105981 h 233501"/>
                    <a:gd name="connsiteX1" fmla="*/ 39535 w 134897"/>
                    <a:gd name="connsiteY1" fmla="*/ 48121 h 233501"/>
                    <a:gd name="connsiteX2" fmla="*/ 51192 w 134897"/>
                    <a:gd name="connsiteY2" fmla="*/ 417 h 233501"/>
                    <a:gd name="connsiteX3" fmla="*/ 68703 w 134897"/>
                    <a:gd name="connsiteY3" fmla="*/ 28675 h 233501"/>
                    <a:gd name="connsiteX4" fmla="*/ 54119 w 134897"/>
                    <a:gd name="connsiteY4" fmla="*/ 78910 h 233501"/>
                    <a:gd name="connsiteX5" fmla="*/ 57360 w 134897"/>
                    <a:gd name="connsiteY5" fmla="*/ 106458 h 233501"/>
                    <a:gd name="connsiteX6" fmla="*/ 86528 w 134897"/>
                    <a:gd name="connsiteY6" fmla="*/ 80530 h 233501"/>
                    <a:gd name="connsiteX7" fmla="*/ 110835 w 134897"/>
                    <a:gd name="connsiteY7" fmla="*/ 77289 h 233501"/>
                    <a:gd name="connsiteX8" fmla="*/ 101112 w 134897"/>
                    <a:gd name="connsiteY8" fmla="*/ 104837 h 233501"/>
                    <a:gd name="connsiteX9" fmla="*/ 134860 w 134897"/>
                    <a:gd name="connsiteY9" fmla="*/ 185857 h 233501"/>
                    <a:gd name="connsiteX10" fmla="*/ 53351 w 134897"/>
                    <a:gd name="connsiteY10" fmla="*/ 163491 h 233501"/>
                    <a:gd name="connsiteX11" fmla="*/ 30321 w 134897"/>
                    <a:gd name="connsiteY11" fmla="*/ 216540 h 233501"/>
                    <a:gd name="connsiteX12" fmla="*/ 1587 w 134897"/>
                    <a:gd name="connsiteY12" fmla="*/ 233042 h 233501"/>
                    <a:gd name="connsiteX13" fmla="*/ 3885 w 134897"/>
                    <a:gd name="connsiteY13" fmla="*/ 197205 h 233501"/>
                    <a:gd name="connsiteX14" fmla="*/ 13608 w 134897"/>
                    <a:gd name="connsiteY14" fmla="*/ 182621 h 233501"/>
                    <a:gd name="connsiteX15" fmla="*/ 33305 w 134897"/>
                    <a:gd name="connsiteY15" fmla="*/ 161842 h 233501"/>
                    <a:gd name="connsiteX16" fmla="*/ 41339 w 134897"/>
                    <a:gd name="connsiteY16" fmla="*/ 105981 h 233501"/>
                    <a:gd name="connsiteX0" fmla="*/ 41339 w 134884"/>
                    <a:gd name="connsiteY0" fmla="*/ 105981 h 233501"/>
                    <a:gd name="connsiteX1" fmla="*/ 39535 w 134884"/>
                    <a:gd name="connsiteY1" fmla="*/ 48121 h 233501"/>
                    <a:gd name="connsiteX2" fmla="*/ 51192 w 134884"/>
                    <a:gd name="connsiteY2" fmla="*/ 417 h 233501"/>
                    <a:gd name="connsiteX3" fmla="*/ 68703 w 134884"/>
                    <a:gd name="connsiteY3" fmla="*/ 28675 h 233501"/>
                    <a:gd name="connsiteX4" fmla="*/ 54119 w 134884"/>
                    <a:gd name="connsiteY4" fmla="*/ 78910 h 233501"/>
                    <a:gd name="connsiteX5" fmla="*/ 57360 w 134884"/>
                    <a:gd name="connsiteY5" fmla="*/ 106458 h 233501"/>
                    <a:gd name="connsiteX6" fmla="*/ 86528 w 134884"/>
                    <a:gd name="connsiteY6" fmla="*/ 80530 h 233501"/>
                    <a:gd name="connsiteX7" fmla="*/ 110835 w 134884"/>
                    <a:gd name="connsiteY7" fmla="*/ 77289 h 233501"/>
                    <a:gd name="connsiteX8" fmla="*/ 101112 w 134884"/>
                    <a:gd name="connsiteY8" fmla="*/ 104837 h 233501"/>
                    <a:gd name="connsiteX9" fmla="*/ 134860 w 134884"/>
                    <a:gd name="connsiteY9" fmla="*/ 185857 h 233501"/>
                    <a:gd name="connsiteX10" fmla="*/ 102730 w 134884"/>
                    <a:gd name="connsiteY10" fmla="*/ 189102 h 233501"/>
                    <a:gd name="connsiteX11" fmla="*/ 53351 w 134884"/>
                    <a:gd name="connsiteY11" fmla="*/ 163491 h 233501"/>
                    <a:gd name="connsiteX12" fmla="*/ 30321 w 134884"/>
                    <a:gd name="connsiteY12" fmla="*/ 216540 h 233501"/>
                    <a:gd name="connsiteX13" fmla="*/ 1587 w 134884"/>
                    <a:gd name="connsiteY13" fmla="*/ 233042 h 233501"/>
                    <a:gd name="connsiteX14" fmla="*/ 3885 w 134884"/>
                    <a:gd name="connsiteY14" fmla="*/ 197205 h 233501"/>
                    <a:gd name="connsiteX15" fmla="*/ 13608 w 134884"/>
                    <a:gd name="connsiteY15" fmla="*/ 182621 h 233501"/>
                    <a:gd name="connsiteX16" fmla="*/ 33305 w 134884"/>
                    <a:gd name="connsiteY16" fmla="*/ 161842 h 233501"/>
                    <a:gd name="connsiteX17" fmla="*/ 41339 w 134884"/>
                    <a:gd name="connsiteY17" fmla="*/ 105981 h 233501"/>
                    <a:gd name="connsiteX0" fmla="*/ 41339 w 134880"/>
                    <a:gd name="connsiteY0" fmla="*/ 105981 h 233501"/>
                    <a:gd name="connsiteX1" fmla="*/ 39535 w 134880"/>
                    <a:gd name="connsiteY1" fmla="*/ 48121 h 233501"/>
                    <a:gd name="connsiteX2" fmla="*/ 51192 w 134880"/>
                    <a:gd name="connsiteY2" fmla="*/ 417 h 233501"/>
                    <a:gd name="connsiteX3" fmla="*/ 68703 w 134880"/>
                    <a:gd name="connsiteY3" fmla="*/ 28675 h 233501"/>
                    <a:gd name="connsiteX4" fmla="*/ 54119 w 134880"/>
                    <a:gd name="connsiteY4" fmla="*/ 78910 h 233501"/>
                    <a:gd name="connsiteX5" fmla="*/ 57360 w 134880"/>
                    <a:gd name="connsiteY5" fmla="*/ 106458 h 233501"/>
                    <a:gd name="connsiteX6" fmla="*/ 86528 w 134880"/>
                    <a:gd name="connsiteY6" fmla="*/ 80530 h 233501"/>
                    <a:gd name="connsiteX7" fmla="*/ 110835 w 134880"/>
                    <a:gd name="connsiteY7" fmla="*/ 77289 h 233501"/>
                    <a:gd name="connsiteX8" fmla="*/ 101112 w 134880"/>
                    <a:gd name="connsiteY8" fmla="*/ 104837 h 233501"/>
                    <a:gd name="connsiteX9" fmla="*/ 134860 w 134880"/>
                    <a:gd name="connsiteY9" fmla="*/ 185857 h 233501"/>
                    <a:gd name="connsiteX10" fmla="*/ 102730 w 134880"/>
                    <a:gd name="connsiteY10" fmla="*/ 189102 h 233501"/>
                    <a:gd name="connsiteX11" fmla="*/ 89767 w 134880"/>
                    <a:gd name="connsiteY11" fmla="*/ 155072 h 233501"/>
                    <a:gd name="connsiteX12" fmla="*/ 53351 w 134880"/>
                    <a:gd name="connsiteY12" fmla="*/ 163491 h 233501"/>
                    <a:gd name="connsiteX13" fmla="*/ 30321 w 134880"/>
                    <a:gd name="connsiteY13" fmla="*/ 216540 h 233501"/>
                    <a:gd name="connsiteX14" fmla="*/ 1587 w 134880"/>
                    <a:gd name="connsiteY14" fmla="*/ 233042 h 233501"/>
                    <a:gd name="connsiteX15" fmla="*/ 3885 w 134880"/>
                    <a:gd name="connsiteY15" fmla="*/ 197205 h 233501"/>
                    <a:gd name="connsiteX16" fmla="*/ 13608 w 134880"/>
                    <a:gd name="connsiteY16" fmla="*/ 182621 h 233501"/>
                    <a:gd name="connsiteX17" fmla="*/ 33305 w 134880"/>
                    <a:gd name="connsiteY17" fmla="*/ 161842 h 233501"/>
                    <a:gd name="connsiteX18" fmla="*/ 41339 w 134880"/>
                    <a:gd name="connsiteY18" fmla="*/ 105981 h 233501"/>
                    <a:gd name="connsiteX0" fmla="*/ 41339 w 134884"/>
                    <a:gd name="connsiteY0" fmla="*/ 105981 h 233501"/>
                    <a:gd name="connsiteX1" fmla="*/ 39535 w 134884"/>
                    <a:gd name="connsiteY1" fmla="*/ 48121 h 233501"/>
                    <a:gd name="connsiteX2" fmla="*/ 51192 w 134884"/>
                    <a:gd name="connsiteY2" fmla="*/ 417 h 233501"/>
                    <a:gd name="connsiteX3" fmla="*/ 68703 w 134884"/>
                    <a:gd name="connsiteY3" fmla="*/ 28675 h 233501"/>
                    <a:gd name="connsiteX4" fmla="*/ 54119 w 134884"/>
                    <a:gd name="connsiteY4" fmla="*/ 78910 h 233501"/>
                    <a:gd name="connsiteX5" fmla="*/ 57360 w 134884"/>
                    <a:gd name="connsiteY5" fmla="*/ 106458 h 233501"/>
                    <a:gd name="connsiteX6" fmla="*/ 86528 w 134884"/>
                    <a:gd name="connsiteY6" fmla="*/ 80530 h 233501"/>
                    <a:gd name="connsiteX7" fmla="*/ 110835 w 134884"/>
                    <a:gd name="connsiteY7" fmla="*/ 77289 h 233501"/>
                    <a:gd name="connsiteX8" fmla="*/ 101112 w 134884"/>
                    <a:gd name="connsiteY8" fmla="*/ 104837 h 233501"/>
                    <a:gd name="connsiteX9" fmla="*/ 94628 w 134884"/>
                    <a:gd name="connsiteY9" fmla="*/ 132385 h 233501"/>
                    <a:gd name="connsiteX10" fmla="*/ 134860 w 134884"/>
                    <a:gd name="connsiteY10" fmla="*/ 185857 h 233501"/>
                    <a:gd name="connsiteX11" fmla="*/ 102730 w 134884"/>
                    <a:gd name="connsiteY11" fmla="*/ 189102 h 233501"/>
                    <a:gd name="connsiteX12" fmla="*/ 89767 w 134884"/>
                    <a:gd name="connsiteY12" fmla="*/ 155072 h 233501"/>
                    <a:gd name="connsiteX13" fmla="*/ 53351 w 134884"/>
                    <a:gd name="connsiteY13" fmla="*/ 163491 h 233501"/>
                    <a:gd name="connsiteX14" fmla="*/ 30321 w 134884"/>
                    <a:gd name="connsiteY14" fmla="*/ 216540 h 233501"/>
                    <a:gd name="connsiteX15" fmla="*/ 1587 w 134884"/>
                    <a:gd name="connsiteY15" fmla="*/ 233042 h 233501"/>
                    <a:gd name="connsiteX16" fmla="*/ 3885 w 134884"/>
                    <a:gd name="connsiteY16" fmla="*/ 197205 h 233501"/>
                    <a:gd name="connsiteX17" fmla="*/ 13608 w 134884"/>
                    <a:gd name="connsiteY17" fmla="*/ 182621 h 233501"/>
                    <a:gd name="connsiteX18" fmla="*/ 33305 w 134884"/>
                    <a:gd name="connsiteY18" fmla="*/ 161842 h 233501"/>
                    <a:gd name="connsiteX19" fmla="*/ 41339 w 134884"/>
                    <a:gd name="connsiteY19" fmla="*/ 105981 h 233501"/>
                    <a:gd name="connsiteX0" fmla="*/ 41339 w 134884"/>
                    <a:gd name="connsiteY0" fmla="*/ 105981 h 233501"/>
                    <a:gd name="connsiteX1" fmla="*/ 39535 w 134884"/>
                    <a:gd name="connsiteY1" fmla="*/ 48121 h 233501"/>
                    <a:gd name="connsiteX2" fmla="*/ 51192 w 134884"/>
                    <a:gd name="connsiteY2" fmla="*/ 417 h 233501"/>
                    <a:gd name="connsiteX3" fmla="*/ 68703 w 134884"/>
                    <a:gd name="connsiteY3" fmla="*/ 28675 h 233501"/>
                    <a:gd name="connsiteX4" fmla="*/ 54119 w 134884"/>
                    <a:gd name="connsiteY4" fmla="*/ 78910 h 233501"/>
                    <a:gd name="connsiteX5" fmla="*/ 57360 w 134884"/>
                    <a:gd name="connsiteY5" fmla="*/ 106458 h 233501"/>
                    <a:gd name="connsiteX6" fmla="*/ 86528 w 134884"/>
                    <a:gd name="connsiteY6" fmla="*/ 80530 h 233501"/>
                    <a:gd name="connsiteX7" fmla="*/ 110835 w 134884"/>
                    <a:gd name="connsiteY7" fmla="*/ 77289 h 233501"/>
                    <a:gd name="connsiteX8" fmla="*/ 101112 w 134884"/>
                    <a:gd name="connsiteY8" fmla="*/ 104837 h 233501"/>
                    <a:gd name="connsiteX9" fmla="*/ 94628 w 134884"/>
                    <a:gd name="connsiteY9" fmla="*/ 132385 h 233501"/>
                    <a:gd name="connsiteX10" fmla="*/ 134860 w 134884"/>
                    <a:gd name="connsiteY10" fmla="*/ 185857 h 233501"/>
                    <a:gd name="connsiteX11" fmla="*/ 102730 w 134884"/>
                    <a:gd name="connsiteY11" fmla="*/ 189102 h 233501"/>
                    <a:gd name="connsiteX12" fmla="*/ 89767 w 134884"/>
                    <a:gd name="connsiteY12" fmla="*/ 155072 h 233501"/>
                    <a:gd name="connsiteX13" fmla="*/ 71942 w 134884"/>
                    <a:gd name="connsiteY13" fmla="*/ 142108 h 233501"/>
                    <a:gd name="connsiteX14" fmla="*/ 53351 w 134884"/>
                    <a:gd name="connsiteY14" fmla="*/ 163491 h 233501"/>
                    <a:gd name="connsiteX15" fmla="*/ 30321 w 134884"/>
                    <a:gd name="connsiteY15" fmla="*/ 216540 h 233501"/>
                    <a:gd name="connsiteX16" fmla="*/ 1587 w 134884"/>
                    <a:gd name="connsiteY16" fmla="*/ 233042 h 233501"/>
                    <a:gd name="connsiteX17" fmla="*/ 3885 w 134884"/>
                    <a:gd name="connsiteY17" fmla="*/ 197205 h 233501"/>
                    <a:gd name="connsiteX18" fmla="*/ 13608 w 134884"/>
                    <a:gd name="connsiteY18" fmla="*/ 182621 h 233501"/>
                    <a:gd name="connsiteX19" fmla="*/ 33305 w 134884"/>
                    <a:gd name="connsiteY19" fmla="*/ 161842 h 233501"/>
                    <a:gd name="connsiteX20" fmla="*/ 41339 w 134884"/>
                    <a:gd name="connsiteY20" fmla="*/ 105981 h 233501"/>
                    <a:gd name="connsiteX0" fmla="*/ 41339 w 134884"/>
                    <a:gd name="connsiteY0" fmla="*/ 126828 h 254348"/>
                    <a:gd name="connsiteX1" fmla="*/ 39535 w 134884"/>
                    <a:gd name="connsiteY1" fmla="*/ 68968 h 254348"/>
                    <a:gd name="connsiteX2" fmla="*/ 51192 w 134884"/>
                    <a:gd name="connsiteY2" fmla="*/ 198 h 254348"/>
                    <a:gd name="connsiteX3" fmla="*/ 68703 w 134884"/>
                    <a:gd name="connsiteY3" fmla="*/ 49522 h 254348"/>
                    <a:gd name="connsiteX4" fmla="*/ 54119 w 134884"/>
                    <a:gd name="connsiteY4" fmla="*/ 99757 h 254348"/>
                    <a:gd name="connsiteX5" fmla="*/ 57360 w 134884"/>
                    <a:gd name="connsiteY5" fmla="*/ 127305 h 254348"/>
                    <a:gd name="connsiteX6" fmla="*/ 86528 w 134884"/>
                    <a:gd name="connsiteY6" fmla="*/ 101377 h 254348"/>
                    <a:gd name="connsiteX7" fmla="*/ 110835 w 134884"/>
                    <a:gd name="connsiteY7" fmla="*/ 98136 h 254348"/>
                    <a:gd name="connsiteX8" fmla="*/ 101112 w 134884"/>
                    <a:gd name="connsiteY8" fmla="*/ 125684 h 254348"/>
                    <a:gd name="connsiteX9" fmla="*/ 94628 w 134884"/>
                    <a:gd name="connsiteY9" fmla="*/ 153232 h 254348"/>
                    <a:gd name="connsiteX10" fmla="*/ 134860 w 134884"/>
                    <a:gd name="connsiteY10" fmla="*/ 206704 h 254348"/>
                    <a:gd name="connsiteX11" fmla="*/ 102730 w 134884"/>
                    <a:gd name="connsiteY11" fmla="*/ 209949 h 254348"/>
                    <a:gd name="connsiteX12" fmla="*/ 89767 w 134884"/>
                    <a:gd name="connsiteY12" fmla="*/ 175919 h 254348"/>
                    <a:gd name="connsiteX13" fmla="*/ 71942 w 134884"/>
                    <a:gd name="connsiteY13" fmla="*/ 162955 h 254348"/>
                    <a:gd name="connsiteX14" fmla="*/ 53351 w 134884"/>
                    <a:gd name="connsiteY14" fmla="*/ 184338 h 254348"/>
                    <a:gd name="connsiteX15" fmla="*/ 30321 w 134884"/>
                    <a:gd name="connsiteY15" fmla="*/ 237387 h 254348"/>
                    <a:gd name="connsiteX16" fmla="*/ 1587 w 134884"/>
                    <a:gd name="connsiteY16" fmla="*/ 253889 h 254348"/>
                    <a:gd name="connsiteX17" fmla="*/ 3885 w 134884"/>
                    <a:gd name="connsiteY17" fmla="*/ 218052 h 254348"/>
                    <a:gd name="connsiteX18" fmla="*/ 13608 w 134884"/>
                    <a:gd name="connsiteY18" fmla="*/ 203468 h 254348"/>
                    <a:gd name="connsiteX19" fmla="*/ 33305 w 134884"/>
                    <a:gd name="connsiteY19" fmla="*/ 182689 h 254348"/>
                    <a:gd name="connsiteX20" fmla="*/ 41339 w 134884"/>
                    <a:gd name="connsiteY20" fmla="*/ 126828 h 254348"/>
                    <a:gd name="connsiteX0" fmla="*/ 41339 w 134884"/>
                    <a:gd name="connsiteY0" fmla="*/ 126694 h 254214"/>
                    <a:gd name="connsiteX1" fmla="*/ 39535 w 134884"/>
                    <a:gd name="connsiteY1" fmla="*/ 68834 h 254214"/>
                    <a:gd name="connsiteX2" fmla="*/ 49256 w 134884"/>
                    <a:gd name="connsiteY2" fmla="*/ 39664 h 254214"/>
                    <a:gd name="connsiteX3" fmla="*/ 51192 w 134884"/>
                    <a:gd name="connsiteY3" fmla="*/ 64 h 254214"/>
                    <a:gd name="connsiteX4" fmla="*/ 68703 w 134884"/>
                    <a:gd name="connsiteY4" fmla="*/ 49388 h 254214"/>
                    <a:gd name="connsiteX5" fmla="*/ 54119 w 134884"/>
                    <a:gd name="connsiteY5" fmla="*/ 99623 h 254214"/>
                    <a:gd name="connsiteX6" fmla="*/ 57360 w 134884"/>
                    <a:gd name="connsiteY6" fmla="*/ 127171 h 254214"/>
                    <a:gd name="connsiteX7" fmla="*/ 86528 w 134884"/>
                    <a:gd name="connsiteY7" fmla="*/ 101243 h 254214"/>
                    <a:gd name="connsiteX8" fmla="*/ 110835 w 134884"/>
                    <a:gd name="connsiteY8" fmla="*/ 98002 h 254214"/>
                    <a:gd name="connsiteX9" fmla="*/ 101112 w 134884"/>
                    <a:gd name="connsiteY9" fmla="*/ 125550 h 254214"/>
                    <a:gd name="connsiteX10" fmla="*/ 94628 w 134884"/>
                    <a:gd name="connsiteY10" fmla="*/ 153098 h 254214"/>
                    <a:gd name="connsiteX11" fmla="*/ 134860 w 134884"/>
                    <a:gd name="connsiteY11" fmla="*/ 206570 h 254214"/>
                    <a:gd name="connsiteX12" fmla="*/ 102730 w 134884"/>
                    <a:gd name="connsiteY12" fmla="*/ 209815 h 254214"/>
                    <a:gd name="connsiteX13" fmla="*/ 89767 w 134884"/>
                    <a:gd name="connsiteY13" fmla="*/ 175785 h 254214"/>
                    <a:gd name="connsiteX14" fmla="*/ 71942 w 134884"/>
                    <a:gd name="connsiteY14" fmla="*/ 162821 h 254214"/>
                    <a:gd name="connsiteX15" fmla="*/ 53351 w 134884"/>
                    <a:gd name="connsiteY15" fmla="*/ 184204 h 254214"/>
                    <a:gd name="connsiteX16" fmla="*/ 30321 w 134884"/>
                    <a:gd name="connsiteY16" fmla="*/ 237253 h 254214"/>
                    <a:gd name="connsiteX17" fmla="*/ 1587 w 134884"/>
                    <a:gd name="connsiteY17" fmla="*/ 253755 h 254214"/>
                    <a:gd name="connsiteX18" fmla="*/ 3885 w 134884"/>
                    <a:gd name="connsiteY18" fmla="*/ 217918 h 254214"/>
                    <a:gd name="connsiteX19" fmla="*/ 13608 w 134884"/>
                    <a:gd name="connsiteY19" fmla="*/ 203334 h 254214"/>
                    <a:gd name="connsiteX20" fmla="*/ 33305 w 134884"/>
                    <a:gd name="connsiteY20" fmla="*/ 182555 h 254214"/>
                    <a:gd name="connsiteX21" fmla="*/ 41339 w 134884"/>
                    <a:gd name="connsiteY21" fmla="*/ 126694 h 254214"/>
                    <a:gd name="connsiteX0" fmla="*/ 41339 w 134884"/>
                    <a:gd name="connsiteY0" fmla="*/ 128311 h 255831"/>
                    <a:gd name="connsiteX1" fmla="*/ 39535 w 134884"/>
                    <a:gd name="connsiteY1" fmla="*/ 70451 h 255831"/>
                    <a:gd name="connsiteX2" fmla="*/ 49256 w 134884"/>
                    <a:gd name="connsiteY2" fmla="*/ 41281 h 255831"/>
                    <a:gd name="connsiteX3" fmla="*/ 44710 w 134884"/>
                    <a:gd name="connsiteY3" fmla="*/ 60 h 255831"/>
                    <a:gd name="connsiteX4" fmla="*/ 68703 w 134884"/>
                    <a:gd name="connsiteY4" fmla="*/ 51005 h 255831"/>
                    <a:gd name="connsiteX5" fmla="*/ 54119 w 134884"/>
                    <a:gd name="connsiteY5" fmla="*/ 101240 h 255831"/>
                    <a:gd name="connsiteX6" fmla="*/ 57360 w 134884"/>
                    <a:gd name="connsiteY6" fmla="*/ 128788 h 255831"/>
                    <a:gd name="connsiteX7" fmla="*/ 86528 w 134884"/>
                    <a:gd name="connsiteY7" fmla="*/ 102860 h 255831"/>
                    <a:gd name="connsiteX8" fmla="*/ 110835 w 134884"/>
                    <a:gd name="connsiteY8" fmla="*/ 99619 h 255831"/>
                    <a:gd name="connsiteX9" fmla="*/ 101112 w 134884"/>
                    <a:gd name="connsiteY9" fmla="*/ 127167 h 255831"/>
                    <a:gd name="connsiteX10" fmla="*/ 94628 w 134884"/>
                    <a:gd name="connsiteY10" fmla="*/ 154715 h 255831"/>
                    <a:gd name="connsiteX11" fmla="*/ 134860 w 134884"/>
                    <a:gd name="connsiteY11" fmla="*/ 208187 h 255831"/>
                    <a:gd name="connsiteX12" fmla="*/ 102730 w 134884"/>
                    <a:gd name="connsiteY12" fmla="*/ 211432 h 255831"/>
                    <a:gd name="connsiteX13" fmla="*/ 89767 w 134884"/>
                    <a:gd name="connsiteY13" fmla="*/ 177402 h 255831"/>
                    <a:gd name="connsiteX14" fmla="*/ 71942 w 134884"/>
                    <a:gd name="connsiteY14" fmla="*/ 164438 h 255831"/>
                    <a:gd name="connsiteX15" fmla="*/ 53351 w 134884"/>
                    <a:gd name="connsiteY15" fmla="*/ 185821 h 255831"/>
                    <a:gd name="connsiteX16" fmla="*/ 30321 w 134884"/>
                    <a:gd name="connsiteY16" fmla="*/ 238870 h 255831"/>
                    <a:gd name="connsiteX17" fmla="*/ 1587 w 134884"/>
                    <a:gd name="connsiteY17" fmla="*/ 255372 h 255831"/>
                    <a:gd name="connsiteX18" fmla="*/ 3885 w 134884"/>
                    <a:gd name="connsiteY18" fmla="*/ 219535 h 255831"/>
                    <a:gd name="connsiteX19" fmla="*/ 13608 w 134884"/>
                    <a:gd name="connsiteY19" fmla="*/ 204951 h 255831"/>
                    <a:gd name="connsiteX20" fmla="*/ 33305 w 134884"/>
                    <a:gd name="connsiteY20" fmla="*/ 184172 h 255831"/>
                    <a:gd name="connsiteX21" fmla="*/ 41339 w 134884"/>
                    <a:gd name="connsiteY21" fmla="*/ 128311 h 255831"/>
                    <a:gd name="connsiteX0" fmla="*/ 41339 w 134884"/>
                    <a:gd name="connsiteY0" fmla="*/ 128261 h 255781"/>
                    <a:gd name="connsiteX1" fmla="*/ 39535 w 134884"/>
                    <a:gd name="connsiteY1" fmla="*/ 70401 h 255781"/>
                    <a:gd name="connsiteX2" fmla="*/ 49256 w 134884"/>
                    <a:gd name="connsiteY2" fmla="*/ 41231 h 255781"/>
                    <a:gd name="connsiteX3" fmla="*/ 44710 w 134884"/>
                    <a:gd name="connsiteY3" fmla="*/ 10 h 255781"/>
                    <a:gd name="connsiteX4" fmla="*/ 73565 w 134884"/>
                    <a:gd name="connsiteY4" fmla="*/ 37992 h 255781"/>
                    <a:gd name="connsiteX5" fmla="*/ 54119 w 134884"/>
                    <a:gd name="connsiteY5" fmla="*/ 101190 h 255781"/>
                    <a:gd name="connsiteX6" fmla="*/ 57360 w 134884"/>
                    <a:gd name="connsiteY6" fmla="*/ 128738 h 255781"/>
                    <a:gd name="connsiteX7" fmla="*/ 86528 w 134884"/>
                    <a:gd name="connsiteY7" fmla="*/ 102810 h 255781"/>
                    <a:gd name="connsiteX8" fmla="*/ 110835 w 134884"/>
                    <a:gd name="connsiteY8" fmla="*/ 99569 h 255781"/>
                    <a:gd name="connsiteX9" fmla="*/ 101112 w 134884"/>
                    <a:gd name="connsiteY9" fmla="*/ 127117 h 255781"/>
                    <a:gd name="connsiteX10" fmla="*/ 94628 w 134884"/>
                    <a:gd name="connsiteY10" fmla="*/ 154665 h 255781"/>
                    <a:gd name="connsiteX11" fmla="*/ 134860 w 134884"/>
                    <a:gd name="connsiteY11" fmla="*/ 208137 h 255781"/>
                    <a:gd name="connsiteX12" fmla="*/ 102730 w 134884"/>
                    <a:gd name="connsiteY12" fmla="*/ 211382 h 255781"/>
                    <a:gd name="connsiteX13" fmla="*/ 89767 w 134884"/>
                    <a:gd name="connsiteY13" fmla="*/ 177352 h 255781"/>
                    <a:gd name="connsiteX14" fmla="*/ 71942 w 134884"/>
                    <a:gd name="connsiteY14" fmla="*/ 164388 h 255781"/>
                    <a:gd name="connsiteX15" fmla="*/ 53351 w 134884"/>
                    <a:gd name="connsiteY15" fmla="*/ 185771 h 255781"/>
                    <a:gd name="connsiteX16" fmla="*/ 30321 w 134884"/>
                    <a:gd name="connsiteY16" fmla="*/ 238820 h 255781"/>
                    <a:gd name="connsiteX17" fmla="*/ 1587 w 134884"/>
                    <a:gd name="connsiteY17" fmla="*/ 255322 h 255781"/>
                    <a:gd name="connsiteX18" fmla="*/ 3885 w 134884"/>
                    <a:gd name="connsiteY18" fmla="*/ 219485 h 255781"/>
                    <a:gd name="connsiteX19" fmla="*/ 13608 w 134884"/>
                    <a:gd name="connsiteY19" fmla="*/ 204901 h 255781"/>
                    <a:gd name="connsiteX20" fmla="*/ 33305 w 134884"/>
                    <a:gd name="connsiteY20" fmla="*/ 184122 h 255781"/>
                    <a:gd name="connsiteX21" fmla="*/ 41339 w 134884"/>
                    <a:gd name="connsiteY21" fmla="*/ 128261 h 25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4884" h="255781">
                      <a:moveTo>
                        <a:pt x="41339" y="128261"/>
                      </a:moveTo>
                      <a:cubicBezTo>
                        <a:pt x="42377" y="109308"/>
                        <a:pt x="37893" y="87995"/>
                        <a:pt x="39535" y="70401"/>
                      </a:cubicBezTo>
                      <a:cubicBezTo>
                        <a:pt x="40314" y="54546"/>
                        <a:pt x="47313" y="52693"/>
                        <a:pt x="49256" y="41231"/>
                      </a:cubicBezTo>
                      <a:cubicBezTo>
                        <a:pt x="51199" y="29769"/>
                        <a:pt x="40658" y="550"/>
                        <a:pt x="44710" y="10"/>
                      </a:cubicBezTo>
                      <a:cubicBezTo>
                        <a:pt x="48762" y="-530"/>
                        <a:pt x="70646" y="22749"/>
                        <a:pt x="73565" y="37992"/>
                      </a:cubicBezTo>
                      <a:cubicBezTo>
                        <a:pt x="76484" y="53235"/>
                        <a:pt x="53309" y="92548"/>
                        <a:pt x="54119" y="101190"/>
                      </a:cubicBezTo>
                      <a:cubicBezTo>
                        <a:pt x="54929" y="109832"/>
                        <a:pt x="51689" y="127658"/>
                        <a:pt x="57360" y="128738"/>
                      </a:cubicBezTo>
                      <a:cubicBezTo>
                        <a:pt x="63031" y="129818"/>
                        <a:pt x="77616" y="107671"/>
                        <a:pt x="86528" y="102810"/>
                      </a:cubicBezTo>
                      <a:cubicBezTo>
                        <a:pt x="95440" y="97949"/>
                        <a:pt x="110025" y="95518"/>
                        <a:pt x="110835" y="99569"/>
                      </a:cubicBezTo>
                      <a:cubicBezTo>
                        <a:pt x="111645" y="103620"/>
                        <a:pt x="101382" y="118475"/>
                        <a:pt x="101112" y="127117"/>
                      </a:cubicBezTo>
                      <a:cubicBezTo>
                        <a:pt x="100842" y="135759"/>
                        <a:pt x="89003" y="141162"/>
                        <a:pt x="94628" y="154665"/>
                      </a:cubicBezTo>
                      <a:cubicBezTo>
                        <a:pt x="100253" y="168168"/>
                        <a:pt x="135940" y="198144"/>
                        <a:pt x="134860" y="208137"/>
                      </a:cubicBezTo>
                      <a:cubicBezTo>
                        <a:pt x="133780" y="218130"/>
                        <a:pt x="112136" y="213542"/>
                        <a:pt x="102730" y="211382"/>
                      </a:cubicBezTo>
                      <a:cubicBezTo>
                        <a:pt x="93324" y="209222"/>
                        <a:pt x="95438" y="183024"/>
                        <a:pt x="89767" y="177352"/>
                      </a:cubicBezTo>
                      <a:cubicBezTo>
                        <a:pt x="84096" y="171680"/>
                        <a:pt x="78011" y="162985"/>
                        <a:pt x="71942" y="164388"/>
                      </a:cubicBezTo>
                      <a:cubicBezTo>
                        <a:pt x="65873" y="165791"/>
                        <a:pt x="59748" y="175526"/>
                        <a:pt x="53351" y="185771"/>
                      </a:cubicBezTo>
                      <a:cubicBezTo>
                        <a:pt x="46954" y="196016"/>
                        <a:pt x="38948" y="227228"/>
                        <a:pt x="30321" y="238820"/>
                      </a:cubicBezTo>
                      <a:cubicBezTo>
                        <a:pt x="21694" y="250412"/>
                        <a:pt x="5453" y="257734"/>
                        <a:pt x="1587" y="255322"/>
                      </a:cubicBezTo>
                      <a:cubicBezTo>
                        <a:pt x="-2279" y="252910"/>
                        <a:pt x="1882" y="227888"/>
                        <a:pt x="3885" y="219485"/>
                      </a:cubicBezTo>
                      <a:cubicBezTo>
                        <a:pt x="5888" y="211082"/>
                        <a:pt x="9245" y="211605"/>
                        <a:pt x="13608" y="204901"/>
                      </a:cubicBezTo>
                      <a:cubicBezTo>
                        <a:pt x="17971" y="198197"/>
                        <a:pt x="28143" y="197705"/>
                        <a:pt x="33305" y="184122"/>
                      </a:cubicBezTo>
                      <a:cubicBezTo>
                        <a:pt x="32908" y="173208"/>
                        <a:pt x="40301" y="147214"/>
                        <a:pt x="41339" y="128261"/>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06" name="Oval 5"/>
                <p:cNvSpPr/>
                <p:nvPr/>
              </p:nvSpPr>
              <p:spPr>
                <a:xfrm>
                  <a:off x="1408742" y="3688875"/>
                  <a:ext cx="92366" cy="65361"/>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7434"/>
                    <a:gd name="connsiteY0" fmla="*/ 2641 h 64628"/>
                    <a:gd name="connsiteX1" fmla="*/ 63888 w 97434"/>
                    <a:gd name="connsiteY1" fmla="*/ 25036 h 64628"/>
                    <a:gd name="connsiteX2" fmla="*/ 97432 w 97434"/>
                    <a:gd name="connsiteY2" fmla="*/ 15634 h 64628"/>
                    <a:gd name="connsiteX3" fmla="*/ 84719 w 97434"/>
                    <a:gd name="connsiteY3" fmla="*/ 59389 h 64628"/>
                    <a:gd name="connsiteX4" fmla="*/ 45233 w 97434"/>
                    <a:gd name="connsiteY4" fmla="*/ 57339 h 64628"/>
                    <a:gd name="connsiteX5" fmla="*/ 1915 w 97434"/>
                    <a:gd name="connsiteY5" fmla="*/ 62498 h 64628"/>
                    <a:gd name="connsiteX6" fmla="*/ 48217 w 97434"/>
                    <a:gd name="connsiteY6" fmla="*/ 2641 h 64628"/>
                    <a:gd name="connsiteX0" fmla="*/ 17267 w 66484"/>
                    <a:gd name="connsiteY0" fmla="*/ 2641 h 62754"/>
                    <a:gd name="connsiteX1" fmla="*/ 32938 w 66484"/>
                    <a:gd name="connsiteY1" fmla="*/ 25036 h 62754"/>
                    <a:gd name="connsiteX2" fmla="*/ 66482 w 66484"/>
                    <a:gd name="connsiteY2" fmla="*/ 15634 h 62754"/>
                    <a:gd name="connsiteX3" fmla="*/ 53769 w 66484"/>
                    <a:gd name="connsiteY3" fmla="*/ 59389 h 62754"/>
                    <a:gd name="connsiteX4" fmla="*/ 14283 w 66484"/>
                    <a:gd name="connsiteY4" fmla="*/ 57339 h 62754"/>
                    <a:gd name="connsiteX5" fmla="*/ 4995 w 66484"/>
                    <a:gd name="connsiteY5" fmla="*/ 44673 h 62754"/>
                    <a:gd name="connsiteX6" fmla="*/ 17267 w 66484"/>
                    <a:gd name="connsiteY6" fmla="*/ 2641 h 62754"/>
                    <a:gd name="connsiteX0" fmla="*/ 7157 w 74199"/>
                    <a:gd name="connsiteY0" fmla="*/ 12326 h 51372"/>
                    <a:gd name="connsiteX1" fmla="*/ 40653 w 74199"/>
                    <a:gd name="connsiteY1" fmla="*/ 13654 h 51372"/>
                    <a:gd name="connsiteX2" fmla="*/ 74197 w 74199"/>
                    <a:gd name="connsiteY2" fmla="*/ 4252 h 51372"/>
                    <a:gd name="connsiteX3" fmla="*/ 61484 w 74199"/>
                    <a:gd name="connsiteY3" fmla="*/ 48007 h 51372"/>
                    <a:gd name="connsiteX4" fmla="*/ 21998 w 74199"/>
                    <a:gd name="connsiteY4" fmla="*/ 45957 h 51372"/>
                    <a:gd name="connsiteX5" fmla="*/ 12710 w 74199"/>
                    <a:gd name="connsiteY5" fmla="*/ 33291 h 51372"/>
                    <a:gd name="connsiteX6" fmla="*/ 7157 w 74199"/>
                    <a:gd name="connsiteY6" fmla="*/ 12326 h 51372"/>
                    <a:gd name="connsiteX0" fmla="*/ 7157 w 62856"/>
                    <a:gd name="connsiteY0" fmla="*/ 5434 h 44480"/>
                    <a:gd name="connsiteX1" fmla="*/ 40653 w 62856"/>
                    <a:gd name="connsiteY1" fmla="*/ 6762 h 44480"/>
                    <a:gd name="connsiteX2" fmla="*/ 56372 w 62856"/>
                    <a:gd name="connsiteY2" fmla="*/ 21667 h 44480"/>
                    <a:gd name="connsiteX3" fmla="*/ 61484 w 62856"/>
                    <a:gd name="connsiteY3" fmla="*/ 41115 h 44480"/>
                    <a:gd name="connsiteX4" fmla="*/ 21998 w 62856"/>
                    <a:gd name="connsiteY4" fmla="*/ 39065 h 44480"/>
                    <a:gd name="connsiteX5" fmla="*/ 12710 w 62856"/>
                    <a:gd name="connsiteY5" fmla="*/ 26399 h 44480"/>
                    <a:gd name="connsiteX6" fmla="*/ 7157 w 62856"/>
                    <a:gd name="connsiteY6" fmla="*/ 5434 h 4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56" h="44480">
                      <a:moveTo>
                        <a:pt x="7157" y="5434"/>
                      </a:moveTo>
                      <a:cubicBezTo>
                        <a:pt x="20457" y="-6481"/>
                        <a:pt x="32451" y="4597"/>
                        <a:pt x="40653" y="6762"/>
                      </a:cubicBezTo>
                      <a:cubicBezTo>
                        <a:pt x="48855" y="8927"/>
                        <a:pt x="56681" y="7569"/>
                        <a:pt x="56372" y="21667"/>
                      </a:cubicBezTo>
                      <a:cubicBezTo>
                        <a:pt x="56063" y="35765"/>
                        <a:pt x="66518" y="33575"/>
                        <a:pt x="61484" y="41115"/>
                      </a:cubicBezTo>
                      <a:cubicBezTo>
                        <a:pt x="56450" y="48655"/>
                        <a:pt x="30127" y="41518"/>
                        <a:pt x="21998" y="39065"/>
                      </a:cubicBezTo>
                      <a:cubicBezTo>
                        <a:pt x="13869" y="36612"/>
                        <a:pt x="24345" y="33145"/>
                        <a:pt x="12710" y="26399"/>
                      </a:cubicBezTo>
                      <a:cubicBezTo>
                        <a:pt x="1075" y="19653"/>
                        <a:pt x="-6143" y="17349"/>
                        <a:pt x="7157" y="5434"/>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07" name="Oval 7"/>
                <p:cNvSpPr/>
                <p:nvPr/>
              </p:nvSpPr>
              <p:spPr>
                <a:xfrm>
                  <a:off x="1315709" y="4618070"/>
                  <a:ext cx="212345" cy="194809"/>
                </a:xfrm>
                <a:custGeom>
                  <a:avLst/>
                  <a:gdLst>
                    <a:gd name="connsiteX0" fmla="*/ 0 w 142626"/>
                    <a:gd name="connsiteY0" fmla="*/ 58008 h 116016"/>
                    <a:gd name="connsiteX1" fmla="*/ 71313 w 142626"/>
                    <a:gd name="connsiteY1" fmla="*/ 0 h 116016"/>
                    <a:gd name="connsiteX2" fmla="*/ 142626 w 142626"/>
                    <a:gd name="connsiteY2" fmla="*/ 58008 h 116016"/>
                    <a:gd name="connsiteX3" fmla="*/ 71313 w 142626"/>
                    <a:gd name="connsiteY3" fmla="*/ 116016 h 116016"/>
                    <a:gd name="connsiteX4" fmla="*/ 0 w 142626"/>
                    <a:gd name="connsiteY4" fmla="*/ 58008 h 116016"/>
                    <a:gd name="connsiteX0" fmla="*/ 618 w 143244"/>
                    <a:gd name="connsiteY0" fmla="*/ 58008 h 116440"/>
                    <a:gd name="connsiteX1" fmla="*/ 71931 w 143244"/>
                    <a:gd name="connsiteY1" fmla="*/ 0 h 116440"/>
                    <a:gd name="connsiteX2" fmla="*/ 143244 w 143244"/>
                    <a:gd name="connsiteY2" fmla="*/ 58008 h 116440"/>
                    <a:gd name="connsiteX3" fmla="*/ 71931 w 143244"/>
                    <a:gd name="connsiteY3" fmla="*/ 116016 h 116440"/>
                    <a:gd name="connsiteX4" fmla="*/ 39175 w 143244"/>
                    <a:gd name="connsiteY4" fmla="*/ 82966 h 116440"/>
                    <a:gd name="connsiteX5" fmla="*/ 618 w 143244"/>
                    <a:gd name="connsiteY5" fmla="*/ 58008 h 116440"/>
                    <a:gd name="connsiteX0" fmla="*/ 240 w 200016"/>
                    <a:gd name="connsiteY0" fmla="*/ 1651 h 205339"/>
                    <a:gd name="connsiteX1" fmla="*/ 128703 w 200016"/>
                    <a:gd name="connsiteY1" fmla="*/ 88899 h 205339"/>
                    <a:gd name="connsiteX2" fmla="*/ 200016 w 200016"/>
                    <a:gd name="connsiteY2" fmla="*/ 146907 h 205339"/>
                    <a:gd name="connsiteX3" fmla="*/ 128703 w 200016"/>
                    <a:gd name="connsiteY3" fmla="*/ 204915 h 205339"/>
                    <a:gd name="connsiteX4" fmla="*/ 95947 w 200016"/>
                    <a:gd name="connsiteY4" fmla="*/ 171865 h 205339"/>
                    <a:gd name="connsiteX5" fmla="*/ 240 w 200016"/>
                    <a:gd name="connsiteY5" fmla="*/ 1651 h 205339"/>
                    <a:gd name="connsiteX0" fmla="*/ 16447 w 216223"/>
                    <a:gd name="connsiteY0" fmla="*/ 366 h 204296"/>
                    <a:gd name="connsiteX1" fmla="*/ 144910 w 216223"/>
                    <a:gd name="connsiteY1" fmla="*/ 87614 h 204296"/>
                    <a:gd name="connsiteX2" fmla="*/ 216223 w 216223"/>
                    <a:gd name="connsiteY2" fmla="*/ 145622 h 204296"/>
                    <a:gd name="connsiteX3" fmla="*/ 144910 w 216223"/>
                    <a:gd name="connsiteY3" fmla="*/ 203630 h 204296"/>
                    <a:gd name="connsiteX4" fmla="*/ 112154 w 216223"/>
                    <a:gd name="connsiteY4" fmla="*/ 170580 h 204296"/>
                    <a:gd name="connsiteX5" fmla="*/ 12141 w 216223"/>
                    <a:gd name="connsiteY5" fmla="*/ 61043 h 204296"/>
                    <a:gd name="connsiteX6" fmla="*/ 16447 w 216223"/>
                    <a:gd name="connsiteY6" fmla="*/ 366 h 204296"/>
                    <a:gd name="connsiteX0" fmla="*/ 12570 w 212346"/>
                    <a:gd name="connsiteY0" fmla="*/ 403 h 204333"/>
                    <a:gd name="connsiteX1" fmla="*/ 67796 w 212346"/>
                    <a:gd name="connsiteY1" fmla="*/ 37267 h 204333"/>
                    <a:gd name="connsiteX2" fmla="*/ 141033 w 212346"/>
                    <a:gd name="connsiteY2" fmla="*/ 87651 h 204333"/>
                    <a:gd name="connsiteX3" fmla="*/ 212346 w 212346"/>
                    <a:gd name="connsiteY3" fmla="*/ 145659 h 204333"/>
                    <a:gd name="connsiteX4" fmla="*/ 141033 w 212346"/>
                    <a:gd name="connsiteY4" fmla="*/ 203667 h 204333"/>
                    <a:gd name="connsiteX5" fmla="*/ 108277 w 212346"/>
                    <a:gd name="connsiteY5" fmla="*/ 170617 h 204333"/>
                    <a:gd name="connsiteX6" fmla="*/ 8264 w 212346"/>
                    <a:gd name="connsiteY6" fmla="*/ 61080 h 204333"/>
                    <a:gd name="connsiteX7" fmla="*/ 12570 w 212346"/>
                    <a:gd name="connsiteY7" fmla="*/ 403 h 204333"/>
                    <a:gd name="connsiteX0" fmla="*/ 12570 w 212346"/>
                    <a:gd name="connsiteY0" fmla="*/ 403 h 204333"/>
                    <a:gd name="connsiteX1" fmla="*/ 67796 w 212346"/>
                    <a:gd name="connsiteY1" fmla="*/ 37267 h 204333"/>
                    <a:gd name="connsiteX2" fmla="*/ 41602 w 212346"/>
                    <a:gd name="connsiteY2" fmla="*/ 61080 h 204333"/>
                    <a:gd name="connsiteX3" fmla="*/ 141033 w 212346"/>
                    <a:gd name="connsiteY3" fmla="*/ 87651 h 204333"/>
                    <a:gd name="connsiteX4" fmla="*/ 212346 w 212346"/>
                    <a:gd name="connsiteY4" fmla="*/ 145659 h 204333"/>
                    <a:gd name="connsiteX5" fmla="*/ 141033 w 212346"/>
                    <a:gd name="connsiteY5" fmla="*/ 203667 h 204333"/>
                    <a:gd name="connsiteX6" fmla="*/ 108277 w 212346"/>
                    <a:gd name="connsiteY6" fmla="*/ 170617 h 204333"/>
                    <a:gd name="connsiteX7" fmla="*/ 8264 w 212346"/>
                    <a:gd name="connsiteY7" fmla="*/ 61080 h 204333"/>
                    <a:gd name="connsiteX8" fmla="*/ 12570 w 212346"/>
                    <a:gd name="connsiteY8" fmla="*/ 403 h 204333"/>
                    <a:gd name="connsiteX0" fmla="*/ 12570 w 212346"/>
                    <a:gd name="connsiteY0" fmla="*/ 403 h 204333"/>
                    <a:gd name="connsiteX1" fmla="*/ 67796 w 212346"/>
                    <a:gd name="connsiteY1" fmla="*/ 37267 h 204333"/>
                    <a:gd name="connsiteX2" fmla="*/ 41602 w 212346"/>
                    <a:gd name="connsiteY2" fmla="*/ 61080 h 204333"/>
                    <a:gd name="connsiteX3" fmla="*/ 91608 w 212346"/>
                    <a:gd name="connsiteY3" fmla="*/ 99180 h 204333"/>
                    <a:gd name="connsiteX4" fmla="*/ 141033 w 212346"/>
                    <a:gd name="connsiteY4" fmla="*/ 87651 h 204333"/>
                    <a:gd name="connsiteX5" fmla="*/ 212346 w 212346"/>
                    <a:gd name="connsiteY5" fmla="*/ 145659 h 204333"/>
                    <a:gd name="connsiteX6" fmla="*/ 141033 w 212346"/>
                    <a:gd name="connsiteY6" fmla="*/ 203667 h 204333"/>
                    <a:gd name="connsiteX7" fmla="*/ 108277 w 212346"/>
                    <a:gd name="connsiteY7" fmla="*/ 170617 h 204333"/>
                    <a:gd name="connsiteX8" fmla="*/ 8264 w 212346"/>
                    <a:gd name="connsiteY8" fmla="*/ 61080 h 204333"/>
                    <a:gd name="connsiteX9" fmla="*/ 12570 w 212346"/>
                    <a:gd name="connsiteY9" fmla="*/ 403 h 204333"/>
                    <a:gd name="connsiteX0" fmla="*/ 12570 w 212346"/>
                    <a:gd name="connsiteY0" fmla="*/ 403 h 195348"/>
                    <a:gd name="connsiteX1" fmla="*/ 67796 w 212346"/>
                    <a:gd name="connsiteY1" fmla="*/ 37267 h 195348"/>
                    <a:gd name="connsiteX2" fmla="*/ 41602 w 212346"/>
                    <a:gd name="connsiteY2" fmla="*/ 61080 h 195348"/>
                    <a:gd name="connsiteX3" fmla="*/ 91608 w 212346"/>
                    <a:gd name="connsiteY3" fmla="*/ 99180 h 195348"/>
                    <a:gd name="connsiteX4" fmla="*/ 141033 w 212346"/>
                    <a:gd name="connsiteY4" fmla="*/ 87651 h 195348"/>
                    <a:gd name="connsiteX5" fmla="*/ 212346 w 212346"/>
                    <a:gd name="connsiteY5" fmla="*/ 145659 h 195348"/>
                    <a:gd name="connsiteX6" fmla="*/ 150558 w 212346"/>
                    <a:gd name="connsiteY6" fmla="*/ 194142 h 195348"/>
                    <a:gd name="connsiteX7" fmla="*/ 108277 w 212346"/>
                    <a:gd name="connsiteY7" fmla="*/ 170617 h 195348"/>
                    <a:gd name="connsiteX8" fmla="*/ 8264 w 212346"/>
                    <a:gd name="connsiteY8" fmla="*/ 61080 h 195348"/>
                    <a:gd name="connsiteX9" fmla="*/ 12570 w 212346"/>
                    <a:gd name="connsiteY9" fmla="*/ 403 h 195348"/>
                    <a:gd name="connsiteX0" fmla="*/ 12570 w 212346"/>
                    <a:gd name="connsiteY0" fmla="*/ 403 h 194808"/>
                    <a:gd name="connsiteX1" fmla="*/ 67796 w 212346"/>
                    <a:gd name="connsiteY1" fmla="*/ 37267 h 194808"/>
                    <a:gd name="connsiteX2" fmla="*/ 41602 w 212346"/>
                    <a:gd name="connsiteY2" fmla="*/ 61080 h 194808"/>
                    <a:gd name="connsiteX3" fmla="*/ 91608 w 212346"/>
                    <a:gd name="connsiteY3" fmla="*/ 99180 h 194808"/>
                    <a:gd name="connsiteX4" fmla="*/ 141033 w 212346"/>
                    <a:gd name="connsiteY4" fmla="*/ 87651 h 194808"/>
                    <a:gd name="connsiteX5" fmla="*/ 212346 w 212346"/>
                    <a:gd name="connsiteY5" fmla="*/ 145659 h 194808"/>
                    <a:gd name="connsiteX6" fmla="*/ 150558 w 212346"/>
                    <a:gd name="connsiteY6" fmla="*/ 194142 h 194808"/>
                    <a:gd name="connsiteX7" fmla="*/ 108277 w 212346"/>
                    <a:gd name="connsiteY7" fmla="*/ 170617 h 194808"/>
                    <a:gd name="connsiteX8" fmla="*/ 70177 w 212346"/>
                    <a:gd name="connsiteY8" fmla="*/ 120612 h 194808"/>
                    <a:gd name="connsiteX9" fmla="*/ 8264 w 212346"/>
                    <a:gd name="connsiteY9" fmla="*/ 61080 h 194808"/>
                    <a:gd name="connsiteX10" fmla="*/ 12570 w 212346"/>
                    <a:gd name="connsiteY10" fmla="*/ 403 h 194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346" h="194808">
                      <a:moveTo>
                        <a:pt x="12570" y="403"/>
                      </a:moveTo>
                      <a:cubicBezTo>
                        <a:pt x="22492" y="-3566"/>
                        <a:pt x="46386" y="22726"/>
                        <a:pt x="67796" y="37267"/>
                      </a:cubicBezTo>
                      <a:cubicBezTo>
                        <a:pt x="85335" y="48967"/>
                        <a:pt x="29396" y="52683"/>
                        <a:pt x="41602" y="61080"/>
                      </a:cubicBezTo>
                      <a:cubicBezTo>
                        <a:pt x="46761" y="67827"/>
                        <a:pt x="75036" y="94752"/>
                        <a:pt x="91608" y="99180"/>
                      </a:cubicBezTo>
                      <a:cubicBezTo>
                        <a:pt x="108180" y="103609"/>
                        <a:pt x="120910" y="79905"/>
                        <a:pt x="141033" y="87651"/>
                      </a:cubicBezTo>
                      <a:cubicBezTo>
                        <a:pt x="161156" y="95397"/>
                        <a:pt x="212346" y="113622"/>
                        <a:pt x="212346" y="145659"/>
                      </a:cubicBezTo>
                      <a:cubicBezTo>
                        <a:pt x="212346" y="177696"/>
                        <a:pt x="167903" y="189982"/>
                        <a:pt x="150558" y="194142"/>
                      </a:cubicBezTo>
                      <a:cubicBezTo>
                        <a:pt x="133213" y="198302"/>
                        <a:pt x="123658" y="182078"/>
                        <a:pt x="108277" y="170617"/>
                      </a:cubicBezTo>
                      <a:cubicBezTo>
                        <a:pt x="92896" y="159156"/>
                        <a:pt x="86846" y="138868"/>
                        <a:pt x="70177" y="120612"/>
                      </a:cubicBezTo>
                      <a:cubicBezTo>
                        <a:pt x="53508" y="102356"/>
                        <a:pt x="15881" y="81909"/>
                        <a:pt x="8264" y="61080"/>
                      </a:cubicBezTo>
                      <a:cubicBezTo>
                        <a:pt x="-7687" y="32711"/>
                        <a:pt x="2648" y="4372"/>
                        <a:pt x="12570" y="403"/>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08" name="Oval 5"/>
                <p:cNvSpPr/>
                <p:nvPr/>
              </p:nvSpPr>
              <p:spPr>
                <a:xfrm>
                  <a:off x="2040945" y="4003253"/>
                  <a:ext cx="194288" cy="92565"/>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7434"/>
                    <a:gd name="connsiteY0" fmla="*/ 2641 h 64628"/>
                    <a:gd name="connsiteX1" fmla="*/ 63888 w 97434"/>
                    <a:gd name="connsiteY1" fmla="*/ 25036 h 64628"/>
                    <a:gd name="connsiteX2" fmla="*/ 97432 w 97434"/>
                    <a:gd name="connsiteY2" fmla="*/ 15634 h 64628"/>
                    <a:gd name="connsiteX3" fmla="*/ 84719 w 97434"/>
                    <a:gd name="connsiteY3" fmla="*/ 59389 h 64628"/>
                    <a:gd name="connsiteX4" fmla="*/ 45233 w 97434"/>
                    <a:gd name="connsiteY4" fmla="*/ 57339 h 64628"/>
                    <a:gd name="connsiteX5" fmla="*/ 1915 w 97434"/>
                    <a:gd name="connsiteY5" fmla="*/ 62498 h 64628"/>
                    <a:gd name="connsiteX6" fmla="*/ 48217 w 97434"/>
                    <a:gd name="connsiteY6" fmla="*/ 2641 h 64628"/>
                    <a:gd name="connsiteX0" fmla="*/ 17267 w 66484"/>
                    <a:gd name="connsiteY0" fmla="*/ 2641 h 62754"/>
                    <a:gd name="connsiteX1" fmla="*/ 32938 w 66484"/>
                    <a:gd name="connsiteY1" fmla="*/ 25036 h 62754"/>
                    <a:gd name="connsiteX2" fmla="*/ 66482 w 66484"/>
                    <a:gd name="connsiteY2" fmla="*/ 15634 h 62754"/>
                    <a:gd name="connsiteX3" fmla="*/ 53769 w 66484"/>
                    <a:gd name="connsiteY3" fmla="*/ 59389 h 62754"/>
                    <a:gd name="connsiteX4" fmla="*/ 14283 w 66484"/>
                    <a:gd name="connsiteY4" fmla="*/ 57339 h 62754"/>
                    <a:gd name="connsiteX5" fmla="*/ 4995 w 66484"/>
                    <a:gd name="connsiteY5" fmla="*/ 44673 h 62754"/>
                    <a:gd name="connsiteX6" fmla="*/ 17267 w 66484"/>
                    <a:gd name="connsiteY6" fmla="*/ 2641 h 62754"/>
                    <a:gd name="connsiteX0" fmla="*/ 7157 w 74199"/>
                    <a:gd name="connsiteY0" fmla="*/ 12326 h 51372"/>
                    <a:gd name="connsiteX1" fmla="*/ 40653 w 74199"/>
                    <a:gd name="connsiteY1" fmla="*/ 13654 h 51372"/>
                    <a:gd name="connsiteX2" fmla="*/ 74197 w 74199"/>
                    <a:gd name="connsiteY2" fmla="*/ 4252 h 51372"/>
                    <a:gd name="connsiteX3" fmla="*/ 61484 w 74199"/>
                    <a:gd name="connsiteY3" fmla="*/ 48007 h 51372"/>
                    <a:gd name="connsiteX4" fmla="*/ 21998 w 74199"/>
                    <a:gd name="connsiteY4" fmla="*/ 45957 h 51372"/>
                    <a:gd name="connsiteX5" fmla="*/ 12710 w 74199"/>
                    <a:gd name="connsiteY5" fmla="*/ 33291 h 51372"/>
                    <a:gd name="connsiteX6" fmla="*/ 7157 w 74199"/>
                    <a:gd name="connsiteY6" fmla="*/ 12326 h 51372"/>
                    <a:gd name="connsiteX0" fmla="*/ 7157 w 62856"/>
                    <a:gd name="connsiteY0" fmla="*/ 5434 h 44480"/>
                    <a:gd name="connsiteX1" fmla="*/ 40653 w 62856"/>
                    <a:gd name="connsiteY1" fmla="*/ 6762 h 44480"/>
                    <a:gd name="connsiteX2" fmla="*/ 56372 w 62856"/>
                    <a:gd name="connsiteY2" fmla="*/ 21667 h 44480"/>
                    <a:gd name="connsiteX3" fmla="*/ 61484 w 62856"/>
                    <a:gd name="connsiteY3" fmla="*/ 41115 h 44480"/>
                    <a:gd name="connsiteX4" fmla="*/ 21998 w 62856"/>
                    <a:gd name="connsiteY4" fmla="*/ 39065 h 44480"/>
                    <a:gd name="connsiteX5" fmla="*/ 12710 w 62856"/>
                    <a:gd name="connsiteY5" fmla="*/ 26399 h 44480"/>
                    <a:gd name="connsiteX6" fmla="*/ 7157 w 62856"/>
                    <a:gd name="connsiteY6" fmla="*/ 5434 h 44480"/>
                    <a:gd name="connsiteX0" fmla="*/ 7157 w 62856"/>
                    <a:gd name="connsiteY0" fmla="*/ 5763 h 44809"/>
                    <a:gd name="connsiteX1" fmla="*/ 36910 w 62856"/>
                    <a:gd name="connsiteY1" fmla="*/ 5920 h 44809"/>
                    <a:gd name="connsiteX2" fmla="*/ 56372 w 62856"/>
                    <a:gd name="connsiteY2" fmla="*/ 21996 h 44809"/>
                    <a:gd name="connsiteX3" fmla="*/ 61484 w 62856"/>
                    <a:gd name="connsiteY3" fmla="*/ 41444 h 44809"/>
                    <a:gd name="connsiteX4" fmla="*/ 21998 w 62856"/>
                    <a:gd name="connsiteY4" fmla="*/ 39394 h 44809"/>
                    <a:gd name="connsiteX5" fmla="*/ 12710 w 62856"/>
                    <a:gd name="connsiteY5" fmla="*/ 26728 h 44809"/>
                    <a:gd name="connsiteX6" fmla="*/ 7157 w 62856"/>
                    <a:gd name="connsiteY6" fmla="*/ 5763 h 44809"/>
                    <a:gd name="connsiteX0" fmla="*/ 7157 w 62856"/>
                    <a:gd name="connsiteY0" fmla="*/ 5763 h 44809"/>
                    <a:gd name="connsiteX1" fmla="*/ 36910 w 62856"/>
                    <a:gd name="connsiteY1" fmla="*/ 5920 h 44809"/>
                    <a:gd name="connsiteX2" fmla="*/ 56372 w 62856"/>
                    <a:gd name="connsiteY2" fmla="*/ 21996 h 44809"/>
                    <a:gd name="connsiteX3" fmla="*/ 61484 w 62856"/>
                    <a:gd name="connsiteY3" fmla="*/ 41444 h 44809"/>
                    <a:gd name="connsiteX4" fmla="*/ 21998 w 62856"/>
                    <a:gd name="connsiteY4" fmla="*/ 39394 h 44809"/>
                    <a:gd name="connsiteX5" fmla="*/ 12710 w 62856"/>
                    <a:gd name="connsiteY5" fmla="*/ 26728 h 44809"/>
                    <a:gd name="connsiteX6" fmla="*/ 7157 w 62856"/>
                    <a:gd name="connsiteY6" fmla="*/ 5763 h 44809"/>
                    <a:gd name="connsiteX0" fmla="*/ 7157 w 63673"/>
                    <a:gd name="connsiteY0" fmla="*/ 5763 h 44809"/>
                    <a:gd name="connsiteX1" fmla="*/ 36910 w 63673"/>
                    <a:gd name="connsiteY1" fmla="*/ 5920 h 44809"/>
                    <a:gd name="connsiteX2" fmla="*/ 56372 w 63673"/>
                    <a:gd name="connsiteY2" fmla="*/ 21996 h 44809"/>
                    <a:gd name="connsiteX3" fmla="*/ 61484 w 63673"/>
                    <a:gd name="connsiteY3" fmla="*/ 41444 h 44809"/>
                    <a:gd name="connsiteX4" fmla="*/ 21998 w 63673"/>
                    <a:gd name="connsiteY4" fmla="*/ 39394 h 44809"/>
                    <a:gd name="connsiteX5" fmla="*/ 12710 w 63673"/>
                    <a:gd name="connsiteY5" fmla="*/ 26728 h 44809"/>
                    <a:gd name="connsiteX6" fmla="*/ 7157 w 63673"/>
                    <a:gd name="connsiteY6" fmla="*/ 5763 h 44809"/>
                    <a:gd name="connsiteX0" fmla="*/ 4558 w 61074"/>
                    <a:gd name="connsiteY0" fmla="*/ 5763 h 44809"/>
                    <a:gd name="connsiteX1" fmla="*/ 34311 w 61074"/>
                    <a:gd name="connsiteY1" fmla="*/ 5920 h 44809"/>
                    <a:gd name="connsiteX2" fmla="*/ 53773 w 61074"/>
                    <a:gd name="connsiteY2" fmla="*/ 21996 h 44809"/>
                    <a:gd name="connsiteX3" fmla="*/ 58885 w 61074"/>
                    <a:gd name="connsiteY3" fmla="*/ 41444 h 44809"/>
                    <a:gd name="connsiteX4" fmla="*/ 19399 w 61074"/>
                    <a:gd name="connsiteY4" fmla="*/ 39394 h 44809"/>
                    <a:gd name="connsiteX5" fmla="*/ 10111 w 61074"/>
                    <a:gd name="connsiteY5" fmla="*/ 26728 h 44809"/>
                    <a:gd name="connsiteX6" fmla="*/ 4558 w 61074"/>
                    <a:gd name="connsiteY6" fmla="*/ 5763 h 44809"/>
                    <a:gd name="connsiteX0" fmla="*/ 4558 w 61074"/>
                    <a:gd name="connsiteY0" fmla="*/ 5763 h 45510"/>
                    <a:gd name="connsiteX1" fmla="*/ 34311 w 61074"/>
                    <a:gd name="connsiteY1" fmla="*/ 5920 h 45510"/>
                    <a:gd name="connsiteX2" fmla="*/ 53773 w 61074"/>
                    <a:gd name="connsiteY2" fmla="*/ 21996 h 45510"/>
                    <a:gd name="connsiteX3" fmla="*/ 58885 w 61074"/>
                    <a:gd name="connsiteY3" fmla="*/ 41444 h 45510"/>
                    <a:gd name="connsiteX4" fmla="*/ 29130 w 61074"/>
                    <a:gd name="connsiteY4" fmla="*/ 41735 h 45510"/>
                    <a:gd name="connsiteX5" fmla="*/ 10111 w 61074"/>
                    <a:gd name="connsiteY5" fmla="*/ 26728 h 45510"/>
                    <a:gd name="connsiteX6" fmla="*/ 4558 w 61074"/>
                    <a:gd name="connsiteY6" fmla="*/ 5763 h 45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74" h="45510">
                      <a:moveTo>
                        <a:pt x="4558" y="5763"/>
                      </a:moveTo>
                      <a:cubicBezTo>
                        <a:pt x="17858" y="-6152"/>
                        <a:pt x="26109" y="3755"/>
                        <a:pt x="34311" y="5920"/>
                      </a:cubicBezTo>
                      <a:cubicBezTo>
                        <a:pt x="42513" y="8085"/>
                        <a:pt x="47345" y="10239"/>
                        <a:pt x="53773" y="21996"/>
                      </a:cubicBezTo>
                      <a:cubicBezTo>
                        <a:pt x="59452" y="34923"/>
                        <a:pt x="63919" y="33904"/>
                        <a:pt x="58885" y="41444"/>
                      </a:cubicBezTo>
                      <a:cubicBezTo>
                        <a:pt x="53851" y="48984"/>
                        <a:pt x="37259" y="44188"/>
                        <a:pt x="29130" y="41735"/>
                      </a:cubicBezTo>
                      <a:cubicBezTo>
                        <a:pt x="21001" y="39282"/>
                        <a:pt x="21746" y="33474"/>
                        <a:pt x="10111" y="26728"/>
                      </a:cubicBezTo>
                      <a:cubicBezTo>
                        <a:pt x="-1524" y="19982"/>
                        <a:pt x="-2754" y="14166"/>
                        <a:pt x="4558" y="5763"/>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09" name="Oval 5"/>
                <p:cNvSpPr/>
                <p:nvPr/>
              </p:nvSpPr>
              <p:spPr>
                <a:xfrm>
                  <a:off x="1806627" y="4121258"/>
                  <a:ext cx="188261" cy="191765"/>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7434"/>
                    <a:gd name="connsiteY0" fmla="*/ 2641 h 64628"/>
                    <a:gd name="connsiteX1" fmla="*/ 63888 w 97434"/>
                    <a:gd name="connsiteY1" fmla="*/ 25036 h 64628"/>
                    <a:gd name="connsiteX2" fmla="*/ 97432 w 97434"/>
                    <a:gd name="connsiteY2" fmla="*/ 15634 h 64628"/>
                    <a:gd name="connsiteX3" fmla="*/ 84719 w 97434"/>
                    <a:gd name="connsiteY3" fmla="*/ 59389 h 64628"/>
                    <a:gd name="connsiteX4" fmla="*/ 45233 w 97434"/>
                    <a:gd name="connsiteY4" fmla="*/ 57339 h 64628"/>
                    <a:gd name="connsiteX5" fmla="*/ 1915 w 97434"/>
                    <a:gd name="connsiteY5" fmla="*/ 62498 h 64628"/>
                    <a:gd name="connsiteX6" fmla="*/ 48217 w 97434"/>
                    <a:gd name="connsiteY6" fmla="*/ 2641 h 64628"/>
                    <a:gd name="connsiteX0" fmla="*/ 17267 w 66484"/>
                    <a:gd name="connsiteY0" fmla="*/ 2641 h 62754"/>
                    <a:gd name="connsiteX1" fmla="*/ 32938 w 66484"/>
                    <a:gd name="connsiteY1" fmla="*/ 25036 h 62754"/>
                    <a:gd name="connsiteX2" fmla="*/ 66482 w 66484"/>
                    <a:gd name="connsiteY2" fmla="*/ 15634 h 62754"/>
                    <a:gd name="connsiteX3" fmla="*/ 53769 w 66484"/>
                    <a:gd name="connsiteY3" fmla="*/ 59389 h 62754"/>
                    <a:gd name="connsiteX4" fmla="*/ 14283 w 66484"/>
                    <a:gd name="connsiteY4" fmla="*/ 57339 h 62754"/>
                    <a:gd name="connsiteX5" fmla="*/ 4995 w 66484"/>
                    <a:gd name="connsiteY5" fmla="*/ 44673 h 62754"/>
                    <a:gd name="connsiteX6" fmla="*/ 17267 w 66484"/>
                    <a:gd name="connsiteY6" fmla="*/ 2641 h 62754"/>
                    <a:gd name="connsiteX0" fmla="*/ 7157 w 74199"/>
                    <a:gd name="connsiteY0" fmla="*/ 12326 h 51372"/>
                    <a:gd name="connsiteX1" fmla="*/ 40653 w 74199"/>
                    <a:gd name="connsiteY1" fmla="*/ 13654 h 51372"/>
                    <a:gd name="connsiteX2" fmla="*/ 74197 w 74199"/>
                    <a:gd name="connsiteY2" fmla="*/ 4252 h 51372"/>
                    <a:gd name="connsiteX3" fmla="*/ 61484 w 74199"/>
                    <a:gd name="connsiteY3" fmla="*/ 48007 h 51372"/>
                    <a:gd name="connsiteX4" fmla="*/ 21998 w 74199"/>
                    <a:gd name="connsiteY4" fmla="*/ 45957 h 51372"/>
                    <a:gd name="connsiteX5" fmla="*/ 12710 w 74199"/>
                    <a:gd name="connsiteY5" fmla="*/ 33291 h 51372"/>
                    <a:gd name="connsiteX6" fmla="*/ 7157 w 74199"/>
                    <a:gd name="connsiteY6" fmla="*/ 12326 h 51372"/>
                    <a:gd name="connsiteX0" fmla="*/ 7157 w 62856"/>
                    <a:gd name="connsiteY0" fmla="*/ 5434 h 44480"/>
                    <a:gd name="connsiteX1" fmla="*/ 40653 w 62856"/>
                    <a:gd name="connsiteY1" fmla="*/ 6762 h 44480"/>
                    <a:gd name="connsiteX2" fmla="*/ 56372 w 62856"/>
                    <a:gd name="connsiteY2" fmla="*/ 21667 h 44480"/>
                    <a:gd name="connsiteX3" fmla="*/ 61484 w 62856"/>
                    <a:gd name="connsiteY3" fmla="*/ 41115 h 44480"/>
                    <a:gd name="connsiteX4" fmla="*/ 21998 w 62856"/>
                    <a:gd name="connsiteY4" fmla="*/ 39065 h 44480"/>
                    <a:gd name="connsiteX5" fmla="*/ 12710 w 62856"/>
                    <a:gd name="connsiteY5" fmla="*/ 26399 h 44480"/>
                    <a:gd name="connsiteX6" fmla="*/ 7157 w 62856"/>
                    <a:gd name="connsiteY6" fmla="*/ 5434 h 44480"/>
                    <a:gd name="connsiteX0" fmla="*/ 7157 w 62856"/>
                    <a:gd name="connsiteY0" fmla="*/ 5763 h 44809"/>
                    <a:gd name="connsiteX1" fmla="*/ 36910 w 62856"/>
                    <a:gd name="connsiteY1" fmla="*/ 5920 h 44809"/>
                    <a:gd name="connsiteX2" fmla="*/ 56372 w 62856"/>
                    <a:gd name="connsiteY2" fmla="*/ 21996 h 44809"/>
                    <a:gd name="connsiteX3" fmla="*/ 61484 w 62856"/>
                    <a:gd name="connsiteY3" fmla="*/ 41444 h 44809"/>
                    <a:gd name="connsiteX4" fmla="*/ 21998 w 62856"/>
                    <a:gd name="connsiteY4" fmla="*/ 39394 h 44809"/>
                    <a:gd name="connsiteX5" fmla="*/ 12710 w 62856"/>
                    <a:gd name="connsiteY5" fmla="*/ 26728 h 44809"/>
                    <a:gd name="connsiteX6" fmla="*/ 7157 w 62856"/>
                    <a:gd name="connsiteY6" fmla="*/ 5763 h 44809"/>
                    <a:gd name="connsiteX0" fmla="*/ 7157 w 62856"/>
                    <a:gd name="connsiteY0" fmla="*/ 5763 h 44809"/>
                    <a:gd name="connsiteX1" fmla="*/ 36910 w 62856"/>
                    <a:gd name="connsiteY1" fmla="*/ 5920 h 44809"/>
                    <a:gd name="connsiteX2" fmla="*/ 56372 w 62856"/>
                    <a:gd name="connsiteY2" fmla="*/ 21996 h 44809"/>
                    <a:gd name="connsiteX3" fmla="*/ 61484 w 62856"/>
                    <a:gd name="connsiteY3" fmla="*/ 41444 h 44809"/>
                    <a:gd name="connsiteX4" fmla="*/ 21998 w 62856"/>
                    <a:gd name="connsiteY4" fmla="*/ 39394 h 44809"/>
                    <a:gd name="connsiteX5" fmla="*/ 12710 w 62856"/>
                    <a:gd name="connsiteY5" fmla="*/ 26728 h 44809"/>
                    <a:gd name="connsiteX6" fmla="*/ 7157 w 62856"/>
                    <a:gd name="connsiteY6" fmla="*/ 5763 h 44809"/>
                    <a:gd name="connsiteX0" fmla="*/ 7157 w 63673"/>
                    <a:gd name="connsiteY0" fmla="*/ 5763 h 44809"/>
                    <a:gd name="connsiteX1" fmla="*/ 36910 w 63673"/>
                    <a:gd name="connsiteY1" fmla="*/ 5920 h 44809"/>
                    <a:gd name="connsiteX2" fmla="*/ 56372 w 63673"/>
                    <a:gd name="connsiteY2" fmla="*/ 21996 h 44809"/>
                    <a:gd name="connsiteX3" fmla="*/ 61484 w 63673"/>
                    <a:gd name="connsiteY3" fmla="*/ 41444 h 44809"/>
                    <a:gd name="connsiteX4" fmla="*/ 21998 w 63673"/>
                    <a:gd name="connsiteY4" fmla="*/ 39394 h 44809"/>
                    <a:gd name="connsiteX5" fmla="*/ 12710 w 63673"/>
                    <a:gd name="connsiteY5" fmla="*/ 26728 h 44809"/>
                    <a:gd name="connsiteX6" fmla="*/ 7157 w 63673"/>
                    <a:gd name="connsiteY6" fmla="*/ 5763 h 44809"/>
                    <a:gd name="connsiteX0" fmla="*/ 4558 w 61074"/>
                    <a:gd name="connsiteY0" fmla="*/ 5763 h 44809"/>
                    <a:gd name="connsiteX1" fmla="*/ 34311 w 61074"/>
                    <a:gd name="connsiteY1" fmla="*/ 5920 h 44809"/>
                    <a:gd name="connsiteX2" fmla="*/ 53773 w 61074"/>
                    <a:gd name="connsiteY2" fmla="*/ 21996 h 44809"/>
                    <a:gd name="connsiteX3" fmla="*/ 58885 w 61074"/>
                    <a:gd name="connsiteY3" fmla="*/ 41444 h 44809"/>
                    <a:gd name="connsiteX4" fmla="*/ 19399 w 61074"/>
                    <a:gd name="connsiteY4" fmla="*/ 39394 h 44809"/>
                    <a:gd name="connsiteX5" fmla="*/ 10111 w 61074"/>
                    <a:gd name="connsiteY5" fmla="*/ 26728 h 44809"/>
                    <a:gd name="connsiteX6" fmla="*/ 4558 w 61074"/>
                    <a:gd name="connsiteY6" fmla="*/ 5763 h 44809"/>
                    <a:gd name="connsiteX0" fmla="*/ 4558 w 61074"/>
                    <a:gd name="connsiteY0" fmla="*/ 5763 h 45510"/>
                    <a:gd name="connsiteX1" fmla="*/ 34311 w 61074"/>
                    <a:gd name="connsiteY1" fmla="*/ 5920 h 45510"/>
                    <a:gd name="connsiteX2" fmla="*/ 53773 w 61074"/>
                    <a:gd name="connsiteY2" fmla="*/ 21996 h 45510"/>
                    <a:gd name="connsiteX3" fmla="*/ 58885 w 61074"/>
                    <a:gd name="connsiteY3" fmla="*/ 41444 h 45510"/>
                    <a:gd name="connsiteX4" fmla="*/ 29130 w 61074"/>
                    <a:gd name="connsiteY4" fmla="*/ 41735 h 45510"/>
                    <a:gd name="connsiteX5" fmla="*/ 10111 w 61074"/>
                    <a:gd name="connsiteY5" fmla="*/ 26728 h 45510"/>
                    <a:gd name="connsiteX6" fmla="*/ 4558 w 61074"/>
                    <a:gd name="connsiteY6" fmla="*/ 5763 h 45510"/>
                    <a:gd name="connsiteX0" fmla="*/ 4558 w 54769"/>
                    <a:gd name="connsiteY0" fmla="*/ 5763 h 41746"/>
                    <a:gd name="connsiteX1" fmla="*/ 34311 w 54769"/>
                    <a:gd name="connsiteY1" fmla="*/ 5920 h 41746"/>
                    <a:gd name="connsiteX2" fmla="*/ 53773 w 54769"/>
                    <a:gd name="connsiteY2" fmla="*/ 21996 h 41746"/>
                    <a:gd name="connsiteX3" fmla="*/ 34183 w 54769"/>
                    <a:gd name="connsiteY3" fmla="*/ 28566 h 41746"/>
                    <a:gd name="connsiteX4" fmla="*/ 29130 w 54769"/>
                    <a:gd name="connsiteY4" fmla="*/ 41735 h 41746"/>
                    <a:gd name="connsiteX5" fmla="*/ 10111 w 54769"/>
                    <a:gd name="connsiteY5" fmla="*/ 26728 h 41746"/>
                    <a:gd name="connsiteX6" fmla="*/ 4558 w 54769"/>
                    <a:gd name="connsiteY6" fmla="*/ 5763 h 41746"/>
                    <a:gd name="connsiteX0" fmla="*/ 4558 w 39629"/>
                    <a:gd name="connsiteY0" fmla="*/ 5763 h 41746"/>
                    <a:gd name="connsiteX1" fmla="*/ 34311 w 39629"/>
                    <a:gd name="connsiteY1" fmla="*/ 5920 h 41746"/>
                    <a:gd name="connsiteX2" fmla="*/ 36557 w 39629"/>
                    <a:gd name="connsiteY2" fmla="*/ 23167 h 41746"/>
                    <a:gd name="connsiteX3" fmla="*/ 34183 w 39629"/>
                    <a:gd name="connsiteY3" fmla="*/ 28566 h 41746"/>
                    <a:gd name="connsiteX4" fmla="*/ 29130 w 39629"/>
                    <a:gd name="connsiteY4" fmla="*/ 41735 h 41746"/>
                    <a:gd name="connsiteX5" fmla="*/ 10111 w 39629"/>
                    <a:gd name="connsiteY5" fmla="*/ 26728 h 41746"/>
                    <a:gd name="connsiteX6" fmla="*/ 4558 w 39629"/>
                    <a:gd name="connsiteY6" fmla="*/ 5763 h 41746"/>
                    <a:gd name="connsiteX0" fmla="*/ 4558 w 39629"/>
                    <a:gd name="connsiteY0" fmla="*/ 5138 h 41121"/>
                    <a:gd name="connsiteX1" fmla="*/ 29071 w 39629"/>
                    <a:gd name="connsiteY1" fmla="*/ 7636 h 41121"/>
                    <a:gd name="connsiteX2" fmla="*/ 36557 w 39629"/>
                    <a:gd name="connsiteY2" fmla="*/ 22542 h 41121"/>
                    <a:gd name="connsiteX3" fmla="*/ 34183 w 39629"/>
                    <a:gd name="connsiteY3" fmla="*/ 27941 h 41121"/>
                    <a:gd name="connsiteX4" fmla="*/ 29130 w 39629"/>
                    <a:gd name="connsiteY4" fmla="*/ 41110 h 41121"/>
                    <a:gd name="connsiteX5" fmla="*/ 10111 w 39629"/>
                    <a:gd name="connsiteY5" fmla="*/ 26103 h 41121"/>
                    <a:gd name="connsiteX6" fmla="*/ 4558 w 39629"/>
                    <a:gd name="connsiteY6" fmla="*/ 5138 h 41121"/>
                    <a:gd name="connsiteX0" fmla="*/ 23688 w 58759"/>
                    <a:gd name="connsiteY0" fmla="*/ 5138 h 91171"/>
                    <a:gd name="connsiteX1" fmla="*/ 48201 w 58759"/>
                    <a:gd name="connsiteY1" fmla="*/ 7636 h 91171"/>
                    <a:gd name="connsiteX2" fmla="*/ 55687 w 58759"/>
                    <a:gd name="connsiteY2" fmla="*/ 22542 h 91171"/>
                    <a:gd name="connsiteX3" fmla="*/ 53313 w 58759"/>
                    <a:gd name="connsiteY3" fmla="*/ 27941 h 91171"/>
                    <a:gd name="connsiteX4" fmla="*/ 48260 w 58759"/>
                    <a:gd name="connsiteY4" fmla="*/ 41110 h 91171"/>
                    <a:gd name="connsiteX5" fmla="*/ 3042 w 58759"/>
                    <a:gd name="connsiteY5" fmla="*/ 90495 h 91171"/>
                    <a:gd name="connsiteX6" fmla="*/ 23688 w 58759"/>
                    <a:gd name="connsiteY6" fmla="*/ 5138 h 91171"/>
                    <a:gd name="connsiteX0" fmla="*/ 28522 w 58354"/>
                    <a:gd name="connsiteY0" fmla="*/ 5138 h 91171"/>
                    <a:gd name="connsiteX1" fmla="*/ 47796 w 58354"/>
                    <a:gd name="connsiteY1" fmla="*/ 7636 h 91171"/>
                    <a:gd name="connsiteX2" fmla="*/ 55282 w 58354"/>
                    <a:gd name="connsiteY2" fmla="*/ 22542 h 91171"/>
                    <a:gd name="connsiteX3" fmla="*/ 52908 w 58354"/>
                    <a:gd name="connsiteY3" fmla="*/ 27941 h 91171"/>
                    <a:gd name="connsiteX4" fmla="*/ 47855 w 58354"/>
                    <a:gd name="connsiteY4" fmla="*/ 41110 h 91171"/>
                    <a:gd name="connsiteX5" fmla="*/ 2637 w 58354"/>
                    <a:gd name="connsiteY5" fmla="*/ 90495 h 91171"/>
                    <a:gd name="connsiteX6" fmla="*/ 28522 w 58354"/>
                    <a:gd name="connsiteY6" fmla="*/ 5138 h 91171"/>
                    <a:gd name="connsiteX0" fmla="*/ 33621 w 63453"/>
                    <a:gd name="connsiteY0" fmla="*/ 5138 h 92469"/>
                    <a:gd name="connsiteX1" fmla="*/ 52895 w 63453"/>
                    <a:gd name="connsiteY1" fmla="*/ 7636 h 92469"/>
                    <a:gd name="connsiteX2" fmla="*/ 60381 w 63453"/>
                    <a:gd name="connsiteY2" fmla="*/ 22542 h 92469"/>
                    <a:gd name="connsiteX3" fmla="*/ 58007 w 63453"/>
                    <a:gd name="connsiteY3" fmla="*/ 27941 h 92469"/>
                    <a:gd name="connsiteX4" fmla="*/ 52954 w 63453"/>
                    <a:gd name="connsiteY4" fmla="*/ 41110 h 92469"/>
                    <a:gd name="connsiteX5" fmla="*/ 7736 w 63453"/>
                    <a:gd name="connsiteY5" fmla="*/ 90495 h 92469"/>
                    <a:gd name="connsiteX6" fmla="*/ 2196 w 63453"/>
                    <a:gd name="connsiteY6" fmla="*/ 76500 h 92469"/>
                    <a:gd name="connsiteX7" fmla="*/ 33621 w 63453"/>
                    <a:gd name="connsiteY7" fmla="*/ 5138 h 92469"/>
                    <a:gd name="connsiteX0" fmla="*/ 33621 w 63453"/>
                    <a:gd name="connsiteY0" fmla="*/ 5138 h 92469"/>
                    <a:gd name="connsiteX1" fmla="*/ 52895 w 63453"/>
                    <a:gd name="connsiteY1" fmla="*/ 7636 h 92469"/>
                    <a:gd name="connsiteX2" fmla="*/ 60381 w 63453"/>
                    <a:gd name="connsiteY2" fmla="*/ 22542 h 92469"/>
                    <a:gd name="connsiteX3" fmla="*/ 58007 w 63453"/>
                    <a:gd name="connsiteY3" fmla="*/ 27941 h 92469"/>
                    <a:gd name="connsiteX4" fmla="*/ 27504 w 63453"/>
                    <a:gd name="connsiteY4" fmla="*/ 69209 h 92469"/>
                    <a:gd name="connsiteX5" fmla="*/ 7736 w 63453"/>
                    <a:gd name="connsiteY5" fmla="*/ 90495 h 92469"/>
                    <a:gd name="connsiteX6" fmla="*/ 2196 w 63453"/>
                    <a:gd name="connsiteY6" fmla="*/ 76500 h 92469"/>
                    <a:gd name="connsiteX7" fmla="*/ 33621 w 63453"/>
                    <a:gd name="connsiteY7" fmla="*/ 5138 h 92469"/>
                    <a:gd name="connsiteX0" fmla="*/ 33621 w 61645"/>
                    <a:gd name="connsiteY0" fmla="*/ 5138 h 92469"/>
                    <a:gd name="connsiteX1" fmla="*/ 52895 w 61645"/>
                    <a:gd name="connsiteY1" fmla="*/ 7636 h 92469"/>
                    <a:gd name="connsiteX2" fmla="*/ 60381 w 61645"/>
                    <a:gd name="connsiteY2" fmla="*/ 22542 h 92469"/>
                    <a:gd name="connsiteX3" fmla="*/ 46030 w 61645"/>
                    <a:gd name="connsiteY3" fmla="*/ 37307 h 92469"/>
                    <a:gd name="connsiteX4" fmla="*/ 27504 w 61645"/>
                    <a:gd name="connsiteY4" fmla="*/ 69209 h 92469"/>
                    <a:gd name="connsiteX5" fmla="*/ 7736 w 61645"/>
                    <a:gd name="connsiteY5" fmla="*/ 90495 h 92469"/>
                    <a:gd name="connsiteX6" fmla="*/ 2196 w 61645"/>
                    <a:gd name="connsiteY6" fmla="*/ 76500 h 92469"/>
                    <a:gd name="connsiteX7" fmla="*/ 33621 w 61645"/>
                    <a:gd name="connsiteY7" fmla="*/ 5138 h 92469"/>
                    <a:gd name="connsiteX0" fmla="*/ 33621 w 61319"/>
                    <a:gd name="connsiteY0" fmla="*/ 5138 h 92469"/>
                    <a:gd name="connsiteX1" fmla="*/ 52895 w 61319"/>
                    <a:gd name="connsiteY1" fmla="*/ 7636 h 92469"/>
                    <a:gd name="connsiteX2" fmla="*/ 60381 w 61319"/>
                    <a:gd name="connsiteY2" fmla="*/ 22542 h 92469"/>
                    <a:gd name="connsiteX3" fmla="*/ 39293 w 61319"/>
                    <a:gd name="connsiteY3" fmla="*/ 33795 h 92469"/>
                    <a:gd name="connsiteX4" fmla="*/ 27504 w 61319"/>
                    <a:gd name="connsiteY4" fmla="*/ 69209 h 92469"/>
                    <a:gd name="connsiteX5" fmla="*/ 7736 w 61319"/>
                    <a:gd name="connsiteY5" fmla="*/ 90495 h 92469"/>
                    <a:gd name="connsiteX6" fmla="*/ 2196 w 61319"/>
                    <a:gd name="connsiteY6" fmla="*/ 76500 h 92469"/>
                    <a:gd name="connsiteX7" fmla="*/ 33621 w 61319"/>
                    <a:gd name="connsiteY7" fmla="*/ 5138 h 92469"/>
                    <a:gd name="connsiteX0" fmla="*/ 33621 w 61319"/>
                    <a:gd name="connsiteY0" fmla="*/ 10927 h 98258"/>
                    <a:gd name="connsiteX1" fmla="*/ 42617 w 61319"/>
                    <a:gd name="connsiteY1" fmla="*/ 336 h 98258"/>
                    <a:gd name="connsiteX2" fmla="*/ 52895 w 61319"/>
                    <a:gd name="connsiteY2" fmla="*/ 13425 h 98258"/>
                    <a:gd name="connsiteX3" fmla="*/ 60381 w 61319"/>
                    <a:gd name="connsiteY3" fmla="*/ 28331 h 98258"/>
                    <a:gd name="connsiteX4" fmla="*/ 39293 w 61319"/>
                    <a:gd name="connsiteY4" fmla="*/ 39584 h 98258"/>
                    <a:gd name="connsiteX5" fmla="*/ 27504 w 61319"/>
                    <a:gd name="connsiteY5" fmla="*/ 74998 h 98258"/>
                    <a:gd name="connsiteX6" fmla="*/ 7736 w 61319"/>
                    <a:gd name="connsiteY6" fmla="*/ 96284 h 98258"/>
                    <a:gd name="connsiteX7" fmla="*/ 2196 w 61319"/>
                    <a:gd name="connsiteY7" fmla="*/ 82289 h 98258"/>
                    <a:gd name="connsiteX8" fmla="*/ 33621 w 61319"/>
                    <a:gd name="connsiteY8" fmla="*/ 10927 h 98258"/>
                    <a:gd name="connsiteX0" fmla="*/ 33267 w 60965"/>
                    <a:gd name="connsiteY0" fmla="*/ 10927 h 95490"/>
                    <a:gd name="connsiteX1" fmla="*/ 42263 w 60965"/>
                    <a:gd name="connsiteY1" fmla="*/ 336 h 95490"/>
                    <a:gd name="connsiteX2" fmla="*/ 52541 w 60965"/>
                    <a:gd name="connsiteY2" fmla="*/ 13425 h 95490"/>
                    <a:gd name="connsiteX3" fmla="*/ 60027 w 60965"/>
                    <a:gd name="connsiteY3" fmla="*/ 28331 h 95490"/>
                    <a:gd name="connsiteX4" fmla="*/ 38939 w 60965"/>
                    <a:gd name="connsiteY4" fmla="*/ 39584 h 95490"/>
                    <a:gd name="connsiteX5" fmla="*/ 27150 w 60965"/>
                    <a:gd name="connsiteY5" fmla="*/ 74998 h 95490"/>
                    <a:gd name="connsiteX6" fmla="*/ 8879 w 60965"/>
                    <a:gd name="connsiteY6" fmla="*/ 92772 h 95490"/>
                    <a:gd name="connsiteX7" fmla="*/ 1842 w 60965"/>
                    <a:gd name="connsiteY7" fmla="*/ 82289 h 95490"/>
                    <a:gd name="connsiteX8" fmla="*/ 33267 w 60965"/>
                    <a:gd name="connsiteY8" fmla="*/ 10927 h 95490"/>
                    <a:gd name="connsiteX0" fmla="*/ 33267 w 60789"/>
                    <a:gd name="connsiteY0" fmla="*/ 10927 h 95490"/>
                    <a:gd name="connsiteX1" fmla="*/ 42263 w 60789"/>
                    <a:gd name="connsiteY1" fmla="*/ 336 h 95490"/>
                    <a:gd name="connsiteX2" fmla="*/ 52541 w 60789"/>
                    <a:gd name="connsiteY2" fmla="*/ 13425 h 95490"/>
                    <a:gd name="connsiteX3" fmla="*/ 60027 w 60789"/>
                    <a:gd name="connsiteY3" fmla="*/ 28331 h 95490"/>
                    <a:gd name="connsiteX4" fmla="*/ 32951 w 60789"/>
                    <a:gd name="connsiteY4" fmla="*/ 32560 h 95490"/>
                    <a:gd name="connsiteX5" fmla="*/ 27150 w 60789"/>
                    <a:gd name="connsiteY5" fmla="*/ 74998 h 95490"/>
                    <a:gd name="connsiteX6" fmla="*/ 8879 w 60789"/>
                    <a:gd name="connsiteY6" fmla="*/ 92772 h 95490"/>
                    <a:gd name="connsiteX7" fmla="*/ 1842 w 60789"/>
                    <a:gd name="connsiteY7" fmla="*/ 82289 h 95490"/>
                    <a:gd name="connsiteX8" fmla="*/ 33267 w 60789"/>
                    <a:gd name="connsiteY8" fmla="*/ 10927 h 95490"/>
                    <a:gd name="connsiteX0" fmla="*/ 33267 w 60789"/>
                    <a:gd name="connsiteY0" fmla="*/ 10927 h 95490"/>
                    <a:gd name="connsiteX1" fmla="*/ 42263 w 60789"/>
                    <a:gd name="connsiteY1" fmla="*/ 336 h 95490"/>
                    <a:gd name="connsiteX2" fmla="*/ 52541 w 60789"/>
                    <a:gd name="connsiteY2" fmla="*/ 13425 h 95490"/>
                    <a:gd name="connsiteX3" fmla="*/ 60027 w 60789"/>
                    <a:gd name="connsiteY3" fmla="*/ 28331 h 95490"/>
                    <a:gd name="connsiteX4" fmla="*/ 32951 w 60789"/>
                    <a:gd name="connsiteY4" fmla="*/ 32560 h 95490"/>
                    <a:gd name="connsiteX5" fmla="*/ 31784 w 60789"/>
                    <a:gd name="connsiteY5" fmla="*/ 49507 h 95490"/>
                    <a:gd name="connsiteX6" fmla="*/ 27150 w 60789"/>
                    <a:gd name="connsiteY6" fmla="*/ 74998 h 95490"/>
                    <a:gd name="connsiteX7" fmla="*/ 8879 w 60789"/>
                    <a:gd name="connsiteY7" fmla="*/ 92772 h 95490"/>
                    <a:gd name="connsiteX8" fmla="*/ 1842 w 60789"/>
                    <a:gd name="connsiteY8" fmla="*/ 82289 h 95490"/>
                    <a:gd name="connsiteX9" fmla="*/ 33267 w 60789"/>
                    <a:gd name="connsiteY9" fmla="*/ 10927 h 95490"/>
                    <a:gd name="connsiteX0" fmla="*/ 31657 w 59179"/>
                    <a:gd name="connsiteY0" fmla="*/ 10927 h 94284"/>
                    <a:gd name="connsiteX1" fmla="*/ 40653 w 59179"/>
                    <a:gd name="connsiteY1" fmla="*/ 336 h 94284"/>
                    <a:gd name="connsiteX2" fmla="*/ 50931 w 59179"/>
                    <a:gd name="connsiteY2" fmla="*/ 13425 h 94284"/>
                    <a:gd name="connsiteX3" fmla="*/ 58417 w 59179"/>
                    <a:gd name="connsiteY3" fmla="*/ 28331 h 94284"/>
                    <a:gd name="connsiteX4" fmla="*/ 31341 w 59179"/>
                    <a:gd name="connsiteY4" fmla="*/ 32560 h 94284"/>
                    <a:gd name="connsiteX5" fmla="*/ 30174 w 59179"/>
                    <a:gd name="connsiteY5" fmla="*/ 49507 h 94284"/>
                    <a:gd name="connsiteX6" fmla="*/ 25540 w 59179"/>
                    <a:gd name="connsiteY6" fmla="*/ 74998 h 94284"/>
                    <a:gd name="connsiteX7" fmla="*/ 7269 w 59179"/>
                    <a:gd name="connsiteY7" fmla="*/ 92772 h 94284"/>
                    <a:gd name="connsiteX8" fmla="*/ 232 w 59179"/>
                    <a:gd name="connsiteY8" fmla="*/ 82289 h 94284"/>
                    <a:gd name="connsiteX9" fmla="*/ 15203 w 59179"/>
                    <a:gd name="connsiteY9" fmla="*/ 45995 h 94284"/>
                    <a:gd name="connsiteX10" fmla="*/ 31657 w 59179"/>
                    <a:gd name="connsiteY10" fmla="*/ 10927 h 94284"/>
                    <a:gd name="connsiteX0" fmla="*/ 31657 w 59179"/>
                    <a:gd name="connsiteY0" fmla="*/ 10927 h 94284"/>
                    <a:gd name="connsiteX1" fmla="*/ 40653 w 59179"/>
                    <a:gd name="connsiteY1" fmla="*/ 336 h 94284"/>
                    <a:gd name="connsiteX2" fmla="*/ 50931 w 59179"/>
                    <a:gd name="connsiteY2" fmla="*/ 13425 h 94284"/>
                    <a:gd name="connsiteX3" fmla="*/ 58417 w 59179"/>
                    <a:gd name="connsiteY3" fmla="*/ 28331 h 94284"/>
                    <a:gd name="connsiteX4" fmla="*/ 31341 w 59179"/>
                    <a:gd name="connsiteY4" fmla="*/ 32560 h 94284"/>
                    <a:gd name="connsiteX5" fmla="*/ 30174 w 59179"/>
                    <a:gd name="connsiteY5" fmla="*/ 49507 h 94284"/>
                    <a:gd name="connsiteX6" fmla="*/ 25540 w 59179"/>
                    <a:gd name="connsiteY6" fmla="*/ 74998 h 94284"/>
                    <a:gd name="connsiteX7" fmla="*/ 7269 w 59179"/>
                    <a:gd name="connsiteY7" fmla="*/ 92772 h 94284"/>
                    <a:gd name="connsiteX8" fmla="*/ 232 w 59179"/>
                    <a:gd name="connsiteY8" fmla="*/ 82289 h 94284"/>
                    <a:gd name="connsiteX9" fmla="*/ 15203 w 59179"/>
                    <a:gd name="connsiteY9" fmla="*/ 45995 h 94284"/>
                    <a:gd name="connsiteX10" fmla="*/ 15203 w 59179"/>
                    <a:gd name="connsiteY10" fmla="*/ 29604 h 94284"/>
                    <a:gd name="connsiteX11" fmla="*/ 31657 w 59179"/>
                    <a:gd name="connsiteY11" fmla="*/ 10927 h 94284"/>
                    <a:gd name="connsiteX0" fmla="*/ 31657 w 59179"/>
                    <a:gd name="connsiteY0" fmla="*/ 10927 h 94284"/>
                    <a:gd name="connsiteX1" fmla="*/ 40653 w 59179"/>
                    <a:gd name="connsiteY1" fmla="*/ 336 h 94284"/>
                    <a:gd name="connsiteX2" fmla="*/ 50931 w 59179"/>
                    <a:gd name="connsiteY2" fmla="*/ 13425 h 94284"/>
                    <a:gd name="connsiteX3" fmla="*/ 58417 w 59179"/>
                    <a:gd name="connsiteY3" fmla="*/ 28331 h 94284"/>
                    <a:gd name="connsiteX4" fmla="*/ 31341 w 59179"/>
                    <a:gd name="connsiteY4" fmla="*/ 32560 h 94284"/>
                    <a:gd name="connsiteX5" fmla="*/ 30174 w 59179"/>
                    <a:gd name="connsiteY5" fmla="*/ 49507 h 94284"/>
                    <a:gd name="connsiteX6" fmla="*/ 25540 w 59179"/>
                    <a:gd name="connsiteY6" fmla="*/ 74998 h 94284"/>
                    <a:gd name="connsiteX7" fmla="*/ 7269 w 59179"/>
                    <a:gd name="connsiteY7" fmla="*/ 92772 h 94284"/>
                    <a:gd name="connsiteX8" fmla="*/ 232 w 59179"/>
                    <a:gd name="connsiteY8" fmla="*/ 82289 h 94284"/>
                    <a:gd name="connsiteX9" fmla="*/ 15203 w 59179"/>
                    <a:gd name="connsiteY9" fmla="*/ 45995 h 94284"/>
                    <a:gd name="connsiteX10" fmla="*/ 15203 w 59179"/>
                    <a:gd name="connsiteY10" fmla="*/ 29604 h 94284"/>
                    <a:gd name="connsiteX11" fmla="*/ 21940 w 59179"/>
                    <a:gd name="connsiteY11" fmla="*/ 22580 h 94284"/>
                    <a:gd name="connsiteX12" fmla="*/ 31657 w 59179"/>
                    <a:gd name="connsiteY12" fmla="*/ 10927 h 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179" h="94284">
                      <a:moveTo>
                        <a:pt x="31657" y="10927"/>
                      </a:moveTo>
                      <a:cubicBezTo>
                        <a:pt x="38020" y="-1951"/>
                        <a:pt x="37441" y="-80"/>
                        <a:pt x="40653" y="336"/>
                      </a:cubicBezTo>
                      <a:cubicBezTo>
                        <a:pt x="43865" y="752"/>
                        <a:pt x="47596" y="9540"/>
                        <a:pt x="50931" y="13425"/>
                      </a:cubicBezTo>
                      <a:cubicBezTo>
                        <a:pt x="54266" y="17310"/>
                        <a:pt x="51989" y="16574"/>
                        <a:pt x="58417" y="28331"/>
                      </a:cubicBezTo>
                      <a:cubicBezTo>
                        <a:pt x="64096" y="41258"/>
                        <a:pt x="36375" y="25020"/>
                        <a:pt x="31341" y="32560"/>
                      </a:cubicBezTo>
                      <a:cubicBezTo>
                        <a:pt x="26010" y="35894"/>
                        <a:pt x="31141" y="42434"/>
                        <a:pt x="30174" y="49507"/>
                      </a:cubicBezTo>
                      <a:cubicBezTo>
                        <a:pt x="29207" y="56580"/>
                        <a:pt x="29358" y="67787"/>
                        <a:pt x="25540" y="74998"/>
                      </a:cubicBezTo>
                      <a:cubicBezTo>
                        <a:pt x="21723" y="82209"/>
                        <a:pt x="14980" y="87654"/>
                        <a:pt x="7269" y="92772"/>
                      </a:cubicBezTo>
                      <a:cubicBezTo>
                        <a:pt x="-442" y="97890"/>
                        <a:pt x="-342" y="88914"/>
                        <a:pt x="232" y="82289"/>
                      </a:cubicBezTo>
                      <a:cubicBezTo>
                        <a:pt x="806" y="75664"/>
                        <a:pt x="11086" y="55166"/>
                        <a:pt x="15203" y="45995"/>
                      </a:cubicBezTo>
                      <a:cubicBezTo>
                        <a:pt x="19320" y="36824"/>
                        <a:pt x="13956" y="34092"/>
                        <a:pt x="15203" y="29604"/>
                      </a:cubicBezTo>
                      <a:cubicBezTo>
                        <a:pt x="16450" y="25116"/>
                        <a:pt x="19198" y="25693"/>
                        <a:pt x="21940" y="22580"/>
                      </a:cubicBezTo>
                      <a:cubicBezTo>
                        <a:pt x="24682" y="19467"/>
                        <a:pt x="28663" y="14049"/>
                        <a:pt x="31657" y="10927"/>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10" name="Oval 5"/>
                <p:cNvSpPr/>
                <p:nvPr/>
              </p:nvSpPr>
              <p:spPr>
                <a:xfrm>
                  <a:off x="1844760" y="4293244"/>
                  <a:ext cx="85246" cy="97495"/>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154111"/>
                    <a:gd name="connsiteX1" fmla="*/ 67345 w 97058"/>
                    <a:gd name="connsiteY1" fmla="*/ 981 h 154111"/>
                    <a:gd name="connsiteX2" fmla="*/ 81334 w 97058"/>
                    <a:gd name="connsiteY2" fmla="*/ 76229 h 154111"/>
                    <a:gd name="connsiteX3" fmla="*/ 97053 w 97058"/>
                    <a:gd name="connsiteY3" fmla="*/ 100857 h 154111"/>
                    <a:gd name="connsiteX4" fmla="*/ 84340 w 97058"/>
                    <a:gd name="connsiteY4" fmla="*/ 144612 h 154111"/>
                    <a:gd name="connsiteX5" fmla="*/ 44854 w 97058"/>
                    <a:gd name="connsiteY5" fmla="*/ 153906 h 154111"/>
                    <a:gd name="connsiteX6" fmla="*/ 1536 w 97058"/>
                    <a:gd name="connsiteY6" fmla="*/ 147721 h 154111"/>
                    <a:gd name="connsiteX7" fmla="*/ 47838 w 97058"/>
                    <a:gd name="connsiteY7" fmla="*/ 87864 h 154111"/>
                    <a:gd name="connsiteX8" fmla="*/ 63974 w 97058"/>
                    <a:gd name="connsiteY8" fmla="*/ 36864 h 154111"/>
                    <a:gd name="connsiteX0" fmla="*/ 63974 w 92201"/>
                    <a:gd name="connsiteY0" fmla="*/ 36864 h 154111"/>
                    <a:gd name="connsiteX1" fmla="*/ 67345 w 92201"/>
                    <a:gd name="connsiteY1" fmla="*/ 981 h 154111"/>
                    <a:gd name="connsiteX2" fmla="*/ 81334 w 92201"/>
                    <a:gd name="connsiteY2" fmla="*/ 76229 h 154111"/>
                    <a:gd name="connsiteX3" fmla="*/ 92192 w 92201"/>
                    <a:gd name="connsiteY3" fmla="*/ 144610 h 154111"/>
                    <a:gd name="connsiteX4" fmla="*/ 84340 w 92201"/>
                    <a:gd name="connsiteY4" fmla="*/ 144612 h 154111"/>
                    <a:gd name="connsiteX5" fmla="*/ 44854 w 92201"/>
                    <a:gd name="connsiteY5" fmla="*/ 153906 h 154111"/>
                    <a:gd name="connsiteX6" fmla="*/ 1536 w 92201"/>
                    <a:gd name="connsiteY6" fmla="*/ 147721 h 154111"/>
                    <a:gd name="connsiteX7" fmla="*/ 47838 w 92201"/>
                    <a:gd name="connsiteY7" fmla="*/ 87864 h 154111"/>
                    <a:gd name="connsiteX8" fmla="*/ 63974 w 92201"/>
                    <a:gd name="connsiteY8" fmla="*/ 36864 h 154111"/>
                    <a:gd name="connsiteX0" fmla="*/ 63974 w 92201"/>
                    <a:gd name="connsiteY0" fmla="*/ 36864 h 161819"/>
                    <a:gd name="connsiteX1" fmla="*/ 67345 w 92201"/>
                    <a:gd name="connsiteY1" fmla="*/ 981 h 161819"/>
                    <a:gd name="connsiteX2" fmla="*/ 81334 w 92201"/>
                    <a:gd name="connsiteY2" fmla="*/ 76229 h 161819"/>
                    <a:gd name="connsiteX3" fmla="*/ 92192 w 92201"/>
                    <a:gd name="connsiteY3" fmla="*/ 144610 h 161819"/>
                    <a:gd name="connsiteX4" fmla="*/ 81099 w 92201"/>
                    <a:gd name="connsiteY4" fmla="*/ 159196 h 161819"/>
                    <a:gd name="connsiteX5" fmla="*/ 44854 w 92201"/>
                    <a:gd name="connsiteY5" fmla="*/ 153906 h 161819"/>
                    <a:gd name="connsiteX6" fmla="*/ 1536 w 92201"/>
                    <a:gd name="connsiteY6" fmla="*/ 147721 h 161819"/>
                    <a:gd name="connsiteX7" fmla="*/ 47838 w 92201"/>
                    <a:gd name="connsiteY7" fmla="*/ 87864 h 161819"/>
                    <a:gd name="connsiteX8" fmla="*/ 63974 w 92201"/>
                    <a:gd name="connsiteY8" fmla="*/ 36864 h 161819"/>
                    <a:gd name="connsiteX0" fmla="*/ 63974 w 92581"/>
                    <a:gd name="connsiteY0" fmla="*/ 40488 h 165443"/>
                    <a:gd name="connsiteX1" fmla="*/ 67345 w 92581"/>
                    <a:gd name="connsiteY1" fmla="*/ 4605 h 165443"/>
                    <a:gd name="connsiteX2" fmla="*/ 92192 w 92581"/>
                    <a:gd name="connsiteY2" fmla="*/ 148234 h 165443"/>
                    <a:gd name="connsiteX3" fmla="*/ 81099 w 92581"/>
                    <a:gd name="connsiteY3" fmla="*/ 162820 h 165443"/>
                    <a:gd name="connsiteX4" fmla="*/ 44854 w 92581"/>
                    <a:gd name="connsiteY4" fmla="*/ 157530 h 165443"/>
                    <a:gd name="connsiteX5" fmla="*/ 1536 w 92581"/>
                    <a:gd name="connsiteY5" fmla="*/ 151345 h 165443"/>
                    <a:gd name="connsiteX6" fmla="*/ 47838 w 92581"/>
                    <a:gd name="connsiteY6" fmla="*/ 91488 h 165443"/>
                    <a:gd name="connsiteX7" fmla="*/ 63974 w 92581"/>
                    <a:gd name="connsiteY7" fmla="*/ 40488 h 165443"/>
                    <a:gd name="connsiteX0" fmla="*/ 63974 w 92581"/>
                    <a:gd name="connsiteY0" fmla="*/ 589 h 125544"/>
                    <a:gd name="connsiteX1" fmla="*/ 73827 w 92581"/>
                    <a:gd name="connsiteY1" fmla="*/ 89483 h 125544"/>
                    <a:gd name="connsiteX2" fmla="*/ 92192 w 92581"/>
                    <a:gd name="connsiteY2" fmla="*/ 108335 h 125544"/>
                    <a:gd name="connsiteX3" fmla="*/ 81099 w 92581"/>
                    <a:gd name="connsiteY3" fmla="*/ 122921 h 125544"/>
                    <a:gd name="connsiteX4" fmla="*/ 44854 w 92581"/>
                    <a:gd name="connsiteY4" fmla="*/ 117631 h 125544"/>
                    <a:gd name="connsiteX5" fmla="*/ 1536 w 92581"/>
                    <a:gd name="connsiteY5" fmla="*/ 111446 h 125544"/>
                    <a:gd name="connsiteX6" fmla="*/ 47838 w 92581"/>
                    <a:gd name="connsiteY6" fmla="*/ 51589 h 125544"/>
                    <a:gd name="connsiteX7" fmla="*/ 63974 w 92581"/>
                    <a:gd name="connsiteY7" fmla="*/ 589 h 125544"/>
                    <a:gd name="connsiteX0" fmla="*/ 62354 w 92581"/>
                    <a:gd name="connsiteY0" fmla="*/ 33680 h 75991"/>
                    <a:gd name="connsiteX1" fmla="*/ 73827 w 92581"/>
                    <a:gd name="connsiteY1" fmla="*/ 39930 h 75991"/>
                    <a:gd name="connsiteX2" fmla="*/ 92192 w 92581"/>
                    <a:gd name="connsiteY2" fmla="*/ 58782 h 75991"/>
                    <a:gd name="connsiteX3" fmla="*/ 81099 w 92581"/>
                    <a:gd name="connsiteY3" fmla="*/ 73368 h 75991"/>
                    <a:gd name="connsiteX4" fmla="*/ 44854 w 92581"/>
                    <a:gd name="connsiteY4" fmla="*/ 68078 h 75991"/>
                    <a:gd name="connsiteX5" fmla="*/ 1536 w 92581"/>
                    <a:gd name="connsiteY5" fmla="*/ 61893 h 75991"/>
                    <a:gd name="connsiteX6" fmla="*/ 47838 w 92581"/>
                    <a:gd name="connsiteY6" fmla="*/ 2036 h 75991"/>
                    <a:gd name="connsiteX7" fmla="*/ 62354 w 92581"/>
                    <a:gd name="connsiteY7" fmla="*/ 33680 h 75991"/>
                    <a:gd name="connsiteX0" fmla="*/ 62519 w 92746"/>
                    <a:gd name="connsiteY0" fmla="*/ 7032 h 49343"/>
                    <a:gd name="connsiteX1" fmla="*/ 73992 w 92746"/>
                    <a:gd name="connsiteY1" fmla="*/ 13282 h 49343"/>
                    <a:gd name="connsiteX2" fmla="*/ 92357 w 92746"/>
                    <a:gd name="connsiteY2" fmla="*/ 32134 h 49343"/>
                    <a:gd name="connsiteX3" fmla="*/ 81264 w 92746"/>
                    <a:gd name="connsiteY3" fmla="*/ 46720 h 49343"/>
                    <a:gd name="connsiteX4" fmla="*/ 45019 w 92746"/>
                    <a:gd name="connsiteY4" fmla="*/ 41430 h 49343"/>
                    <a:gd name="connsiteX5" fmla="*/ 1701 w 92746"/>
                    <a:gd name="connsiteY5" fmla="*/ 35245 h 49343"/>
                    <a:gd name="connsiteX6" fmla="*/ 41521 w 92746"/>
                    <a:gd name="connsiteY6" fmla="*/ 4556 h 49343"/>
                    <a:gd name="connsiteX7" fmla="*/ 62519 w 92746"/>
                    <a:gd name="connsiteY7" fmla="*/ 7032 h 49343"/>
                    <a:gd name="connsiteX0" fmla="*/ 63190 w 93417"/>
                    <a:gd name="connsiteY0" fmla="*/ 7032 h 49343"/>
                    <a:gd name="connsiteX1" fmla="*/ 74663 w 93417"/>
                    <a:gd name="connsiteY1" fmla="*/ 13282 h 49343"/>
                    <a:gd name="connsiteX2" fmla="*/ 93028 w 93417"/>
                    <a:gd name="connsiteY2" fmla="*/ 32134 h 49343"/>
                    <a:gd name="connsiteX3" fmla="*/ 81935 w 93417"/>
                    <a:gd name="connsiteY3" fmla="*/ 46720 h 49343"/>
                    <a:gd name="connsiteX4" fmla="*/ 45690 w 93417"/>
                    <a:gd name="connsiteY4" fmla="*/ 41430 h 49343"/>
                    <a:gd name="connsiteX5" fmla="*/ 2372 w 93417"/>
                    <a:gd name="connsiteY5" fmla="*/ 35245 h 49343"/>
                    <a:gd name="connsiteX6" fmla="*/ 42192 w 93417"/>
                    <a:gd name="connsiteY6" fmla="*/ 4556 h 49343"/>
                    <a:gd name="connsiteX7" fmla="*/ 63190 w 93417"/>
                    <a:gd name="connsiteY7" fmla="*/ 7032 h 49343"/>
                    <a:gd name="connsiteX0" fmla="*/ 62428 w 92655"/>
                    <a:gd name="connsiteY0" fmla="*/ 27483 h 69794"/>
                    <a:gd name="connsiteX1" fmla="*/ 73901 w 92655"/>
                    <a:gd name="connsiteY1" fmla="*/ 33733 h 69794"/>
                    <a:gd name="connsiteX2" fmla="*/ 92266 w 92655"/>
                    <a:gd name="connsiteY2" fmla="*/ 52585 h 69794"/>
                    <a:gd name="connsiteX3" fmla="*/ 81173 w 92655"/>
                    <a:gd name="connsiteY3" fmla="*/ 67171 h 69794"/>
                    <a:gd name="connsiteX4" fmla="*/ 44928 w 92655"/>
                    <a:gd name="connsiteY4" fmla="*/ 61881 h 69794"/>
                    <a:gd name="connsiteX5" fmla="*/ 1610 w 92655"/>
                    <a:gd name="connsiteY5" fmla="*/ 55696 h 69794"/>
                    <a:gd name="connsiteX6" fmla="*/ 62061 w 92655"/>
                    <a:gd name="connsiteY6" fmla="*/ 2320 h 69794"/>
                    <a:gd name="connsiteX7" fmla="*/ 62428 w 92655"/>
                    <a:gd name="connsiteY7" fmla="*/ 27483 h 69794"/>
                    <a:gd name="connsiteX0" fmla="*/ 73681 w 92655"/>
                    <a:gd name="connsiteY0" fmla="*/ 15665 h 70940"/>
                    <a:gd name="connsiteX1" fmla="*/ 73901 w 92655"/>
                    <a:gd name="connsiteY1" fmla="*/ 34879 h 70940"/>
                    <a:gd name="connsiteX2" fmla="*/ 92266 w 92655"/>
                    <a:gd name="connsiteY2" fmla="*/ 53731 h 70940"/>
                    <a:gd name="connsiteX3" fmla="*/ 81173 w 92655"/>
                    <a:gd name="connsiteY3" fmla="*/ 68317 h 70940"/>
                    <a:gd name="connsiteX4" fmla="*/ 44928 w 92655"/>
                    <a:gd name="connsiteY4" fmla="*/ 63027 h 70940"/>
                    <a:gd name="connsiteX5" fmla="*/ 1610 w 92655"/>
                    <a:gd name="connsiteY5" fmla="*/ 56842 h 70940"/>
                    <a:gd name="connsiteX6" fmla="*/ 62061 w 92655"/>
                    <a:gd name="connsiteY6" fmla="*/ 3466 h 70940"/>
                    <a:gd name="connsiteX7" fmla="*/ 73681 w 92655"/>
                    <a:gd name="connsiteY7" fmla="*/ 15665 h 70940"/>
                    <a:gd name="connsiteX0" fmla="*/ 73681 w 92655"/>
                    <a:gd name="connsiteY0" fmla="*/ 15482 h 70757"/>
                    <a:gd name="connsiteX1" fmla="*/ 85154 w 92655"/>
                    <a:gd name="connsiteY1" fmla="*/ 24974 h 70757"/>
                    <a:gd name="connsiteX2" fmla="*/ 92266 w 92655"/>
                    <a:gd name="connsiteY2" fmla="*/ 53548 h 70757"/>
                    <a:gd name="connsiteX3" fmla="*/ 81173 w 92655"/>
                    <a:gd name="connsiteY3" fmla="*/ 68134 h 70757"/>
                    <a:gd name="connsiteX4" fmla="*/ 44928 w 92655"/>
                    <a:gd name="connsiteY4" fmla="*/ 62844 h 70757"/>
                    <a:gd name="connsiteX5" fmla="*/ 1610 w 92655"/>
                    <a:gd name="connsiteY5" fmla="*/ 56659 h 70757"/>
                    <a:gd name="connsiteX6" fmla="*/ 62061 w 92655"/>
                    <a:gd name="connsiteY6" fmla="*/ 3283 h 70757"/>
                    <a:gd name="connsiteX7" fmla="*/ 73681 w 92655"/>
                    <a:gd name="connsiteY7" fmla="*/ 15482 h 70757"/>
                    <a:gd name="connsiteX0" fmla="*/ 73681 w 92451"/>
                    <a:gd name="connsiteY0" fmla="*/ 15482 h 66760"/>
                    <a:gd name="connsiteX1" fmla="*/ 85154 w 92451"/>
                    <a:gd name="connsiteY1" fmla="*/ 24974 h 66760"/>
                    <a:gd name="connsiteX2" fmla="*/ 92266 w 92451"/>
                    <a:gd name="connsiteY2" fmla="*/ 53548 h 66760"/>
                    <a:gd name="connsiteX3" fmla="*/ 69920 w 92451"/>
                    <a:gd name="connsiteY3" fmla="*/ 63273 h 66760"/>
                    <a:gd name="connsiteX4" fmla="*/ 44928 w 92451"/>
                    <a:gd name="connsiteY4" fmla="*/ 62844 h 66760"/>
                    <a:gd name="connsiteX5" fmla="*/ 1610 w 92451"/>
                    <a:gd name="connsiteY5" fmla="*/ 56659 h 66760"/>
                    <a:gd name="connsiteX6" fmla="*/ 62061 w 92451"/>
                    <a:gd name="connsiteY6" fmla="*/ 3283 h 66760"/>
                    <a:gd name="connsiteX7" fmla="*/ 73681 w 92451"/>
                    <a:gd name="connsiteY7" fmla="*/ 15482 h 66760"/>
                    <a:gd name="connsiteX0" fmla="*/ 68210 w 86980"/>
                    <a:gd name="connsiteY0" fmla="*/ 15482 h 66698"/>
                    <a:gd name="connsiteX1" fmla="*/ 79683 w 86980"/>
                    <a:gd name="connsiteY1" fmla="*/ 24974 h 66698"/>
                    <a:gd name="connsiteX2" fmla="*/ 86795 w 86980"/>
                    <a:gd name="connsiteY2" fmla="*/ 53548 h 66698"/>
                    <a:gd name="connsiteX3" fmla="*/ 64449 w 86980"/>
                    <a:gd name="connsiteY3" fmla="*/ 63273 h 66698"/>
                    <a:gd name="connsiteX4" fmla="*/ 39457 w 86980"/>
                    <a:gd name="connsiteY4" fmla="*/ 62844 h 66698"/>
                    <a:gd name="connsiteX5" fmla="*/ 1766 w 86980"/>
                    <a:gd name="connsiteY5" fmla="*/ 58279 h 66698"/>
                    <a:gd name="connsiteX6" fmla="*/ 56590 w 86980"/>
                    <a:gd name="connsiteY6" fmla="*/ 3283 h 66698"/>
                    <a:gd name="connsiteX7" fmla="*/ 68210 w 86980"/>
                    <a:gd name="connsiteY7" fmla="*/ 15482 h 66698"/>
                    <a:gd name="connsiteX0" fmla="*/ 68210 w 79716"/>
                    <a:gd name="connsiteY0" fmla="*/ 15482 h 66152"/>
                    <a:gd name="connsiteX1" fmla="*/ 79683 w 79716"/>
                    <a:gd name="connsiteY1" fmla="*/ 24974 h 66152"/>
                    <a:gd name="connsiteX2" fmla="*/ 64449 w 79716"/>
                    <a:gd name="connsiteY2" fmla="*/ 63273 h 66152"/>
                    <a:gd name="connsiteX3" fmla="*/ 39457 w 79716"/>
                    <a:gd name="connsiteY3" fmla="*/ 62844 h 66152"/>
                    <a:gd name="connsiteX4" fmla="*/ 1766 w 79716"/>
                    <a:gd name="connsiteY4" fmla="*/ 58279 h 66152"/>
                    <a:gd name="connsiteX5" fmla="*/ 56590 w 79716"/>
                    <a:gd name="connsiteY5" fmla="*/ 3283 h 66152"/>
                    <a:gd name="connsiteX6" fmla="*/ 68210 w 79716"/>
                    <a:gd name="connsiteY6" fmla="*/ 15482 h 66152"/>
                    <a:gd name="connsiteX0" fmla="*/ 66664 w 78170"/>
                    <a:gd name="connsiteY0" fmla="*/ 15482 h 66152"/>
                    <a:gd name="connsiteX1" fmla="*/ 78137 w 78170"/>
                    <a:gd name="connsiteY1" fmla="*/ 24974 h 66152"/>
                    <a:gd name="connsiteX2" fmla="*/ 62903 w 78170"/>
                    <a:gd name="connsiteY2" fmla="*/ 63273 h 66152"/>
                    <a:gd name="connsiteX3" fmla="*/ 37911 w 78170"/>
                    <a:gd name="connsiteY3" fmla="*/ 62844 h 66152"/>
                    <a:gd name="connsiteX4" fmla="*/ 220 w 78170"/>
                    <a:gd name="connsiteY4" fmla="*/ 58279 h 66152"/>
                    <a:gd name="connsiteX5" fmla="*/ 26588 w 78170"/>
                    <a:gd name="connsiteY5" fmla="*/ 29267 h 66152"/>
                    <a:gd name="connsiteX6" fmla="*/ 55044 w 78170"/>
                    <a:gd name="connsiteY6" fmla="*/ 3283 h 66152"/>
                    <a:gd name="connsiteX7" fmla="*/ 66664 w 78170"/>
                    <a:gd name="connsiteY7" fmla="*/ 15482 h 66152"/>
                    <a:gd name="connsiteX0" fmla="*/ 55638 w 67144"/>
                    <a:gd name="connsiteY0" fmla="*/ 15482 h 66347"/>
                    <a:gd name="connsiteX1" fmla="*/ 67111 w 67144"/>
                    <a:gd name="connsiteY1" fmla="*/ 24974 h 66347"/>
                    <a:gd name="connsiteX2" fmla="*/ 51877 w 67144"/>
                    <a:gd name="connsiteY2" fmla="*/ 63273 h 66347"/>
                    <a:gd name="connsiteX3" fmla="*/ 26885 w 67144"/>
                    <a:gd name="connsiteY3" fmla="*/ 62844 h 66347"/>
                    <a:gd name="connsiteX4" fmla="*/ 448 w 67144"/>
                    <a:gd name="connsiteY4" fmla="*/ 53418 h 66347"/>
                    <a:gd name="connsiteX5" fmla="*/ 15562 w 67144"/>
                    <a:gd name="connsiteY5" fmla="*/ 29267 h 66347"/>
                    <a:gd name="connsiteX6" fmla="*/ 44018 w 67144"/>
                    <a:gd name="connsiteY6" fmla="*/ 3283 h 66347"/>
                    <a:gd name="connsiteX7" fmla="*/ 55638 w 67144"/>
                    <a:gd name="connsiteY7" fmla="*/ 15482 h 66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44" h="66347">
                      <a:moveTo>
                        <a:pt x="55638" y="15482"/>
                      </a:moveTo>
                      <a:cubicBezTo>
                        <a:pt x="59487" y="19097"/>
                        <a:pt x="67738" y="17009"/>
                        <a:pt x="67111" y="24974"/>
                      </a:cubicBezTo>
                      <a:cubicBezTo>
                        <a:pt x="66484" y="32939"/>
                        <a:pt x="58581" y="56961"/>
                        <a:pt x="51877" y="63273"/>
                      </a:cubicBezTo>
                      <a:cubicBezTo>
                        <a:pt x="45173" y="69585"/>
                        <a:pt x="35456" y="64486"/>
                        <a:pt x="26885" y="62844"/>
                      </a:cubicBezTo>
                      <a:cubicBezTo>
                        <a:pt x="18314" y="61202"/>
                        <a:pt x="2961" y="60635"/>
                        <a:pt x="448" y="53418"/>
                      </a:cubicBezTo>
                      <a:cubicBezTo>
                        <a:pt x="-2065" y="46202"/>
                        <a:pt x="6425" y="38433"/>
                        <a:pt x="15562" y="29267"/>
                      </a:cubicBezTo>
                      <a:cubicBezTo>
                        <a:pt x="24699" y="20101"/>
                        <a:pt x="36713" y="3960"/>
                        <a:pt x="44018" y="3283"/>
                      </a:cubicBezTo>
                      <a:cubicBezTo>
                        <a:pt x="43621" y="-7631"/>
                        <a:pt x="51789" y="11867"/>
                        <a:pt x="55638" y="15482"/>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11" name="Oval 5"/>
                <p:cNvSpPr/>
                <p:nvPr/>
              </p:nvSpPr>
              <p:spPr>
                <a:xfrm>
                  <a:off x="1815016" y="4466376"/>
                  <a:ext cx="371233" cy="115814"/>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154111"/>
                    <a:gd name="connsiteX1" fmla="*/ 67345 w 97058"/>
                    <a:gd name="connsiteY1" fmla="*/ 981 h 154111"/>
                    <a:gd name="connsiteX2" fmla="*/ 81334 w 97058"/>
                    <a:gd name="connsiteY2" fmla="*/ 76229 h 154111"/>
                    <a:gd name="connsiteX3" fmla="*/ 97053 w 97058"/>
                    <a:gd name="connsiteY3" fmla="*/ 100857 h 154111"/>
                    <a:gd name="connsiteX4" fmla="*/ 84340 w 97058"/>
                    <a:gd name="connsiteY4" fmla="*/ 144612 h 154111"/>
                    <a:gd name="connsiteX5" fmla="*/ 44854 w 97058"/>
                    <a:gd name="connsiteY5" fmla="*/ 153906 h 154111"/>
                    <a:gd name="connsiteX6" fmla="*/ 1536 w 97058"/>
                    <a:gd name="connsiteY6" fmla="*/ 147721 h 154111"/>
                    <a:gd name="connsiteX7" fmla="*/ 47838 w 97058"/>
                    <a:gd name="connsiteY7" fmla="*/ 87864 h 154111"/>
                    <a:gd name="connsiteX8" fmla="*/ 63974 w 97058"/>
                    <a:gd name="connsiteY8" fmla="*/ 36864 h 154111"/>
                    <a:gd name="connsiteX0" fmla="*/ 63974 w 92201"/>
                    <a:gd name="connsiteY0" fmla="*/ 36864 h 154111"/>
                    <a:gd name="connsiteX1" fmla="*/ 67345 w 92201"/>
                    <a:gd name="connsiteY1" fmla="*/ 981 h 154111"/>
                    <a:gd name="connsiteX2" fmla="*/ 81334 w 92201"/>
                    <a:gd name="connsiteY2" fmla="*/ 76229 h 154111"/>
                    <a:gd name="connsiteX3" fmla="*/ 92192 w 92201"/>
                    <a:gd name="connsiteY3" fmla="*/ 144610 h 154111"/>
                    <a:gd name="connsiteX4" fmla="*/ 84340 w 92201"/>
                    <a:gd name="connsiteY4" fmla="*/ 144612 h 154111"/>
                    <a:gd name="connsiteX5" fmla="*/ 44854 w 92201"/>
                    <a:gd name="connsiteY5" fmla="*/ 153906 h 154111"/>
                    <a:gd name="connsiteX6" fmla="*/ 1536 w 92201"/>
                    <a:gd name="connsiteY6" fmla="*/ 147721 h 154111"/>
                    <a:gd name="connsiteX7" fmla="*/ 47838 w 92201"/>
                    <a:gd name="connsiteY7" fmla="*/ 87864 h 154111"/>
                    <a:gd name="connsiteX8" fmla="*/ 63974 w 92201"/>
                    <a:gd name="connsiteY8" fmla="*/ 36864 h 154111"/>
                    <a:gd name="connsiteX0" fmla="*/ 63974 w 92201"/>
                    <a:gd name="connsiteY0" fmla="*/ 36864 h 161819"/>
                    <a:gd name="connsiteX1" fmla="*/ 67345 w 92201"/>
                    <a:gd name="connsiteY1" fmla="*/ 981 h 161819"/>
                    <a:gd name="connsiteX2" fmla="*/ 81334 w 92201"/>
                    <a:gd name="connsiteY2" fmla="*/ 76229 h 161819"/>
                    <a:gd name="connsiteX3" fmla="*/ 92192 w 92201"/>
                    <a:gd name="connsiteY3" fmla="*/ 144610 h 161819"/>
                    <a:gd name="connsiteX4" fmla="*/ 81099 w 92201"/>
                    <a:gd name="connsiteY4" fmla="*/ 159196 h 161819"/>
                    <a:gd name="connsiteX5" fmla="*/ 44854 w 92201"/>
                    <a:gd name="connsiteY5" fmla="*/ 153906 h 161819"/>
                    <a:gd name="connsiteX6" fmla="*/ 1536 w 92201"/>
                    <a:gd name="connsiteY6" fmla="*/ 147721 h 161819"/>
                    <a:gd name="connsiteX7" fmla="*/ 47838 w 92201"/>
                    <a:gd name="connsiteY7" fmla="*/ 87864 h 161819"/>
                    <a:gd name="connsiteX8" fmla="*/ 63974 w 92201"/>
                    <a:gd name="connsiteY8" fmla="*/ 36864 h 161819"/>
                    <a:gd name="connsiteX0" fmla="*/ 63974 w 92581"/>
                    <a:gd name="connsiteY0" fmla="*/ 40488 h 165443"/>
                    <a:gd name="connsiteX1" fmla="*/ 67345 w 92581"/>
                    <a:gd name="connsiteY1" fmla="*/ 4605 h 165443"/>
                    <a:gd name="connsiteX2" fmla="*/ 92192 w 92581"/>
                    <a:gd name="connsiteY2" fmla="*/ 148234 h 165443"/>
                    <a:gd name="connsiteX3" fmla="*/ 81099 w 92581"/>
                    <a:gd name="connsiteY3" fmla="*/ 162820 h 165443"/>
                    <a:gd name="connsiteX4" fmla="*/ 44854 w 92581"/>
                    <a:gd name="connsiteY4" fmla="*/ 157530 h 165443"/>
                    <a:gd name="connsiteX5" fmla="*/ 1536 w 92581"/>
                    <a:gd name="connsiteY5" fmla="*/ 151345 h 165443"/>
                    <a:gd name="connsiteX6" fmla="*/ 47838 w 92581"/>
                    <a:gd name="connsiteY6" fmla="*/ 91488 h 165443"/>
                    <a:gd name="connsiteX7" fmla="*/ 63974 w 92581"/>
                    <a:gd name="connsiteY7" fmla="*/ 40488 h 165443"/>
                    <a:gd name="connsiteX0" fmla="*/ 63974 w 92581"/>
                    <a:gd name="connsiteY0" fmla="*/ 589 h 125544"/>
                    <a:gd name="connsiteX1" fmla="*/ 73827 w 92581"/>
                    <a:gd name="connsiteY1" fmla="*/ 89483 h 125544"/>
                    <a:gd name="connsiteX2" fmla="*/ 92192 w 92581"/>
                    <a:gd name="connsiteY2" fmla="*/ 108335 h 125544"/>
                    <a:gd name="connsiteX3" fmla="*/ 81099 w 92581"/>
                    <a:gd name="connsiteY3" fmla="*/ 122921 h 125544"/>
                    <a:gd name="connsiteX4" fmla="*/ 44854 w 92581"/>
                    <a:gd name="connsiteY4" fmla="*/ 117631 h 125544"/>
                    <a:gd name="connsiteX5" fmla="*/ 1536 w 92581"/>
                    <a:gd name="connsiteY5" fmla="*/ 111446 h 125544"/>
                    <a:gd name="connsiteX6" fmla="*/ 47838 w 92581"/>
                    <a:gd name="connsiteY6" fmla="*/ 51589 h 125544"/>
                    <a:gd name="connsiteX7" fmla="*/ 63974 w 92581"/>
                    <a:gd name="connsiteY7" fmla="*/ 589 h 125544"/>
                    <a:gd name="connsiteX0" fmla="*/ 62354 w 92581"/>
                    <a:gd name="connsiteY0" fmla="*/ 33680 h 75991"/>
                    <a:gd name="connsiteX1" fmla="*/ 73827 w 92581"/>
                    <a:gd name="connsiteY1" fmla="*/ 39930 h 75991"/>
                    <a:gd name="connsiteX2" fmla="*/ 92192 w 92581"/>
                    <a:gd name="connsiteY2" fmla="*/ 58782 h 75991"/>
                    <a:gd name="connsiteX3" fmla="*/ 81099 w 92581"/>
                    <a:gd name="connsiteY3" fmla="*/ 73368 h 75991"/>
                    <a:gd name="connsiteX4" fmla="*/ 44854 w 92581"/>
                    <a:gd name="connsiteY4" fmla="*/ 68078 h 75991"/>
                    <a:gd name="connsiteX5" fmla="*/ 1536 w 92581"/>
                    <a:gd name="connsiteY5" fmla="*/ 61893 h 75991"/>
                    <a:gd name="connsiteX6" fmla="*/ 47838 w 92581"/>
                    <a:gd name="connsiteY6" fmla="*/ 2036 h 75991"/>
                    <a:gd name="connsiteX7" fmla="*/ 62354 w 92581"/>
                    <a:gd name="connsiteY7" fmla="*/ 33680 h 75991"/>
                    <a:gd name="connsiteX0" fmla="*/ 62519 w 92746"/>
                    <a:gd name="connsiteY0" fmla="*/ 7032 h 49343"/>
                    <a:gd name="connsiteX1" fmla="*/ 73992 w 92746"/>
                    <a:gd name="connsiteY1" fmla="*/ 13282 h 49343"/>
                    <a:gd name="connsiteX2" fmla="*/ 92357 w 92746"/>
                    <a:gd name="connsiteY2" fmla="*/ 32134 h 49343"/>
                    <a:gd name="connsiteX3" fmla="*/ 81264 w 92746"/>
                    <a:gd name="connsiteY3" fmla="*/ 46720 h 49343"/>
                    <a:gd name="connsiteX4" fmla="*/ 45019 w 92746"/>
                    <a:gd name="connsiteY4" fmla="*/ 41430 h 49343"/>
                    <a:gd name="connsiteX5" fmla="*/ 1701 w 92746"/>
                    <a:gd name="connsiteY5" fmla="*/ 35245 h 49343"/>
                    <a:gd name="connsiteX6" fmla="*/ 41521 w 92746"/>
                    <a:gd name="connsiteY6" fmla="*/ 4556 h 49343"/>
                    <a:gd name="connsiteX7" fmla="*/ 62519 w 92746"/>
                    <a:gd name="connsiteY7" fmla="*/ 7032 h 49343"/>
                    <a:gd name="connsiteX0" fmla="*/ 63190 w 93417"/>
                    <a:gd name="connsiteY0" fmla="*/ 7032 h 49343"/>
                    <a:gd name="connsiteX1" fmla="*/ 74663 w 93417"/>
                    <a:gd name="connsiteY1" fmla="*/ 13282 h 49343"/>
                    <a:gd name="connsiteX2" fmla="*/ 93028 w 93417"/>
                    <a:gd name="connsiteY2" fmla="*/ 32134 h 49343"/>
                    <a:gd name="connsiteX3" fmla="*/ 81935 w 93417"/>
                    <a:gd name="connsiteY3" fmla="*/ 46720 h 49343"/>
                    <a:gd name="connsiteX4" fmla="*/ 45690 w 93417"/>
                    <a:gd name="connsiteY4" fmla="*/ 41430 h 49343"/>
                    <a:gd name="connsiteX5" fmla="*/ 2372 w 93417"/>
                    <a:gd name="connsiteY5" fmla="*/ 35245 h 49343"/>
                    <a:gd name="connsiteX6" fmla="*/ 42192 w 93417"/>
                    <a:gd name="connsiteY6" fmla="*/ 4556 h 49343"/>
                    <a:gd name="connsiteX7" fmla="*/ 63190 w 93417"/>
                    <a:gd name="connsiteY7" fmla="*/ 7032 h 49343"/>
                    <a:gd name="connsiteX0" fmla="*/ 62428 w 92655"/>
                    <a:gd name="connsiteY0" fmla="*/ 27483 h 69794"/>
                    <a:gd name="connsiteX1" fmla="*/ 73901 w 92655"/>
                    <a:gd name="connsiteY1" fmla="*/ 33733 h 69794"/>
                    <a:gd name="connsiteX2" fmla="*/ 92266 w 92655"/>
                    <a:gd name="connsiteY2" fmla="*/ 52585 h 69794"/>
                    <a:gd name="connsiteX3" fmla="*/ 81173 w 92655"/>
                    <a:gd name="connsiteY3" fmla="*/ 67171 h 69794"/>
                    <a:gd name="connsiteX4" fmla="*/ 44928 w 92655"/>
                    <a:gd name="connsiteY4" fmla="*/ 61881 h 69794"/>
                    <a:gd name="connsiteX5" fmla="*/ 1610 w 92655"/>
                    <a:gd name="connsiteY5" fmla="*/ 55696 h 69794"/>
                    <a:gd name="connsiteX6" fmla="*/ 62061 w 92655"/>
                    <a:gd name="connsiteY6" fmla="*/ 2320 h 69794"/>
                    <a:gd name="connsiteX7" fmla="*/ 62428 w 92655"/>
                    <a:gd name="connsiteY7" fmla="*/ 27483 h 69794"/>
                    <a:gd name="connsiteX0" fmla="*/ 73681 w 92655"/>
                    <a:gd name="connsiteY0" fmla="*/ 15665 h 70940"/>
                    <a:gd name="connsiteX1" fmla="*/ 73901 w 92655"/>
                    <a:gd name="connsiteY1" fmla="*/ 34879 h 70940"/>
                    <a:gd name="connsiteX2" fmla="*/ 92266 w 92655"/>
                    <a:gd name="connsiteY2" fmla="*/ 53731 h 70940"/>
                    <a:gd name="connsiteX3" fmla="*/ 81173 w 92655"/>
                    <a:gd name="connsiteY3" fmla="*/ 68317 h 70940"/>
                    <a:gd name="connsiteX4" fmla="*/ 44928 w 92655"/>
                    <a:gd name="connsiteY4" fmla="*/ 63027 h 70940"/>
                    <a:gd name="connsiteX5" fmla="*/ 1610 w 92655"/>
                    <a:gd name="connsiteY5" fmla="*/ 56842 h 70940"/>
                    <a:gd name="connsiteX6" fmla="*/ 62061 w 92655"/>
                    <a:gd name="connsiteY6" fmla="*/ 3466 h 70940"/>
                    <a:gd name="connsiteX7" fmla="*/ 73681 w 92655"/>
                    <a:gd name="connsiteY7" fmla="*/ 15665 h 70940"/>
                    <a:gd name="connsiteX0" fmla="*/ 73681 w 92655"/>
                    <a:gd name="connsiteY0" fmla="*/ 15482 h 70757"/>
                    <a:gd name="connsiteX1" fmla="*/ 85154 w 92655"/>
                    <a:gd name="connsiteY1" fmla="*/ 24974 h 70757"/>
                    <a:gd name="connsiteX2" fmla="*/ 92266 w 92655"/>
                    <a:gd name="connsiteY2" fmla="*/ 53548 h 70757"/>
                    <a:gd name="connsiteX3" fmla="*/ 81173 w 92655"/>
                    <a:gd name="connsiteY3" fmla="*/ 68134 h 70757"/>
                    <a:gd name="connsiteX4" fmla="*/ 44928 w 92655"/>
                    <a:gd name="connsiteY4" fmla="*/ 62844 h 70757"/>
                    <a:gd name="connsiteX5" fmla="*/ 1610 w 92655"/>
                    <a:gd name="connsiteY5" fmla="*/ 56659 h 70757"/>
                    <a:gd name="connsiteX6" fmla="*/ 62061 w 92655"/>
                    <a:gd name="connsiteY6" fmla="*/ 3283 h 70757"/>
                    <a:gd name="connsiteX7" fmla="*/ 73681 w 92655"/>
                    <a:gd name="connsiteY7" fmla="*/ 15482 h 70757"/>
                    <a:gd name="connsiteX0" fmla="*/ 73681 w 92451"/>
                    <a:gd name="connsiteY0" fmla="*/ 15482 h 66760"/>
                    <a:gd name="connsiteX1" fmla="*/ 85154 w 92451"/>
                    <a:gd name="connsiteY1" fmla="*/ 24974 h 66760"/>
                    <a:gd name="connsiteX2" fmla="*/ 92266 w 92451"/>
                    <a:gd name="connsiteY2" fmla="*/ 53548 h 66760"/>
                    <a:gd name="connsiteX3" fmla="*/ 69920 w 92451"/>
                    <a:gd name="connsiteY3" fmla="*/ 63273 h 66760"/>
                    <a:gd name="connsiteX4" fmla="*/ 44928 w 92451"/>
                    <a:gd name="connsiteY4" fmla="*/ 62844 h 66760"/>
                    <a:gd name="connsiteX5" fmla="*/ 1610 w 92451"/>
                    <a:gd name="connsiteY5" fmla="*/ 56659 h 66760"/>
                    <a:gd name="connsiteX6" fmla="*/ 62061 w 92451"/>
                    <a:gd name="connsiteY6" fmla="*/ 3283 h 66760"/>
                    <a:gd name="connsiteX7" fmla="*/ 73681 w 92451"/>
                    <a:gd name="connsiteY7" fmla="*/ 15482 h 66760"/>
                    <a:gd name="connsiteX0" fmla="*/ 68210 w 86980"/>
                    <a:gd name="connsiteY0" fmla="*/ 15482 h 66698"/>
                    <a:gd name="connsiteX1" fmla="*/ 79683 w 86980"/>
                    <a:gd name="connsiteY1" fmla="*/ 24974 h 66698"/>
                    <a:gd name="connsiteX2" fmla="*/ 86795 w 86980"/>
                    <a:gd name="connsiteY2" fmla="*/ 53548 h 66698"/>
                    <a:gd name="connsiteX3" fmla="*/ 64449 w 86980"/>
                    <a:gd name="connsiteY3" fmla="*/ 63273 h 66698"/>
                    <a:gd name="connsiteX4" fmla="*/ 39457 w 86980"/>
                    <a:gd name="connsiteY4" fmla="*/ 62844 h 66698"/>
                    <a:gd name="connsiteX5" fmla="*/ 1766 w 86980"/>
                    <a:gd name="connsiteY5" fmla="*/ 58279 h 66698"/>
                    <a:gd name="connsiteX6" fmla="*/ 56590 w 86980"/>
                    <a:gd name="connsiteY6" fmla="*/ 3283 h 66698"/>
                    <a:gd name="connsiteX7" fmla="*/ 68210 w 86980"/>
                    <a:gd name="connsiteY7" fmla="*/ 15482 h 66698"/>
                    <a:gd name="connsiteX0" fmla="*/ 68210 w 79716"/>
                    <a:gd name="connsiteY0" fmla="*/ 15482 h 66152"/>
                    <a:gd name="connsiteX1" fmla="*/ 79683 w 79716"/>
                    <a:gd name="connsiteY1" fmla="*/ 24974 h 66152"/>
                    <a:gd name="connsiteX2" fmla="*/ 64449 w 79716"/>
                    <a:gd name="connsiteY2" fmla="*/ 63273 h 66152"/>
                    <a:gd name="connsiteX3" fmla="*/ 39457 w 79716"/>
                    <a:gd name="connsiteY3" fmla="*/ 62844 h 66152"/>
                    <a:gd name="connsiteX4" fmla="*/ 1766 w 79716"/>
                    <a:gd name="connsiteY4" fmla="*/ 58279 h 66152"/>
                    <a:gd name="connsiteX5" fmla="*/ 56590 w 79716"/>
                    <a:gd name="connsiteY5" fmla="*/ 3283 h 66152"/>
                    <a:gd name="connsiteX6" fmla="*/ 68210 w 79716"/>
                    <a:gd name="connsiteY6" fmla="*/ 15482 h 66152"/>
                    <a:gd name="connsiteX0" fmla="*/ 66664 w 78170"/>
                    <a:gd name="connsiteY0" fmla="*/ 15482 h 66152"/>
                    <a:gd name="connsiteX1" fmla="*/ 78137 w 78170"/>
                    <a:gd name="connsiteY1" fmla="*/ 24974 h 66152"/>
                    <a:gd name="connsiteX2" fmla="*/ 62903 w 78170"/>
                    <a:gd name="connsiteY2" fmla="*/ 63273 h 66152"/>
                    <a:gd name="connsiteX3" fmla="*/ 37911 w 78170"/>
                    <a:gd name="connsiteY3" fmla="*/ 62844 h 66152"/>
                    <a:gd name="connsiteX4" fmla="*/ 220 w 78170"/>
                    <a:gd name="connsiteY4" fmla="*/ 58279 h 66152"/>
                    <a:gd name="connsiteX5" fmla="*/ 26588 w 78170"/>
                    <a:gd name="connsiteY5" fmla="*/ 29267 h 66152"/>
                    <a:gd name="connsiteX6" fmla="*/ 55044 w 78170"/>
                    <a:gd name="connsiteY6" fmla="*/ 3283 h 66152"/>
                    <a:gd name="connsiteX7" fmla="*/ 66664 w 78170"/>
                    <a:gd name="connsiteY7" fmla="*/ 15482 h 66152"/>
                    <a:gd name="connsiteX0" fmla="*/ 55638 w 67144"/>
                    <a:gd name="connsiteY0" fmla="*/ 15482 h 66347"/>
                    <a:gd name="connsiteX1" fmla="*/ 67111 w 67144"/>
                    <a:gd name="connsiteY1" fmla="*/ 24974 h 66347"/>
                    <a:gd name="connsiteX2" fmla="*/ 51877 w 67144"/>
                    <a:gd name="connsiteY2" fmla="*/ 63273 h 66347"/>
                    <a:gd name="connsiteX3" fmla="*/ 26885 w 67144"/>
                    <a:gd name="connsiteY3" fmla="*/ 62844 h 66347"/>
                    <a:gd name="connsiteX4" fmla="*/ 448 w 67144"/>
                    <a:gd name="connsiteY4" fmla="*/ 53418 h 66347"/>
                    <a:gd name="connsiteX5" fmla="*/ 15562 w 67144"/>
                    <a:gd name="connsiteY5" fmla="*/ 29267 h 66347"/>
                    <a:gd name="connsiteX6" fmla="*/ 44018 w 67144"/>
                    <a:gd name="connsiteY6" fmla="*/ 3283 h 66347"/>
                    <a:gd name="connsiteX7" fmla="*/ 55638 w 67144"/>
                    <a:gd name="connsiteY7" fmla="*/ 15482 h 66347"/>
                    <a:gd name="connsiteX0" fmla="*/ 55638 w 67131"/>
                    <a:gd name="connsiteY0" fmla="*/ 15482 h 76183"/>
                    <a:gd name="connsiteX1" fmla="*/ 67111 w 67131"/>
                    <a:gd name="connsiteY1" fmla="*/ 24974 h 76183"/>
                    <a:gd name="connsiteX2" fmla="*/ 57504 w 67131"/>
                    <a:gd name="connsiteY2" fmla="*/ 74616 h 76183"/>
                    <a:gd name="connsiteX3" fmla="*/ 26885 w 67131"/>
                    <a:gd name="connsiteY3" fmla="*/ 62844 h 76183"/>
                    <a:gd name="connsiteX4" fmla="*/ 448 w 67131"/>
                    <a:gd name="connsiteY4" fmla="*/ 53418 h 76183"/>
                    <a:gd name="connsiteX5" fmla="*/ 15562 w 67131"/>
                    <a:gd name="connsiteY5" fmla="*/ 29267 h 76183"/>
                    <a:gd name="connsiteX6" fmla="*/ 44018 w 67131"/>
                    <a:gd name="connsiteY6" fmla="*/ 3283 h 76183"/>
                    <a:gd name="connsiteX7" fmla="*/ 55638 w 67131"/>
                    <a:gd name="connsiteY7" fmla="*/ 15482 h 76183"/>
                    <a:gd name="connsiteX0" fmla="*/ 55638 w 67131"/>
                    <a:gd name="connsiteY0" fmla="*/ 15482 h 79792"/>
                    <a:gd name="connsiteX1" fmla="*/ 67111 w 67131"/>
                    <a:gd name="connsiteY1" fmla="*/ 24974 h 79792"/>
                    <a:gd name="connsiteX2" fmla="*/ 57504 w 67131"/>
                    <a:gd name="connsiteY2" fmla="*/ 74616 h 79792"/>
                    <a:gd name="connsiteX3" fmla="*/ 25009 w 67131"/>
                    <a:gd name="connsiteY3" fmla="*/ 77428 h 79792"/>
                    <a:gd name="connsiteX4" fmla="*/ 448 w 67131"/>
                    <a:gd name="connsiteY4" fmla="*/ 53418 h 79792"/>
                    <a:gd name="connsiteX5" fmla="*/ 15562 w 67131"/>
                    <a:gd name="connsiteY5" fmla="*/ 29267 h 79792"/>
                    <a:gd name="connsiteX6" fmla="*/ 44018 w 67131"/>
                    <a:gd name="connsiteY6" fmla="*/ 3283 h 79792"/>
                    <a:gd name="connsiteX7" fmla="*/ 55638 w 67131"/>
                    <a:gd name="connsiteY7" fmla="*/ 15482 h 79792"/>
                    <a:gd name="connsiteX0" fmla="*/ 55638 w 112185"/>
                    <a:gd name="connsiteY0" fmla="*/ 15482 h 79477"/>
                    <a:gd name="connsiteX1" fmla="*/ 67111 w 112185"/>
                    <a:gd name="connsiteY1" fmla="*/ 24974 h 79477"/>
                    <a:gd name="connsiteX2" fmla="*/ 112135 w 112185"/>
                    <a:gd name="connsiteY2" fmla="*/ 42705 h 79477"/>
                    <a:gd name="connsiteX3" fmla="*/ 57504 w 112185"/>
                    <a:gd name="connsiteY3" fmla="*/ 74616 h 79477"/>
                    <a:gd name="connsiteX4" fmla="*/ 25009 w 112185"/>
                    <a:gd name="connsiteY4" fmla="*/ 77428 h 79477"/>
                    <a:gd name="connsiteX5" fmla="*/ 448 w 112185"/>
                    <a:gd name="connsiteY5" fmla="*/ 53418 h 79477"/>
                    <a:gd name="connsiteX6" fmla="*/ 15562 w 112185"/>
                    <a:gd name="connsiteY6" fmla="*/ 29267 h 79477"/>
                    <a:gd name="connsiteX7" fmla="*/ 44018 w 112185"/>
                    <a:gd name="connsiteY7" fmla="*/ 3283 h 79477"/>
                    <a:gd name="connsiteX8" fmla="*/ 55638 w 112185"/>
                    <a:gd name="connsiteY8" fmla="*/ 15482 h 79477"/>
                    <a:gd name="connsiteX0" fmla="*/ 55638 w 290326"/>
                    <a:gd name="connsiteY0" fmla="*/ 15482 h 79477"/>
                    <a:gd name="connsiteX1" fmla="*/ 67111 w 290326"/>
                    <a:gd name="connsiteY1" fmla="*/ 24974 h 79477"/>
                    <a:gd name="connsiteX2" fmla="*/ 290316 w 290326"/>
                    <a:gd name="connsiteY2" fmla="*/ 34603 h 79477"/>
                    <a:gd name="connsiteX3" fmla="*/ 57504 w 290326"/>
                    <a:gd name="connsiteY3" fmla="*/ 74616 h 79477"/>
                    <a:gd name="connsiteX4" fmla="*/ 25009 w 290326"/>
                    <a:gd name="connsiteY4" fmla="*/ 77428 h 79477"/>
                    <a:gd name="connsiteX5" fmla="*/ 448 w 290326"/>
                    <a:gd name="connsiteY5" fmla="*/ 53418 h 79477"/>
                    <a:gd name="connsiteX6" fmla="*/ 15562 w 290326"/>
                    <a:gd name="connsiteY6" fmla="*/ 29267 h 79477"/>
                    <a:gd name="connsiteX7" fmla="*/ 44018 w 290326"/>
                    <a:gd name="connsiteY7" fmla="*/ 3283 h 79477"/>
                    <a:gd name="connsiteX8" fmla="*/ 55638 w 290326"/>
                    <a:gd name="connsiteY8" fmla="*/ 15482 h 79477"/>
                    <a:gd name="connsiteX0" fmla="*/ 55638 w 296306"/>
                    <a:gd name="connsiteY0" fmla="*/ 15482 h 79264"/>
                    <a:gd name="connsiteX1" fmla="*/ 67111 w 296306"/>
                    <a:gd name="connsiteY1" fmla="*/ 24974 h 79264"/>
                    <a:gd name="connsiteX2" fmla="*/ 290316 w 296306"/>
                    <a:gd name="connsiteY2" fmla="*/ 34603 h 79264"/>
                    <a:gd name="connsiteX3" fmla="*/ 219043 w 296306"/>
                    <a:gd name="connsiteY3" fmla="*/ 62151 h 79264"/>
                    <a:gd name="connsiteX4" fmla="*/ 57504 w 296306"/>
                    <a:gd name="connsiteY4" fmla="*/ 74616 h 79264"/>
                    <a:gd name="connsiteX5" fmla="*/ 25009 w 296306"/>
                    <a:gd name="connsiteY5" fmla="*/ 77428 h 79264"/>
                    <a:gd name="connsiteX6" fmla="*/ 448 w 296306"/>
                    <a:gd name="connsiteY6" fmla="*/ 53418 h 79264"/>
                    <a:gd name="connsiteX7" fmla="*/ 15562 w 296306"/>
                    <a:gd name="connsiteY7" fmla="*/ 29267 h 79264"/>
                    <a:gd name="connsiteX8" fmla="*/ 44018 w 296306"/>
                    <a:gd name="connsiteY8" fmla="*/ 3283 h 79264"/>
                    <a:gd name="connsiteX9" fmla="*/ 55638 w 296306"/>
                    <a:gd name="connsiteY9" fmla="*/ 15482 h 79264"/>
                    <a:gd name="connsiteX0" fmla="*/ 55638 w 295294"/>
                    <a:gd name="connsiteY0" fmla="*/ 15482 h 78685"/>
                    <a:gd name="connsiteX1" fmla="*/ 67111 w 295294"/>
                    <a:gd name="connsiteY1" fmla="*/ 24974 h 78685"/>
                    <a:gd name="connsiteX2" fmla="*/ 290316 w 295294"/>
                    <a:gd name="connsiteY2" fmla="*/ 34603 h 78685"/>
                    <a:gd name="connsiteX3" fmla="*/ 219043 w 295294"/>
                    <a:gd name="connsiteY3" fmla="*/ 62151 h 78685"/>
                    <a:gd name="connsiteX4" fmla="*/ 159024 w 295294"/>
                    <a:gd name="connsiteY4" fmla="*/ 52428 h 78685"/>
                    <a:gd name="connsiteX5" fmla="*/ 57504 w 295294"/>
                    <a:gd name="connsiteY5" fmla="*/ 74616 h 78685"/>
                    <a:gd name="connsiteX6" fmla="*/ 25009 w 295294"/>
                    <a:gd name="connsiteY6" fmla="*/ 77428 h 78685"/>
                    <a:gd name="connsiteX7" fmla="*/ 448 w 295294"/>
                    <a:gd name="connsiteY7" fmla="*/ 53418 h 78685"/>
                    <a:gd name="connsiteX8" fmla="*/ 15562 w 295294"/>
                    <a:gd name="connsiteY8" fmla="*/ 29267 h 78685"/>
                    <a:gd name="connsiteX9" fmla="*/ 44018 w 295294"/>
                    <a:gd name="connsiteY9" fmla="*/ 3283 h 78685"/>
                    <a:gd name="connsiteX10" fmla="*/ 55638 w 295294"/>
                    <a:gd name="connsiteY10" fmla="*/ 15482 h 78685"/>
                    <a:gd name="connsiteX0" fmla="*/ 55638 w 290321"/>
                    <a:gd name="connsiteY0" fmla="*/ 15482 h 78685"/>
                    <a:gd name="connsiteX1" fmla="*/ 67111 w 290321"/>
                    <a:gd name="connsiteY1" fmla="*/ 24974 h 78685"/>
                    <a:gd name="connsiteX2" fmla="*/ 222794 w 290321"/>
                    <a:gd name="connsiteY2" fmla="*/ 21640 h 78685"/>
                    <a:gd name="connsiteX3" fmla="*/ 290316 w 290321"/>
                    <a:gd name="connsiteY3" fmla="*/ 34603 h 78685"/>
                    <a:gd name="connsiteX4" fmla="*/ 219043 w 290321"/>
                    <a:gd name="connsiteY4" fmla="*/ 62151 h 78685"/>
                    <a:gd name="connsiteX5" fmla="*/ 159024 w 290321"/>
                    <a:gd name="connsiteY5" fmla="*/ 52428 h 78685"/>
                    <a:gd name="connsiteX6" fmla="*/ 57504 w 290321"/>
                    <a:gd name="connsiteY6" fmla="*/ 74616 h 78685"/>
                    <a:gd name="connsiteX7" fmla="*/ 25009 w 290321"/>
                    <a:gd name="connsiteY7" fmla="*/ 77428 h 78685"/>
                    <a:gd name="connsiteX8" fmla="*/ 448 w 290321"/>
                    <a:gd name="connsiteY8" fmla="*/ 53418 h 78685"/>
                    <a:gd name="connsiteX9" fmla="*/ 15562 w 290321"/>
                    <a:gd name="connsiteY9" fmla="*/ 29267 h 78685"/>
                    <a:gd name="connsiteX10" fmla="*/ 44018 w 290321"/>
                    <a:gd name="connsiteY10" fmla="*/ 3283 h 78685"/>
                    <a:gd name="connsiteX11" fmla="*/ 55638 w 290321"/>
                    <a:gd name="connsiteY11" fmla="*/ 15482 h 78685"/>
                    <a:gd name="connsiteX0" fmla="*/ 55638 w 290321"/>
                    <a:gd name="connsiteY0" fmla="*/ 15482 h 78685"/>
                    <a:gd name="connsiteX1" fmla="*/ 67111 w 290321"/>
                    <a:gd name="connsiteY1" fmla="*/ 24974 h 78685"/>
                    <a:gd name="connsiteX2" fmla="*/ 162776 w 290321"/>
                    <a:gd name="connsiteY2" fmla="*/ 32984 h 78685"/>
                    <a:gd name="connsiteX3" fmla="*/ 222794 w 290321"/>
                    <a:gd name="connsiteY3" fmla="*/ 21640 h 78685"/>
                    <a:gd name="connsiteX4" fmla="*/ 290316 w 290321"/>
                    <a:gd name="connsiteY4" fmla="*/ 34603 h 78685"/>
                    <a:gd name="connsiteX5" fmla="*/ 219043 w 290321"/>
                    <a:gd name="connsiteY5" fmla="*/ 62151 h 78685"/>
                    <a:gd name="connsiteX6" fmla="*/ 159024 w 290321"/>
                    <a:gd name="connsiteY6" fmla="*/ 52428 h 78685"/>
                    <a:gd name="connsiteX7" fmla="*/ 57504 w 290321"/>
                    <a:gd name="connsiteY7" fmla="*/ 74616 h 78685"/>
                    <a:gd name="connsiteX8" fmla="*/ 25009 w 290321"/>
                    <a:gd name="connsiteY8" fmla="*/ 77428 h 78685"/>
                    <a:gd name="connsiteX9" fmla="*/ 448 w 290321"/>
                    <a:gd name="connsiteY9" fmla="*/ 53418 h 78685"/>
                    <a:gd name="connsiteX10" fmla="*/ 15562 w 290321"/>
                    <a:gd name="connsiteY10" fmla="*/ 29267 h 78685"/>
                    <a:gd name="connsiteX11" fmla="*/ 44018 w 290321"/>
                    <a:gd name="connsiteY11" fmla="*/ 3283 h 78685"/>
                    <a:gd name="connsiteX12" fmla="*/ 55638 w 290321"/>
                    <a:gd name="connsiteY12" fmla="*/ 15482 h 78685"/>
                    <a:gd name="connsiteX0" fmla="*/ 55638 w 290321"/>
                    <a:gd name="connsiteY0" fmla="*/ 15482 h 78685"/>
                    <a:gd name="connsiteX1" fmla="*/ 67111 w 290321"/>
                    <a:gd name="connsiteY1" fmla="*/ 24974 h 78685"/>
                    <a:gd name="connsiteX2" fmla="*/ 80250 w 290321"/>
                    <a:gd name="connsiteY2" fmla="*/ 49188 h 78685"/>
                    <a:gd name="connsiteX3" fmla="*/ 162776 w 290321"/>
                    <a:gd name="connsiteY3" fmla="*/ 32984 h 78685"/>
                    <a:gd name="connsiteX4" fmla="*/ 222794 w 290321"/>
                    <a:gd name="connsiteY4" fmla="*/ 21640 h 78685"/>
                    <a:gd name="connsiteX5" fmla="*/ 290316 w 290321"/>
                    <a:gd name="connsiteY5" fmla="*/ 34603 h 78685"/>
                    <a:gd name="connsiteX6" fmla="*/ 219043 w 290321"/>
                    <a:gd name="connsiteY6" fmla="*/ 62151 h 78685"/>
                    <a:gd name="connsiteX7" fmla="*/ 159024 w 290321"/>
                    <a:gd name="connsiteY7" fmla="*/ 52428 h 78685"/>
                    <a:gd name="connsiteX8" fmla="*/ 57504 w 290321"/>
                    <a:gd name="connsiteY8" fmla="*/ 74616 h 78685"/>
                    <a:gd name="connsiteX9" fmla="*/ 25009 w 290321"/>
                    <a:gd name="connsiteY9" fmla="*/ 77428 h 78685"/>
                    <a:gd name="connsiteX10" fmla="*/ 448 w 290321"/>
                    <a:gd name="connsiteY10" fmla="*/ 53418 h 78685"/>
                    <a:gd name="connsiteX11" fmla="*/ 15562 w 290321"/>
                    <a:gd name="connsiteY11" fmla="*/ 29267 h 78685"/>
                    <a:gd name="connsiteX12" fmla="*/ 44018 w 290321"/>
                    <a:gd name="connsiteY12" fmla="*/ 3283 h 78685"/>
                    <a:gd name="connsiteX13" fmla="*/ 55638 w 290321"/>
                    <a:gd name="connsiteY13" fmla="*/ 15482 h 78685"/>
                    <a:gd name="connsiteX0" fmla="*/ 55638 w 290321"/>
                    <a:gd name="connsiteY0" fmla="*/ 15482 h 78813"/>
                    <a:gd name="connsiteX1" fmla="*/ 67111 w 290321"/>
                    <a:gd name="connsiteY1" fmla="*/ 24974 h 78813"/>
                    <a:gd name="connsiteX2" fmla="*/ 80250 w 290321"/>
                    <a:gd name="connsiteY2" fmla="*/ 49188 h 78813"/>
                    <a:gd name="connsiteX3" fmla="*/ 162776 w 290321"/>
                    <a:gd name="connsiteY3" fmla="*/ 32984 h 78813"/>
                    <a:gd name="connsiteX4" fmla="*/ 222794 w 290321"/>
                    <a:gd name="connsiteY4" fmla="*/ 21640 h 78813"/>
                    <a:gd name="connsiteX5" fmla="*/ 290316 w 290321"/>
                    <a:gd name="connsiteY5" fmla="*/ 34603 h 78813"/>
                    <a:gd name="connsiteX6" fmla="*/ 219043 w 290321"/>
                    <a:gd name="connsiteY6" fmla="*/ 62151 h 78813"/>
                    <a:gd name="connsiteX7" fmla="*/ 159024 w 290321"/>
                    <a:gd name="connsiteY7" fmla="*/ 52428 h 78813"/>
                    <a:gd name="connsiteX8" fmla="*/ 91504 w 290321"/>
                    <a:gd name="connsiteY8" fmla="*/ 63772 h 78813"/>
                    <a:gd name="connsiteX9" fmla="*/ 57504 w 290321"/>
                    <a:gd name="connsiteY9" fmla="*/ 74616 h 78813"/>
                    <a:gd name="connsiteX10" fmla="*/ 25009 w 290321"/>
                    <a:gd name="connsiteY10" fmla="*/ 77428 h 78813"/>
                    <a:gd name="connsiteX11" fmla="*/ 448 w 290321"/>
                    <a:gd name="connsiteY11" fmla="*/ 53418 h 78813"/>
                    <a:gd name="connsiteX12" fmla="*/ 15562 w 290321"/>
                    <a:gd name="connsiteY12" fmla="*/ 29267 h 78813"/>
                    <a:gd name="connsiteX13" fmla="*/ 44018 w 290321"/>
                    <a:gd name="connsiteY13" fmla="*/ 3283 h 78813"/>
                    <a:gd name="connsiteX14" fmla="*/ 55638 w 290321"/>
                    <a:gd name="connsiteY14" fmla="*/ 15482 h 78813"/>
                    <a:gd name="connsiteX0" fmla="*/ 55638 w 292401"/>
                    <a:gd name="connsiteY0" fmla="*/ 15482 h 78813"/>
                    <a:gd name="connsiteX1" fmla="*/ 67111 w 292401"/>
                    <a:gd name="connsiteY1" fmla="*/ 24974 h 78813"/>
                    <a:gd name="connsiteX2" fmla="*/ 80250 w 292401"/>
                    <a:gd name="connsiteY2" fmla="*/ 49188 h 78813"/>
                    <a:gd name="connsiteX3" fmla="*/ 162776 w 292401"/>
                    <a:gd name="connsiteY3" fmla="*/ 32984 h 78813"/>
                    <a:gd name="connsiteX4" fmla="*/ 222794 w 292401"/>
                    <a:gd name="connsiteY4" fmla="*/ 21640 h 78813"/>
                    <a:gd name="connsiteX5" fmla="*/ 273435 w 292401"/>
                    <a:gd name="connsiteY5" fmla="*/ 16779 h 78813"/>
                    <a:gd name="connsiteX6" fmla="*/ 290316 w 292401"/>
                    <a:gd name="connsiteY6" fmla="*/ 34603 h 78813"/>
                    <a:gd name="connsiteX7" fmla="*/ 219043 w 292401"/>
                    <a:gd name="connsiteY7" fmla="*/ 62151 h 78813"/>
                    <a:gd name="connsiteX8" fmla="*/ 159024 w 292401"/>
                    <a:gd name="connsiteY8" fmla="*/ 52428 h 78813"/>
                    <a:gd name="connsiteX9" fmla="*/ 91504 w 292401"/>
                    <a:gd name="connsiteY9" fmla="*/ 63772 h 78813"/>
                    <a:gd name="connsiteX10" fmla="*/ 57504 w 292401"/>
                    <a:gd name="connsiteY10" fmla="*/ 74616 h 78813"/>
                    <a:gd name="connsiteX11" fmla="*/ 25009 w 292401"/>
                    <a:gd name="connsiteY11" fmla="*/ 77428 h 78813"/>
                    <a:gd name="connsiteX12" fmla="*/ 448 w 292401"/>
                    <a:gd name="connsiteY12" fmla="*/ 53418 h 78813"/>
                    <a:gd name="connsiteX13" fmla="*/ 15562 w 292401"/>
                    <a:gd name="connsiteY13" fmla="*/ 29267 h 78813"/>
                    <a:gd name="connsiteX14" fmla="*/ 44018 w 292401"/>
                    <a:gd name="connsiteY14" fmla="*/ 3283 h 78813"/>
                    <a:gd name="connsiteX15" fmla="*/ 55638 w 292401"/>
                    <a:gd name="connsiteY15" fmla="*/ 15482 h 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2401" h="78813">
                      <a:moveTo>
                        <a:pt x="55638" y="15482"/>
                      </a:moveTo>
                      <a:cubicBezTo>
                        <a:pt x="59487" y="19097"/>
                        <a:pt x="63009" y="19356"/>
                        <a:pt x="67111" y="24974"/>
                      </a:cubicBezTo>
                      <a:cubicBezTo>
                        <a:pt x="71213" y="30592"/>
                        <a:pt x="64306" y="47853"/>
                        <a:pt x="80250" y="49188"/>
                      </a:cubicBezTo>
                      <a:cubicBezTo>
                        <a:pt x="96194" y="50523"/>
                        <a:pt x="142770" y="34064"/>
                        <a:pt x="162776" y="32984"/>
                      </a:cubicBezTo>
                      <a:cubicBezTo>
                        <a:pt x="182782" y="31904"/>
                        <a:pt x="206226" y="22450"/>
                        <a:pt x="222794" y="21640"/>
                      </a:cubicBezTo>
                      <a:cubicBezTo>
                        <a:pt x="239362" y="20830"/>
                        <a:pt x="262181" y="14618"/>
                        <a:pt x="273435" y="16779"/>
                      </a:cubicBezTo>
                      <a:cubicBezTo>
                        <a:pt x="284689" y="18940"/>
                        <a:pt x="297506" y="28932"/>
                        <a:pt x="290316" y="34603"/>
                      </a:cubicBezTo>
                      <a:cubicBezTo>
                        <a:pt x="283126" y="40274"/>
                        <a:pt x="240925" y="56479"/>
                        <a:pt x="219043" y="62151"/>
                      </a:cubicBezTo>
                      <a:cubicBezTo>
                        <a:pt x="197161" y="67823"/>
                        <a:pt x="177780" y="52158"/>
                        <a:pt x="159024" y="52428"/>
                      </a:cubicBezTo>
                      <a:cubicBezTo>
                        <a:pt x="140268" y="52698"/>
                        <a:pt x="108424" y="60074"/>
                        <a:pt x="91504" y="63772"/>
                      </a:cubicBezTo>
                      <a:cubicBezTo>
                        <a:pt x="74584" y="67470"/>
                        <a:pt x="71087" y="72340"/>
                        <a:pt x="57504" y="74616"/>
                      </a:cubicBezTo>
                      <a:cubicBezTo>
                        <a:pt x="43921" y="76892"/>
                        <a:pt x="34518" y="80961"/>
                        <a:pt x="25009" y="77428"/>
                      </a:cubicBezTo>
                      <a:cubicBezTo>
                        <a:pt x="15500" y="73895"/>
                        <a:pt x="2961" y="60635"/>
                        <a:pt x="448" y="53418"/>
                      </a:cubicBezTo>
                      <a:cubicBezTo>
                        <a:pt x="-2065" y="46202"/>
                        <a:pt x="6425" y="38433"/>
                        <a:pt x="15562" y="29267"/>
                      </a:cubicBezTo>
                      <a:cubicBezTo>
                        <a:pt x="24699" y="20101"/>
                        <a:pt x="36713" y="3960"/>
                        <a:pt x="44018" y="3283"/>
                      </a:cubicBezTo>
                      <a:cubicBezTo>
                        <a:pt x="43621" y="-7631"/>
                        <a:pt x="51789" y="11867"/>
                        <a:pt x="55638" y="15482"/>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12" name="Oval 5"/>
                <p:cNvSpPr/>
                <p:nvPr/>
              </p:nvSpPr>
              <p:spPr>
                <a:xfrm>
                  <a:off x="1405199" y="4322310"/>
                  <a:ext cx="394758" cy="303408"/>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154111"/>
                    <a:gd name="connsiteX1" fmla="*/ 67345 w 97058"/>
                    <a:gd name="connsiteY1" fmla="*/ 981 h 154111"/>
                    <a:gd name="connsiteX2" fmla="*/ 81334 w 97058"/>
                    <a:gd name="connsiteY2" fmla="*/ 76229 h 154111"/>
                    <a:gd name="connsiteX3" fmla="*/ 97053 w 97058"/>
                    <a:gd name="connsiteY3" fmla="*/ 100857 h 154111"/>
                    <a:gd name="connsiteX4" fmla="*/ 84340 w 97058"/>
                    <a:gd name="connsiteY4" fmla="*/ 144612 h 154111"/>
                    <a:gd name="connsiteX5" fmla="*/ 44854 w 97058"/>
                    <a:gd name="connsiteY5" fmla="*/ 153906 h 154111"/>
                    <a:gd name="connsiteX6" fmla="*/ 1536 w 97058"/>
                    <a:gd name="connsiteY6" fmla="*/ 147721 h 154111"/>
                    <a:gd name="connsiteX7" fmla="*/ 47838 w 97058"/>
                    <a:gd name="connsiteY7" fmla="*/ 87864 h 154111"/>
                    <a:gd name="connsiteX8" fmla="*/ 63974 w 97058"/>
                    <a:gd name="connsiteY8" fmla="*/ 36864 h 154111"/>
                    <a:gd name="connsiteX0" fmla="*/ 63974 w 92201"/>
                    <a:gd name="connsiteY0" fmla="*/ 36864 h 154111"/>
                    <a:gd name="connsiteX1" fmla="*/ 67345 w 92201"/>
                    <a:gd name="connsiteY1" fmla="*/ 981 h 154111"/>
                    <a:gd name="connsiteX2" fmla="*/ 81334 w 92201"/>
                    <a:gd name="connsiteY2" fmla="*/ 76229 h 154111"/>
                    <a:gd name="connsiteX3" fmla="*/ 92192 w 92201"/>
                    <a:gd name="connsiteY3" fmla="*/ 144610 h 154111"/>
                    <a:gd name="connsiteX4" fmla="*/ 84340 w 92201"/>
                    <a:gd name="connsiteY4" fmla="*/ 144612 h 154111"/>
                    <a:gd name="connsiteX5" fmla="*/ 44854 w 92201"/>
                    <a:gd name="connsiteY5" fmla="*/ 153906 h 154111"/>
                    <a:gd name="connsiteX6" fmla="*/ 1536 w 92201"/>
                    <a:gd name="connsiteY6" fmla="*/ 147721 h 154111"/>
                    <a:gd name="connsiteX7" fmla="*/ 47838 w 92201"/>
                    <a:gd name="connsiteY7" fmla="*/ 87864 h 154111"/>
                    <a:gd name="connsiteX8" fmla="*/ 63974 w 92201"/>
                    <a:gd name="connsiteY8" fmla="*/ 36864 h 154111"/>
                    <a:gd name="connsiteX0" fmla="*/ 63974 w 92201"/>
                    <a:gd name="connsiteY0" fmla="*/ 36864 h 161819"/>
                    <a:gd name="connsiteX1" fmla="*/ 67345 w 92201"/>
                    <a:gd name="connsiteY1" fmla="*/ 981 h 161819"/>
                    <a:gd name="connsiteX2" fmla="*/ 81334 w 92201"/>
                    <a:gd name="connsiteY2" fmla="*/ 76229 h 161819"/>
                    <a:gd name="connsiteX3" fmla="*/ 92192 w 92201"/>
                    <a:gd name="connsiteY3" fmla="*/ 144610 h 161819"/>
                    <a:gd name="connsiteX4" fmla="*/ 81099 w 92201"/>
                    <a:gd name="connsiteY4" fmla="*/ 159196 h 161819"/>
                    <a:gd name="connsiteX5" fmla="*/ 44854 w 92201"/>
                    <a:gd name="connsiteY5" fmla="*/ 153906 h 161819"/>
                    <a:gd name="connsiteX6" fmla="*/ 1536 w 92201"/>
                    <a:gd name="connsiteY6" fmla="*/ 147721 h 161819"/>
                    <a:gd name="connsiteX7" fmla="*/ 47838 w 92201"/>
                    <a:gd name="connsiteY7" fmla="*/ 87864 h 161819"/>
                    <a:gd name="connsiteX8" fmla="*/ 63974 w 92201"/>
                    <a:gd name="connsiteY8" fmla="*/ 36864 h 161819"/>
                    <a:gd name="connsiteX0" fmla="*/ 63974 w 92581"/>
                    <a:gd name="connsiteY0" fmla="*/ 40488 h 165443"/>
                    <a:gd name="connsiteX1" fmla="*/ 67345 w 92581"/>
                    <a:gd name="connsiteY1" fmla="*/ 4605 h 165443"/>
                    <a:gd name="connsiteX2" fmla="*/ 92192 w 92581"/>
                    <a:gd name="connsiteY2" fmla="*/ 148234 h 165443"/>
                    <a:gd name="connsiteX3" fmla="*/ 81099 w 92581"/>
                    <a:gd name="connsiteY3" fmla="*/ 162820 h 165443"/>
                    <a:gd name="connsiteX4" fmla="*/ 44854 w 92581"/>
                    <a:gd name="connsiteY4" fmla="*/ 157530 h 165443"/>
                    <a:gd name="connsiteX5" fmla="*/ 1536 w 92581"/>
                    <a:gd name="connsiteY5" fmla="*/ 151345 h 165443"/>
                    <a:gd name="connsiteX6" fmla="*/ 47838 w 92581"/>
                    <a:gd name="connsiteY6" fmla="*/ 91488 h 165443"/>
                    <a:gd name="connsiteX7" fmla="*/ 63974 w 92581"/>
                    <a:gd name="connsiteY7" fmla="*/ 40488 h 165443"/>
                    <a:gd name="connsiteX0" fmla="*/ 63974 w 92581"/>
                    <a:gd name="connsiteY0" fmla="*/ 589 h 125544"/>
                    <a:gd name="connsiteX1" fmla="*/ 73827 w 92581"/>
                    <a:gd name="connsiteY1" fmla="*/ 89483 h 125544"/>
                    <a:gd name="connsiteX2" fmla="*/ 92192 w 92581"/>
                    <a:gd name="connsiteY2" fmla="*/ 108335 h 125544"/>
                    <a:gd name="connsiteX3" fmla="*/ 81099 w 92581"/>
                    <a:gd name="connsiteY3" fmla="*/ 122921 h 125544"/>
                    <a:gd name="connsiteX4" fmla="*/ 44854 w 92581"/>
                    <a:gd name="connsiteY4" fmla="*/ 117631 h 125544"/>
                    <a:gd name="connsiteX5" fmla="*/ 1536 w 92581"/>
                    <a:gd name="connsiteY5" fmla="*/ 111446 h 125544"/>
                    <a:gd name="connsiteX6" fmla="*/ 47838 w 92581"/>
                    <a:gd name="connsiteY6" fmla="*/ 51589 h 125544"/>
                    <a:gd name="connsiteX7" fmla="*/ 63974 w 92581"/>
                    <a:gd name="connsiteY7" fmla="*/ 589 h 125544"/>
                    <a:gd name="connsiteX0" fmla="*/ 62354 w 92581"/>
                    <a:gd name="connsiteY0" fmla="*/ 33680 h 75991"/>
                    <a:gd name="connsiteX1" fmla="*/ 73827 w 92581"/>
                    <a:gd name="connsiteY1" fmla="*/ 39930 h 75991"/>
                    <a:gd name="connsiteX2" fmla="*/ 92192 w 92581"/>
                    <a:gd name="connsiteY2" fmla="*/ 58782 h 75991"/>
                    <a:gd name="connsiteX3" fmla="*/ 81099 w 92581"/>
                    <a:gd name="connsiteY3" fmla="*/ 73368 h 75991"/>
                    <a:gd name="connsiteX4" fmla="*/ 44854 w 92581"/>
                    <a:gd name="connsiteY4" fmla="*/ 68078 h 75991"/>
                    <a:gd name="connsiteX5" fmla="*/ 1536 w 92581"/>
                    <a:gd name="connsiteY5" fmla="*/ 61893 h 75991"/>
                    <a:gd name="connsiteX6" fmla="*/ 47838 w 92581"/>
                    <a:gd name="connsiteY6" fmla="*/ 2036 h 75991"/>
                    <a:gd name="connsiteX7" fmla="*/ 62354 w 92581"/>
                    <a:gd name="connsiteY7" fmla="*/ 33680 h 75991"/>
                    <a:gd name="connsiteX0" fmla="*/ 62519 w 92746"/>
                    <a:gd name="connsiteY0" fmla="*/ 7032 h 49343"/>
                    <a:gd name="connsiteX1" fmla="*/ 73992 w 92746"/>
                    <a:gd name="connsiteY1" fmla="*/ 13282 h 49343"/>
                    <a:gd name="connsiteX2" fmla="*/ 92357 w 92746"/>
                    <a:gd name="connsiteY2" fmla="*/ 32134 h 49343"/>
                    <a:gd name="connsiteX3" fmla="*/ 81264 w 92746"/>
                    <a:gd name="connsiteY3" fmla="*/ 46720 h 49343"/>
                    <a:gd name="connsiteX4" fmla="*/ 45019 w 92746"/>
                    <a:gd name="connsiteY4" fmla="*/ 41430 h 49343"/>
                    <a:gd name="connsiteX5" fmla="*/ 1701 w 92746"/>
                    <a:gd name="connsiteY5" fmla="*/ 35245 h 49343"/>
                    <a:gd name="connsiteX6" fmla="*/ 41521 w 92746"/>
                    <a:gd name="connsiteY6" fmla="*/ 4556 h 49343"/>
                    <a:gd name="connsiteX7" fmla="*/ 62519 w 92746"/>
                    <a:gd name="connsiteY7" fmla="*/ 7032 h 49343"/>
                    <a:gd name="connsiteX0" fmla="*/ 63190 w 93417"/>
                    <a:gd name="connsiteY0" fmla="*/ 7032 h 49343"/>
                    <a:gd name="connsiteX1" fmla="*/ 74663 w 93417"/>
                    <a:gd name="connsiteY1" fmla="*/ 13282 h 49343"/>
                    <a:gd name="connsiteX2" fmla="*/ 93028 w 93417"/>
                    <a:gd name="connsiteY2" fmla="*/ 32134 h 49343"/>
                    <a:gd name="connsiteX3" fmla="*/ 81935 w 93417"/>
                    <a:gd name="connsiteY3" fmla="*/ 46720 h 49343"/>
                    <a:gd name="connsiteX4" fmla="*/ 45690 w 93417"/>
                    <a:gd name="connsiteY4" fmla="*/ 41430 h 49343"/>
                    <a:gd name="connsiteX5" fmla="*/ 2372 w 93417"/>
                    <a:gd name="connsiteY5" fmla="*/ 35245 h 49343"/>
                    <a:gd name="connsiteX6" fmla="*/ 42192 w 93417"/>
                    <a:gd name="connsiteY6" fmla="*/ 4556 h 49343"/>
                    <a:gd name="connsiteX7" fmla="*/ 63190 w 93417"/>
                    <a:gd name="connsiteY7" fmla="*/ 7032 h 49343"/>
                    <a:gd name="connsiteX0" fmla="*/ 62428 w 92655"/>
                    <a:gd name="connsiteY0" fmla="*/ 27483 h 69794"/>
                    <a:gd name="connsiteX1" fmla="*/ 73901 w 92655"/>
                    <a:gd name="connsiteY1" fmla="*/ 33733 h 69794"/>
                    <a:gd name="connsiteX2" fmla="*/ 92266 w 92655"/>
                    <a:gd name="connsiteY2" fmla="*/ 52585 h 69794"/>
                    <a:gd name="connsiteX3" fmla="*/ 81173 w 92655"/>
                    <a:gd name="connsiteY3" fmla="*/ 67171 h 69794"/>
                    <a:gd name="connsiteX4" fmla="*/ 44928 w 92655"/>
                    <a:gd name="connsiteY4" fmla="*/ 61881 h 69794"/>
                    <a:gd name="connsiteX5" fmla="*/ 1610 w 92655"/>
                    <a:gd name="connsiteY5" fmla="*/ 55696 h 69794"/>
                    <a:gd name="connsiteX6" fmla="*/ 62061 w 92655"/>
                    <a:gd name="connsiteY6" fmla="*/ 2320 h 69794"/>
                    <a:gd name="connsiteX7" fmla="*/ 62428 w 92655"/>
                    <a:gd name="connsiteY7" fmla="*/ 27483 h 69794"/>
                    <a:gd name="connsiteX0" fmla="*/ 73681 w 92655"/>
                    <a:gd name="connsiteY0" fmla="*/ 15665 h 70940"/>
                    <a:gd name="connsiteX1" fmla="*/ 73901 w 92655"/>
                    <a:gd name="connsiteY1" fmla="*/ 34879 h 70940"/>
                    <a:gd name="connsiteX2" fmla="*/ 92266 w 92655"/>
                    <a:gd name="connsiteY2" fmla="*/ 53731 h 70940"/>
                    <a:gd name="connsiteX3" fmla="*/ 81173 w 92655"/>
                    <a:gd name="connsiteY3" fmla="*/ 68317 h 70940"/>
                    <a:gd name="connsiteX4" fmla="*/ 44928 w 92655"/>
                    <a:gd name="connsiteY4" fmla="*/ 63027 h 70940"/>
                    <a:gd name="connsiteX5" fmla="*/ 1610 w 92655"/>
                    <a:gd name="connsiteY5" fmla="*/ 56842 h 70940"/>
                    <a:gd name="connsiteX6" fmla="*/ 62061 w 92655"/>
                    <a:gd name="connsiteY6" fmla="*/ 3466 h 70940"/>
                    <a:gd name="connsiteX7" fmla="*/ 73681 w 92655"/>
                    <a:gd name="connsiteY7" fmla="*/ 15665 h 70940"/>
                    <a:gd name="connsiteX0" fmla="*/ 73681 w 92655"/>
                    <a:gd name="connsiteY0" fmla="*/ 15482 h 70757"/>
                    <a:gd name="connsiteX1" fmla="*/ 85154 w 92655"/>
                    <a:gd name="connsiteY1" fmla="*/ 24974 h 70757"/>
                    <a:gd name="connsiteX2" fmla="*/ 92266 w 92655"/>
                    <a:gd name="connsiteY2" fmla="*/ 53548 h 70757"/>
                    <a:gd name="connsiteX3" fmla="*/ 81173 w 92655"/>
                    <a:gd name="connsiteY3" fmla="*/ 68134 h 70757"/>
                    <a:gd name="connsiteX4" fmla="*/ 44928 w 92655"/>
                    <a:gd name="connsiteY4" fmla="*/ 62844 h 70757"/>
                    <a:gd name="connsiteX5" fmla="*/ 1610 w 92655"/>
                    <a:gd name="connsiteY5" fmla="*/ 56659 h 70757"/>
                    <a:gd name="connsiteX6" fmla="*/ 62061 w 92655"/>
                    <a:gd name="connsiteY6" fmla="*/ 3283 h 70757"/>
                    <a:gd name="connsiteX7" fmla="*/ 73681 w 92655"/>
                    <a:gd name="connsiteY7" fmla="*/ 15482 h 70757"/>
                    <a:gd name="connsiteX0" fmla="*/ 73681 w 92451"/>
                    <a:gd name="connsiteY0" fmla="*/ 15482 h 66760"/>
                    <a:gd name="connsiteX1" fmla="*/ 85154 w 92451"/>
                    <a:gd name="connsiteY1" fmla="*/ 24974 h 66760"/>
                    <a:gd name="connsiteX2" fmla="*/ 92266 w 92451"/>
                    <a:gd name="connsiteY2" fmla="*/ 53548 h 66760"/>
                    <a:gd name="connsiteX3" fmla="*/ 69920 w 92451"/>
                    <a:gd name="connsiteY3" fmla="*/ 63273 h 66760"/>
                    <a:gd name="connsiteX4" fmla="*/ 44928 w 92451"/>
                    <a:gd name="connsiteY4" fmla="*/ 62844 h 66760"/>
                    <a:gd name="connsiteX5" fmla="*/ 1610 w 92451"/>
                    <a:gd name="connsiteY5" fmla="*/ 56659 h 66760"/>
                    <a:gd name="connsiteX6" fmla="*/ 62061 w 92451"/>
                    <a:gd name="connsiteY6" fmla="*/ 3283 h 66760"/>
                    <a:gd name="connsiteX7" fmla="*/ 73681 w 92451"/>
                    <a:gd name="connsiteY7" fmla="*/ 15482 h 66760"/>
                    <a:gd name="connsiteX0" fmla="*/ 68210 w 86980"/>
                    <a:gd name="connsiteY0" fmla="*/ 15482 h 66698"/>
                    <a:gd name="connsiteX1" fmla="*/ 79683 w 86980"/>
                    <a:gd name="connsiteY1" fmla="*/ 24974 h 66698"/>
                    <a:gd name="connsiteX2" fmla="*/ 86795 w 86980"/>
                    <a:gd name="connsiteY2" fmla="*/ 53548 h 66698"/>
                    <a:gd name="connsiteX3" fmla="*/ 64449 w 86980"/>
                    <a:gd name="connsiteY3" fmla="*/ 63273 h 66698"/>
                    <a:gd name="connsiteX4" fmla="*/ 39457 w 86980"/>
                    <a:gd name="connsiteY4" fmla="*/ 62844 h 66698"/>
                    <a:gd name="connsiteX5" fmla="*/ 1766 w 86980"/>
                    <a:gd name="connsiteY5" fmla="*/ 58279 h 66698"/>
                    <a:gd name="connsiteX6" fmla="*/ 56590 w 86980"/>
                    <a:gd name="connsiteY6" fmla="*/ 3283 h 66698"/>
                    <a:gd name="connsiteX7" fmla="*/ 68210 w 86980"/>
                    <a:gd name="connsiteY7" fmla="*/ 15482 h 66698"/>
                    <a:gd name="connsiteX0" fmla="*/ 208387 w 227157"/>
                    <a:gd name="connsiteY0" fmla="*/ 65659 h 116875"/>
                    <a:gd name="connsiteX1" fmla="*/ 219860 w 227157"/>
                    <a:gd name="connsiteY1" fmla="*/ 75151 h 116875"/>
                    <a:gd name="connsiteX2" fmla="*/ 226972 w 227157"/>
                    <a:gd name="connsiteY2" fmla="*/ 103725 h 116875"/>
                    <a:gd name="connsiteX3" fmla="*/ 204626 w 227157"/>
                    <a:gd name="connsiteY3" fmla="*/ 113450 h 116875"/>
                    <a:gd name="connsiteX4" fmla="*/ 179634 w 227157"/>
                    <a:gd name="connsiteY4" fmla="*/ 113021 h 116875"/>
                    <a:gd name="connsiteX5" fmla="*/ 141943 w 227157"/>
                    <a:gd name="connsiteY5" fmla="*/ 108456 h 116875"/>
                    <a:gd name="connsiteX6" fmla="*/ 405 w 227157"/>
                    <a:gd name="connsiteY6" fmla="*/ 914 h 116875"/>
                    <a:gd name="connsiteX7" fmla="*/ 196767 w 227157"/>
                    <a:gd name="connsiteY7" fmla="*/ 53460 h 116875"/>
                    <a:gd name="connsiteX8" fmla="*/ 208387 w 227157"/>
                    <a:gd name="connsiteY8" fmla="*/ 65659 h 116875"/>
                    <a:gd name="connsiteX0" fmla="*/ 222690 w 241460"/>
                    <a:gd name="connsiteY0" fmla="*/ 65153 h 116369"/>
                    <a:gd name="connsiteX1" fmla="*/ 234163 w 241460"/>
                    <a:gd name="connsiteY1" fmla="*/ 74645 h 116369"/>
                    <a:gd name="connsiteX2" fmla="*/ 241275 w 241460"/>
                    <a:gd name="connsiteY2" fmla="*/ 103219 h 116369"/>
                    <a:gd name="connsiteX3" fmla="*/ 218929 w 241460"/>
                    <a:gd name="connsiteY3" fmla="*/ 112944 h 116369"/>
                    <a:gd name="connsiteX4" fmla="*/ 193937 w 241460"/>
                    <a:gd name="connsiteY4" fmla="*/ 112515 h 116369"/>
                    <a:gd name="connsiteX5" fmla="*/ 156246 w 241460"/>
                    <a:gd name="connsiteY5" fmla="*/ 107950 h 116369"/>
                    <a:gd name="connsiteX6" fmla="*/ 25962 w 241460"/>
                    <a:gd name="connsiteY6" fmla="*/ 39300 h 116369"/>
                    <a:gd name="connsiteX7" fmla="*/ 14708 w 241460"/>
                    <a:gd name="connsiteY7" fmla="*/ 408 h 116369"/>
                    <a:gd name="connsiteX8" fmla="*/ 211070 w 241460"/>
                    <a:gd name="connsiteY8" fmla="*/ 52954 h 116369"/>
                    <a:gd name="connsiteX9" fmla="*/ 222690 w 241460"/>
                    <a:gd name="connsiteY9" fmla="*/ 65153 h 116369"/>
                    <a:gd name="connsiteX0" fmla="*/ 220175 w 238945"/>
                    <a:gd name="connsiteY0" fmla="*/ 65094 h 116310"/>
                    <a:gd name="connsiteX1" fmla="*/ 231648 w 238945"/>
                    <a:gd name="connsiteY1" fmla="*/ 74586 h 116310"/>
                    <a:gd name="connsiteX2" fmla="*/ 238760 w 238945"/>
                    <a:gd name="connsiteY2" fmla="*/ 103160 h 116310"/>
                    <a:gd name="connsiteX3" fmla="*/ 216414 w 238945"/>
                    <a:gd name="connsiteY3" fmla="*/ 112885 h 116310"/>
                    <a:gd name="connsiteX4" fmla="*/ 191422 w 238945"/>
                    <a:gd name="connsiteY4" fmla="*/ 112456 h 116310"/>
                    <a:gd name="connsiteX5" fmla="*/ 153731 w 238945"/>
                    <a:gd name="connsiteY5" fmla="*/ 107891 h 116310"/>
                    <a:gd name="connsiteX6" fmla="*/ 119101 w 238945"/>
                    <a:gd name="connsiteY6" fmla="*/ 58686 h 116310"/>
                    <a:gd name="connsiteX7" fmla="*/ 23447 w 238945"/>
                    <a:gd name="connsiteY7" fmla="*/ 39241 h 116310"/>
                    <a:gd name="connsiteX8" fmla="*/ 12193 w 238945"/>
                    <a:gd name="connsiteY8" fmla="*/ 349 h 116310"/>
                    <a:gd name="connsiteX9" fmla="*/ 208555 w 238945"/>
                    <a:gd name="connsiteY9" fmla="*/ 52895 h 116310"/>
                    <a:gd name="connsiteX10" fmla="*/ 220175 w 238945"/>
                    <a:gd name="connsiteY10" fmla="*/ 65094 h 116310"/>
                    <a:gd name="connsiteX0" fmla="*/ 210161 w 228931"/>
                    <a:gd name="connsiteY0" fmla="*/ 55515 h 106731"/>
                    <a:gd name="connsiteX1" fmla="*/ 221634 w 228931"/>
                    <a:gd name="connsiteY1" fmla="*/ 65007 h 106731"/>
                    <a:gd name="connsiteX2" fmla="*/ 228746 w 228931"/>
                    <a:gd name="connsiteY2" fmla="*/ 93581 h 106731"/>
                    <a:gd name="connsiteX3" fmla="*/ 206400 w 228931"/>
                    <a:gd name="connsiteY3" fmla="*/ 103306 h 106731"/>
                    <a:gd name="connsiteX4" fmla="*/ 181408 w 228931"/>
                    <a:gd name="connsiteY4" fmla="*/ 102877 h 106731"/>
                    <a:gd name="connsiteX5" fmla="*/ 143717 w 228931"/>
                    <a:gd name="connsiteY5" fmla="*/ 98312 h 106731"/>
                    <a:gd name="connsiteX6" fmla="*/ 109087 w 228931"/>
                    <a:gd name="connsiteY6" fmla="*/ 49107 h 106731"/>
                    <a:gd name="connsiteX7" fmla="*/ 13433 w 228931"/>
                    <a:gd name="connsiteY7" fmla="*/ 29662 h 106731"/>
                    <a:gd name="connsiteX8" fmla="*/ 17183 w 228931"/>
                    <a:gd name="connsiteY8" fmla="*/ 493 h 106731"/>
                    <a:gd name="connsiteX9" fmla="*/ 198541 w 228931"/>
                    <a:gd name="connsiteY9" fmla="*/ 43316 h 106731"/>
                    <a:gd name="connsiteX10" fmla="*/ 210161 w 228931"/>
                    <a:gd name="connsiteY10" fmla="*/ 55515 h 106731"/>
                    <a:gd name="connsiteX0" fmla="*/ 203620 w 222390"/>
                    <a:gd name="connsiteY0" fmla="*/ 71215 h 122431"/>
                    <a:gd name="connsiteX1" fmla="*/ 215093 w 222390"/>
                    <a:gd name="connsiteY1" fmla="*/ 80707 h 122431"/>
                    <a:gd name="connsiteX2" fmla="*/ 222205 w 222390"/>
                    <a:gd name="connsiteY2" fmla="*/ 109281 h 122431"/>
                    <a:gd name="connsiteX3" fmla="*/ 199859 w 222390"/>
                    <a:gd name="connsiteY3" fmla="*/ 119006 h 122431"/>
                    <a:gd name="connsiteX4" fmla="*/ 174867 w 222390"/>
                    <a:gd name="connsiteY4" fmla="*/ 118577 h 122431"/>
                    <a:gd name="connsiteX5" fmla="*/ 137176 w 222390"/>
                    <a:gd name="connsiteY5" fmla="*/ 114012 h 122431"/>
                    <a:gd name="connsiteX6" fmla="*/ 102546 w 222390"/>
                    <a:gd name="connsiteY6" fmla="*/ 64807 h 122431"/>
                    <a:gd name="connsiteX7" fmla="*/ 6892 w 222390"/>
                    <a:gd name="connsiteY7" fmla="*/ 45362 h 122431"/>
                    <a:gd name="connsiteX8" fmla="*/ 10642 w 222390"/>
                    <a:gd name="connsiteY8" fmla="*/ 16193 h 122431"/>
                    <a:gd name="connsiteX9" fmla="*/ 25648 w 222390"/>
                    <a:gd name="connsiteY9" fmla="*/ 1608 h 122431"/>
                    <a:gd name="connsiteX10" fmla="*/ 192000 w 222390"/>
                    <a:gd name="connsiteY10" fmla="*/ 59016 h 122431"/>
                    <a:gd name="connsiteX11" fmla="*/ 203620 w 222390"/>
                    <a:gd name="connsiteY11" fmla="*/ 71215 h 122431"/>
                    <a:gd name="connsiteX0" fmla="*/ 203620 w 222390"/>
                    <a:gd name="connsiteY0" fmla="*/ 69889 h 121105"/>
                    <a:gd name="connsiteX1" fmla="*/ 215093 w 222390"/>
                    <a:gd name="connsiteY1" fmla="*/ 79381 h 121105"/>
                    <a:gd name="connsiteX2" fmla="*/ 222205 w 222390"/>
                    <a:gd name="connsiteY2" fmla="*/ 107955 h 121105"/>
                    <a:gd name="connsiteX3" fmla="*/ 199859 w 222390"/>
                    <a:gd name="connsiteY3" fmla="*/ 117680 h 121105"/>
                    <a:gd name="connsiteX4" fmla="*/ 174867 w 222390"/>
                    <a:gd name="connsiteY4" fmla="*/ 117251 h 121105"/>
                    <a:gd name="connsiteX5" fmla="*/ 137176 w 222390"/>
                    <a:gd name="connsiteY5" fmla="*/ 112686 h 121105"/>
                    <a:gd name="connsiteX6" fmla="*/ 102546 w 222390"/>
                    <a:gd name="connsiteY6" fmla="*/ 63481 h 121105"/>
                    <a:gd name="connsiteX7" fmla="*/ 6892 w 222390"/>
                    <a:gd name="connsiteY7" fmla="*/ 44036 h 121105"/>
                    <a:gd name="connsiteX8" fmla="*/ 10642 w 222390"/>
                    <a:gd name="connsiteY8" fmla="*/ 14867 h 121105"/>
                    <a:gd name="connsiteX9" fmla="*/ 25648 w 222390"/>
                    <a:gd name="connsiteY9" fmla="*/ 282 h 121105"/>
                    <a:gd name="connsiteX10" fmla="*/ 108172 w 222390"/>
                    <a:gd name="connsiteY10" fmla="*/ 39174 h 121105"/>
                    <a:gd name="connsiteX11" fmla="*/ 192000 w 222390"/>
                    <a:gd name="connsiteY11" fmla="*/ 57690 h 121105"/>
                    <a:gd name="connsiteX12" fmla="*/ 203620 w 222390"/>
                    <a:gd name="connsiteY12" fmla="*/ 69889 h 121105"/>
                    <a:gd name="connsiteX0" fmla="*/ 203620 w 243479"/>
                    <a:gd name="connsiteY0" fmla="*/ 69889 h 121105"/>
                    <a:gd name="connsiteX1" fmla="*/ 243227 w 243479"/>
                    <a:gd name="connsiteY1" fmla="*/ 82622 h 121105"/>
                    <a:gd name="connsiteX2" fmla="*/ 222205 w 243479"/>
                    <a:gd name="connsiteY2" fmla="*/ 107955 h 121105"/>
                    <a:gd name="connsiteX3" fmla="*/ 199859 w 243479"/>
                    <a:gd name="connsiteY3" fmla="*/ 117680 h 121105"/>
                    <a:gd name="connsiteX4" fmla="*/ 174867 w 243479"/>
                    <a:gd name="connsiteY4" fmla="*/ 117251 h 121105"/>
                    <a:gd name="connsiteX5" fmla="*/ 137176 w 243479"/>
                    <a:gd name="connsiteY5" fmla="*/ 112686 h 121105"/>
                    <a:gd name="connsiteX6" fmla="*/ 102546 w 243479"/>
                    <a:gd name="connsiteY6" fmla="*/ 63481 h 121105"/>
                    <a:gd name="connsiteX7" fmla="*/ 6892 w 243479"/>
                    <a:gd name="connsiteY7" fmla="*/ 44036 h 121105"/>
                    <a:gd name="connsiteX8" fmla="*/ 10642 w 243479"/>
                    <a:gd name="connsiteY8" fmla="*/ 14867 h 121105"/>
                    <a:gd name="connsiteX9" fmla="*/ 25648 w 243479"/>
                    <a:gd name="connsiteY9" fmla="*/ 282 h 121105"/>
                    <a:gd name="connsiteX10" fmla="*/ 108172 w 243479"/>
                    <a:gd name="connsiteY10" fmla="*/ 39174 h 121105"/>
                    <a:gd name="connsiteX11" fmla="*/ 192000 w 243479"/>
                    <a:gd name="connsiteY11" fmla="*/ 57690 h 121105"/>
                    <a:gd name="connsiteX12" fmla="*/ 203620 w 243479"/>
                    <a:gd name="connsiteY12" fmla="*/ 69889 h 121105"/>
                    <a:gd name="connsiteX0" fmla="*/ 306776 w 307629"/>
                    <a:gd name="connsiteY0" fmla="*/ 58546 h 121105"/>
                    <a:gd name="connsiteX1" fmla="*/ 243227 w 307629"/>
                    <a:gd name="connsiteY1" fmla="*/ 82622 h 121105"/>
                    <a:gd name="connsiteX2" fmla="*/ 222205 w 307629"/>
                    <a:gd name="connsiteY2" fmla="*/ 107955 h 121105"/>
                    <a:gd name="connsiteX3" fmla="*/ 199859 w 307629"/>
                    <a:gd name="connsiteY3" fmla="*/ 117680 h 121105"/>
                    <a:gd name="connsiteX4" fmla="*/ 174867 w 307629"/>
                    <a:gd name="connsiteY4" fmla="*/ 117251 h 121105"/>
                    <a:gd name="connsiteX5" fmla="*/ 137176 w 307629"/>
                    <a:gd name="connsiteY5" fmla="*/ 112686 h 121105"/>
                    <a:gd name="connsiteX6" fmla="*/ 102546 w 307629"/>
                    <a:gd name="connsiteY6" fmla="*/ 63481 h 121105"/>
                    <a:gd name="connsiteX7" fmla="*/ 6892 w 307629"/>
                    <a:gd name="connsiteY7" fmla="*/ 44036 h 121105"/>
                    <a:gd name="connsiteX8" fmla="*/ 10642 w 307629"/>
                    <a:gd name="connsiteY8" fmla="*/ 14867 h 121105"/>
                    <a:gd name="connsiteX9" fmla="*/ 25648 w 307629"/>
                    <a:gd name="connsiteY9" fmla="*/ 282 h 121105"/>
                    <a:gd name="connsiteX10" fmla="*/ 108172 w 307629"/>
                    <a:gd name="connsiteY10" fmla="*/ 39174 h 121105"/>
                    <a:gd name="connsiteX11" fmla="*/ 192000 w 307629"/>
                    <a:gd name="connsiteY11" fmla="*/ 57690 h 121105"/>
                    <a:gd name="connsiteX12" fmla="*/ 306776 w 307629"/>
                    <a:gd name="connsiteY12" fmla="*/ 58546 h 121105"/>
                    <a:gd name="connsiteX0" fmla="*/ 306776 w 307323"/>
                    <a:gd name="connsiteY0" fmla="*/ 58546 h 121105"/>
                    <a:gd name="connsiteX1" fmla="*/ 243227 w 307323"/>
                    <a:gd name="connsiteY1" fmla="*/ 82622 h 121105"/>
                    <a:gd name="connsiteX2" fmla="*/ 222205 w 307323"/>
                    <a:gd name="connsiteY2" fmla="*/ 107955 h 121105"/>
                    <a:gd name="connsiteX3" fmla="*/ 199859 w 307323"/>
                    <a:gd name="connsiteY3" fmla="*/ 117680 h 121105"/>
                    <a:gd name="connsiteX4" fmla="*/ 174867 w 307323"/>
                    <a:gd name="connsiteY4" fmla="*/ 117251 h 121105"/>
                    <a:gd name="connsiteX5" fmla="*/ 137176 w 307323"/>
                    <a:gd name="connsiteY5" fmla="*/ 112686 h 121105"/>
                    <a:gd name="connsiteX6" fmla="*/ 102546 w 307323"/>
                    <a:gd name="connsiteY6" fmla="*/ 63481 h 121105"/>
                    <a:gd name="connsiteX7" fmla="*/ 6892 w 307323"/>
                    <a:gd name="connsiteY7" fmla="*/ 44036 h 121105"/>
                    <a:gd name="connsiteX8" fmla="*/ 10642 w 307323"/>
                    <a:gd name="connsiteY8" fmla="*/ 14867 h 121105"/>
                    <a:gd name="connsiteX9" fmla="*/ 25648 w 307323"/>
                    <a:gd name="connsiteY9" fmla="*/ 282 h 121105"/>
                    <a:gd name="connsiteX10" fmla="*/ 108172 w 307323"/>
                    <a:gd name="connsiteY10" fmla="*/ 39174 h 121105"/>
                    <a:gd name="connsiteX11" fmla="*/ 203253 w 307323"/>
                    <a:gd name="connsiteY11" fmla="*/ 22040 h 121105"/>
                    <a:gd name="connsiteX12" fmla="*/ 306776 w 307323"/>
                    <a:gd name="connsiteY12" fmla="*/ 58546 h 121105"/>
                    <a:gd name="connsiteX0" fmla="*/ 306776 w 307323"/>
                    <a:gd name="connsiteY0" fmla="*/ 58546 h 121105"/>
                    <a:gd name="connsiteX1" fmla="*/ 243227 w 307323"/>
                    <a:gd name="connsiteY1" fmla="*/ 82622 h 121105"/>
                    <a:gd name="connsiteX2" fmla="*/ 222205 w 307323"/>
                    <a:gd name="connsiteY2" fmla="*/ 107955 h 121105"/>
                    <a:gd name="connsiteX3" fmla="*/ 199859 w 307323"/>
                    <a:gd name="connsiteY3" fmla="*/ 117680 h 121105"/>
                    <a:gd name="connsiteX4" fmla="*/ 174867 w 307323"/>
                    <a:gd name="connsiteY4" fmla="*/ 117251 h 121105"/>
                    <a:gd name="connsiteX5" fmla="*/ 137176 w 307323"/>
                    <a:gd name="connsiteY5" fmla="*/ 112686 h 121105"/>
                    <a:gd name="connsiteX6" fmla="*/ 102546 w 307323"/>
                    <a:gd name="connsiteY6" fmla="*/ 63481 h 121105"/>
                    <a:gd name="connsiteX7" fmla="*/ 6892 w 307323"/>
                    <a:gd name="connsiteY7" fmla="*/ 44036 h 121105"/>
                    <a:gd name="connsiteX8" fmla="*/ 10642 w 307323"/>
                    <a:gd name="connsiteY8" fmla="*/ 14867 h 121105"/>
                    <a:gd name="connsiteX9" fmla="*/ 25648 w 307323"/>
                    <a:gd name="connsiteY9" fmla="*/ 282 h 121105"/>
                    <a:gd name="connsiteX10" fmla="*/ 108172 w 307323"/>
                    <a:gd name="connsiteY10" fmla="*/ 39174 h 121105"/>
                    <a:gd name="connsiteX11" fmla="*/ 162564 w 307323"/>
                    <a:gd name="connsiteY11" fmla="*/ 44034 h 121105"/>
                    <a:gd name="connsiteX12" fmla="*/ 203253 w 307323"/>
                    <a:gd name="connsiteY12" fmla="*/ 22040 h 121105"/>
                    <a:gd name="connsiteX13" fmla="*/ 306776 w 307323"/>
                    <a:gd name="connsiteY13" fmla="*/ 58546 h 121105"/>
                    <a:gd name="connsiteX0" fmla="*/ 306776 w 306965"/>
                    <a:gd name="connsiteY0" fmla="*/ 58546 h 121105"/>
                    <a:gd name="connsiteX1" fmla="*/ 243227 w 306965"/>
                    <a:gd name="connsiteY1" fmla="*/ 82622 h 121105"/>
                    <a:gd name="connsiteX2" fmla="*/ 222205 w 306965"/>
                    <a:gd name="connsiteY2" fmla="*/ 107955 h 121105"/>
                    <a:gd name="connsiteX3" fmla="*/ 199859 w 306965"/>
                    <a:gd name="connsiteY3" fmla="*/ 117680 h 121105"/>
                    <a:gd name="connsiteX4" fmla="*/ 174867 w 306965"/>
                    <a:gd name="connsiteY4" fmla="*/ 117251 h 121105"/>
                    <a:gd name="connsiteX5" fmla="*/ 137176 w 306965"/>
                    <a:gd name="connsiteY5" fmla="*/ 112686 h 121105"/>
                    <a:gd name="connsiteX6" fmla="*/ 102546 w 306965"/>
                    <a:gd name="connsiteY6" fmla="*/ 63481 h 121105"/>
                    <a:gd name="connsiteX7" fmla="*/ 6892 w 306965"/>
                    <a:gd name="connsiteY7" fmla="*/ 44036 h 121105"/>
                    <a:gd name="connsiteX8" fmla="*/ 10642 w 306965"/>
                    <a:gd name="connsiteY8" fmla="*/ 14867 h 121105"/>
                    <a:gd name="connsiteX9" fmla="*/ 25648 w 306965"/>
                    <a:gd name="connsiteY9" fmla="*/ 282 h 121105"/>
                    <a:gd name="connsiteX10" fmla="*/ 108172 w 306965"/>
                    <a:gd name="connsiteY10" fmla="*/ 39174 h 121105"/>
                    <a:gd name="connsiteX11" fmla="*/ 162564 w 306965"/>
                    <a:gd name="connsiteY11" fmla="*/ 44034 h 121105"/>
                    <a:gd name="connsiteX12" fmla="*/ 203253 w 306965"/>
                    <a:gd name="connsiteY12" fmla="*/ 22040 h 121105"/>
                    <a:gd name="connsiteX13" fmla="*/ 220707 w 306965"/>
                    <a:gd name="connsiteY13" fmla="*/ 42414 h 121105"/>
                    <a:gd name="connsiteX14" fmla="*/ 306776 w 306965"/>
                    <a:gd name="connsiteY14" fmla="*/ 58546 h 121105"/>
                    <a:gd name="connsiteX0" fmla="*/ 306776 w 306777"/>
                    <a:gd name="connsiteY0" fmla="*/ 58546 h 121105"/>
                    <a:gd name="connsiteX1" fmla="*/ 243227 w 306777"/>
                    <a:gd name="connsiteY1" fmla="*/ 82622 h 121105"/>
                    <a:gd name="connsiteX2" fmla="*/ 222205 w 306777"/>
                    <a:gd name="connsiteY2" fmla="*/ 107955 h 121105"/>
                    <a:gd name="connsiteX3" fmla="*/ 199859 w 306777"/>
                    <a:gd name="connsiteY3" fmla="*/ 117680 h 121105"/>
                    <a:gd name="connsiteX4" fmla="*/ 174867 w 306777"/>
                    <a:gd name="connsiteY4" fmla="*/ 117251 h 121105"/>
                    <a:gd name="connsiteX5" fmla="*/ 137176 w 306777"/>
                    <a:gd name="connsiteY5" fmla="*/ 112686 h 121105"/>
                    <a:gd name="connsiteX6" fmla="*/ 102546 w 306777"/>
                    <a:gd name="connsiteY6" fmla="*/ 63481 h 121105"/>
                    <a:gd name="connsiteX7" fmla="*/ 6892 w 306777"/>
                    <a:gd name="connsiteY7" fmla="*/ 44036 h 121105"/>
                    <a:gd name="connsiteX8" fmla="*/ 10642 w 306777"/>
                    <a:gd name="connsiteY8" fmla="*/ 14867 h 121105"/>
                    <a:gd name="connsiteX9" fmla="*/ 25648 w 306777"/>
                    <a:gd name="connsiteY9" fmla="*/ 282 h 121105"/>
                    <a:gd name="connsiteX10" fmla="*/ 108172 w 306777"/>
                    <a:gd name="connsiteY10" fmla="*/ 39174 h 121105"/>
                    <a:gd name="connsiteX11" fmla="*/ 162564 w 306777"/>
                    <a:gd name="connsiteY11" fmla="*/ 44034 h 121105"/>
                    <a:gd name="connsiteX12" fmla="*/ 203253 w 306777"/>
                    <a:gd name="connsiteY12" fmla="*/ 22040 h 121105"/>
                    <a:gd name="connsiteX13" fmla="*/ 220707 w 306777"/>
                    <a:gd name="connsiteY13" fmla="*/ 42414 h 121105"/>
                    <a:gd name="connsiteX14" fmla="*/ 241338 w 306777"/>
                    <a:gd name="connsiteY14" fmla="*/ 52137 h 121105"/>
                    <a:gd name="connsiteX15" fmla="*/ 306776 w 306777"/>
                    <a:gd name="connsiteY15" fmla="*/ 58546 h 121105"/>
                    <a:gd name="connsiteX0" fmla="*/ 306776 w 306777"/>
                    <a:gd name="connsiteY0" fmla="*/ 58546 h 121105"/>
                    <a:gd name="connsiteX1" fmla="*/ 243227 w 306777"/>
                    <a:gd name="connsiteY1" fmla="*/ 82622 h 121105"/>
                    <a:gd name="connsiteX2" fmla="*/ 222205 w 306777"/>
                    <a:gd name="connsiteY2" fmla="*/ 107955 h 121105"/>
                    <a:gd name="connsiteX3" fmla="*/ 199859 w 306777"/>
                    <a:gd name="connsiteY3" fmla="*/ 117680 h 121105"/>
                    <a:gd name="connsiteX4" fmla="*/ 174867 w 306777"/>
                    <a:gd name="connsiteY4" fmla="*/ 117251 h 121105"/>
                    <a:gd name="connsiteX5" fmla="*/ 137176 w 306777"/>
                    <a:gd name="connsiteY5" fmla="*/ 112686 h 121105"/>
                    <a:gd name="connsiteX6" fmla="*/ 102546 w 306777"/>
                    <a:gd name="connsiteY6" fmla="*/ 63481 h 121105"/>
                    <a:gd name="connsiteX7" fmla="*/ 6892 w 306777"/>
                    <a:gd name="connsiteY7" fmla="*/ 44036 h 121105"/>
                    <a:gd name="connsiteX8" fmla="*/ 10642 w 306777"/>
                    <a:gd name="connsiteY8" fmla="*/ 14867 h 121105"/>
                    <a:gd name="connsiteX9" fmla="*/ 25648 w 306777"/>
                    <a:gd name="connsiteY9" fmla="*/ 282 h 121105"/>
                    <a:gd name="connsiteX10" fmla="*/ 108172 w 306777"/>
                    <a:gd name="connsiteY10" fmla="*/ 39174 h 121105"/>
                    <a:gd name="connsiteX11" fmla="*/ 162564 w 306777"/>
                    <a:gd name="connsiteY11" fmla="*/ 44034 h 121105"/>
                    <a:gd name="connsiteX12" fmla="*/ 203253 w 306777"/>
                    <a:gd name="connsiteY12" fmla="*/ 22040 h 121105"/>
                    <a:gd name="connsiteX13" fmla="*/ 220707 w 306777"/>
                    <a:gd name="connsiteY13" fmla="*/ 42414 h 121105"/>
                    <a:gd name="connsiteX14" fmla="*/ 241338 w 306777"/>
                    <a:gd name="connsiteY14" fmla="*/ 52137 h 121105"/>
                    <a:gd name="connsiteX15" fmla="*/ 306776 w 306777"/>
                    <a:gd name="connsiteY15" fmla="*/ 58546 h 121105"/>
                    <a:gd name="connsiteX0" fmla="*/ 306776 w 306777"/>
                    <a:gd name="connsiteY0" fmla="*/ 58546 h 121105"/>
                    <a:gd name="connsiteX1" fmla="*/ 243227 w 306777"/>
                    <a:gd name="connsiteY1" fmla="*/ 82622 h 121105"/>
                    <a:gd name="connsiteX2" fmla="*/ 222205 w 306777"/>
                    <a:gd name="connsiteY2" fmla="*/ 107955 h 121105"/>
                    <a:gd name="connsiteX3" fmla="*/ 199859 w 306777"/>
                    <a:gd name="connsiteY3" fmla="*/ 117680 h 121105"/>
                    <a:gd name="connsiteX4" fmla="*/ 174867 w 306777"/>
                    <a:gd name="connsiteY4" fmla="*/ 117251 h 121105"/>
                    <a:gd name="connsiteX5" fmla="*/ 137176 w 306777"/>
                    <a:gd name="connsiteY5" fmla="*/ 112686 h 121105"/>
                    <a:gd name="connsiteX6" fmla="*/ 98794 w 306777"/>
                    <a:gd name="connsiteY6" fmla="*/ 65102 h 121105"/>
                    <a:gd name="connsiteX7" fmla="*/ 6892 w 306777"/>
                    <a:gd name="connsiteY7" fmla="*/ 44036 h 121105"/>
                    <a:gd name="connsiteX8" fmla="*/ 10642 w 306777"/>
                    <a:gd name="connsiteY8" fmla="*/ 14867 h 121105"/>
                    <a:gd name="connsiteX9" fmla="*/ 25648 w 306777"/>
                    <a:gd name="connsiteY9" fmla="*/ 282 h 121105"/>
                    <a:gd name="connsiteX10" fmla="*/ 108172 w 306777"/>
                    <a:gd name="connsiteY10" fmla="*/ 39174 h 121105"/>
                    <a:gd name="connsiteX11" fmla="*/ 162564 w 306777"/>
                    <a:gd name="connsiteY11" fmla="*/ 44034 h 121105"/>
                    <a:gd name="connsiteX12" fmla="*/ 203253 w 306777"/>
                    <a:gd name="connsiteY12" fmla="*/ 22040 h 121105"/>
                    <a:gd name="connsiteX13" fmla="*/ 220707 w 306777"/>
                    <a:gd name="connsiteY13" fmla="*/ 42414 h 121105"/>
                    <a:gd name="connsiteX14" fmla="*/ 241338 w 306777"/>
                    <a:gd name="connsiteY14" fmla="*/ 52137 h 121105"/>
                    <a:gd name="connsiteX15" fmla="*/ 306776 w 306777"/>
                    <a:gd name="connsiteY15" fmla="*/ 58546 h 121105"/>
                    <a:gd name="connsiteX0" fmla="*/ 310929 w 310930"/>
                    <a:gd name="connsiteY0" fmla="*/ 58546 h 121105"/>
                    <a:gd name="connsiteX1" fmla="*/ 247380 w 310930"/>
                    <a:gd name="connsiteY1" fmla="*/ 82622 h 121105"/>
                    <a:gd name="connsiteX2" fmla="*/ 226358 w 310930"/>
                    <a:gd name="connsiteY2" fmla="*/ 107955 h 121105"/>
                    <a:gd name="connsiteX3" fmla="*/ 204012 w 310930"/>
                    <a:gd name="connsiteY3" fmla="*/ 117680 h 121105"/>
                    <a:gd name="connsiteX4" fmla="*/ 179020 w 310930"/>
                    <a:gd name="connsiteY4" fmla="*/ 117251 h 121105"/>
                    <a:gd name="connsiteX5" fmla="*/ 141329 w 310930"/>
                    <a:gd name="connsiteY5" fmla="*/ 112686 h 121105"/>
                    <a:gd name="connsiteX6" fmla="*/ 102947 w 310930"/>
                    <a:gd name="connsiteY6" fmla="*/ 65102 h 121105"/>
                    <a:gd name="connsiteX7" fmla="*/ 5419 w 310930"/>
                    <a:gd name="connsiteY7" fmla="*/ 50518 h 121105"/>
                    <a:gd name="connsiteX8" fmla="*/ 14795 w 310930"/>
                    <a:gd name="connsiteY8" fmla="*/ 14867 h 121105"/>
                    <a:gd name="connsiteX9" fmla="*/ 29801 w 310930"/>
                    <a:gd name="connsiteY9" fmla="*/ 282 h 121105"/>
                    <a:gd name="connsiteX10" fmla="*/ 112325 w 310930"/>
                    <a:gd name="connsiteY10" fmla="*/ 39174 h 121105"/>
                    <a:gd name="connsiteX11" fmla="*/ 166717 w 310930"/>
                    <a:gd name="connsiteY11" fmla="*/ 44034 h 121105"/>
                    <a:gd name="connsiteX12" fmla="*/ 207406 w 310930"/>
                    <a:gd name="connsiteY12" fmla="*/ 22040 h 121105"/>
                    <a:gd name="connsiteX13" fmla="*/ 224860 w 310930"/>
                    <a:gd name="connsiteY13" fmla="*/ 42414 h 121105"/>
                    <a:gd name="connsiteX14" fmla="*/ 245491 w 310930"/>
                    <a:gd name="connsiteY14" fmla="*/ 52137 h 121105"/>
                    <a:gd name="connsiteX15" fmla="*/ 310929 w 310930"/>
                    <a:gd name="connsiteY15" fmla="*/ 58546 h 121105"/>
                    <a:gd name="connsiteX0" fmla="*/ 310929 w 310930"/>
                    <a:gd name="connsiteY0" fmla="*/ 58546 h 121105"/>
                    <a:gd name="connsiteX1" fmla="*/ 247380 w 310930"/>
                    <a:gd name="connsiteY1" fmla="*/ 82622 h 121105"/>
                    <a:gd name="connsiteX2" fmla="*/ 226358 w 310930"/>
                    <a:gd name="connsiteY2" fmla="*/ 107955 h 121105"/>
                    <a:gd name="connsiteX3" fmla="*/ 204012 w 310930"/>
                    <a:gd name="connsiteY3" fmla="*/ 117680 h 121105"/>
                    <a:gd name="connsiteX4" fmla="*/ 179020 w 310930"/>
                    <a:gd name="connsiteY4" fmla="*/ 117251 h 121105"/>
                    <a:gd name="connsiteX5" fmla="*/ 141329 w 310930"/>
                    <a:gd name="connsiteY5" fmla="*/ 112686 h 121105"/>
                    <a:gd name="connsiteX6" fmla="*/ 102947 w 310930"/>
                    <a:gd name="connsiteY6" fmla="*/ 65102 h 121105"/>
                    <a:gd name="connsiteX7" fmla="*/ 5419 w 310930"/>
                    <a:gd name="connsiteY7" fmla="*/ 50518 h 121105"/>
                    <a:gd name="connsiteX8" fmla="*/ 14795 w 310930"/>
                    <a:gd name="connsiteY8" fmla="*/ 14867 h 121105"/>
                    <a:gd name="connsiteX9" fmla="*/ 29801 w 310930"/>
                    <a:gd name="connsiteY9" fmla="*/ 282 h 121105"/>
                    <a:gd name="connsiteX10" fmla="*/ 112325 w 310930"/>
                    <a:gd name="connsiteY10" fmla="*/ 39174 h 121105"/>
                    <a:gd name="connsiteX11" fmla="*/ 166717 w 310930"/>
                    <a:gd name="connsiteY11" fmla="*/ 44034 h 121105"/>
                    <a:gd name="connsiteX12" fmla="*/ 207406 w 310930"/>
                    <a:gd name="connsiteY12" fmla="*/ 22040 h 121105"/>
                    <a:gd name="connsiteX13" fmla="*/ 224860 w 310930"/>
                    <a:gd name="connsiteY13" fmla="*/ 42414 h 121105"/>
                    <a:gd name="connsiteX14" fmla="*/ 245491 w 310930"/>
                    <a:gd name="connsiteY14" fmla="*/ 52137 h 121105"/>
                    <a:gd name="connsiteX15" fmla="*/ 310929 w 310930"/>
                    <a:gd name="connsiteY15" fmla="*/ 58546 h 121105"/>
                    <a:gd name="connsiteX0" fmla="*/ 310929 w 310930"/>
                    <a:gd name="connsiteY0" fmla="*/ 137005 h 199564"/>
                    <a:gd name="connsiteX1" fmla="*/ 247380 w 310930"/>
                    <a:gd name="connsiteY1" fmla="*/ 161081 h 199564"/>
                    <a:gd name="connsiteX2" fmla="*/ 226358 w 310930"/>
                    <a:gd name="connsiteY2" fmla="*/ 186414 h 199564"/>
                    <a:gd name="connsiteX3" fmla="*/ 204012 w 310930"/>
                    <a:gd name="connsiteY3" fmla="*/ 196139 h 199564"/>
                    <a:gd name="connsiteX4" fmla="*/ 179020 w 310930"/>
                    <a:gd name="connsiteY4" fmla="*/ 195710 h 199564"/>
                    <a:gd name="connsiteX5" fmla="*/ 141329 w 310930"/>
                    <a:gd name="connsiteY5" fmla="*/ 191145 h 199564"/>
                    <a:gd name="connsiteX6" fmla="*/ 102947 w 310930"/>
                    <a:gd name="connsiteY6" fmla="*/ 143561 h 199564"/>
                    <a:gd name="connsiteX7" fmla="*/ 5419 w 310930"/>
                    <a:gd name="connsiteY7" fmla="*/ 128977 h 199564"/>
                    <a:gd name="connsiteX8" fmla="*/ 14795 w 310930"/>
                    <a:gd name="connsiteY8" fmla="*/ 93326 h 199564"/>
                    <a:gd name="connsiteX9" fmla="*/ 29801 w 310930"/>
                    <a:gd name="connsiteY9" fmla="*/ 78741 h 199564"/>
                    <a:gd name="connsiteX10" fmla="*/ 112325 w 310930"/>
                    <a:gd name="connsiteY10" fmla="*/ 117633 h 199564"/>
                    <a:gd name="connsiteX11" fmla="*/ 166717 w 310930"/>
                    <a:gd name="connsiteY11" fmla="*/ 122493 h 199564"/>
                    <a:gd name="connsiteX12" fmla="*/ 286181 w 310930"/>
                    <a:gd name="connsiteY12" fmla="*/ 29 h 199564"/>
                    <a:gd name="connsiteX13" fmla="*/ 224860 w 310930"/>
                    <a:gd name="connsiteY13" fmla="*/ 120873 h 199564"/>
                    <a:gd name="connsiteX14" fmla="*/ 245491 w 310930"/>
                    <a:gd name="connsiteY14" fmla="*/ 130596 h 199564"/>
                    <a:gd name="connsiteX15" fmla="*/ 310929 w 310930"/>
                    <a:gd name="connsiteY15" fmla="*/ 137005 h 199564"/>
                    <a:gd name="connsiteX0" fmla="*/ 310929 w 310930"/>
                    <a:gd name="connsiteY0" fmla="*/ 138948 h 201507"/>
                    <a:gd name="connsiteX1" fmla="*/ 247380 w 310930"/>
                    <a:gd name="connsiteY1" fmla="*/ 163024 h 201507"/>
                    <a:gd name="connsiteX2" fmla="*/ 226358 w 310930"/>
                    <a:gd name="connsiteY2" fmla="*/ 188357 h 201507"/>
                    <a:gd name="connsiteX3" fmla="*/ 204012 w 310930"/>
                    <a:gd name="connsiteY3" fmla="*/ 198082 h 201507"/>
                    <a:gd name="connsiteX4" fmla="*/ 179020 w 310930"/>
                    <a:gd name="connsiteY4" fmla="*/ 197653 h 201507"/>
                    <a:gd name="connsiteX5" fmla="*/ 141329 w 310930"/>
                    <a:gd name="connsiteY5" fmla="*/ 193088 h 201507"/>
                    <a:gd name="connsiteX6" fmla="*/ 102947 w 310930"/>
                    <a:gd name="connsiteY6" fmla="*/ 145504 h 201507"/>
                    <a:gd name="connsiteX7" fmla="*/ 5419 w 310930"/>
                    <a:gd name="connsiteY7" fmla="*/ 130920 h 201507"/>
                    <a:gd name="connsiteX8" fmla="*/ 14795 w 310930"/>
                    <a:gd name="connsiteY8" fmla="*/ 95269 h 201507"/>
                    <a:gd name="connsiteX9" fmla="*/ 29801 w 310930"/>
                    <a:gd name="connsiteY9" fmla="*/ 80684 h 201507"/>
                    <a:gd name="connsiteX10" fmla="*/ 112325 w 310930"/>
                    <a:gd name="connsiteY10" fmla="*/ 119576 h 201507"/>
                    <a:gd name="connsiteX11" fmla="*/ 166717 w 310930"/>
                    <a:gd name="connsiteY11" fmla="*/ 124436 h 201507"/>
                    <a:gd name="connsiteX12" fmla="*/ 286181 w 310930"/>
                    <a:gd name="connsiteY12" fmla="*/ 1972 h 201507"/>
                    <a:gd name="connsiteX13" fmla="*/ 303635 w 310930"/>
                    <a:gd name="connsiteY13" fmla="*/ 62221 h 201507"/>
                    <a:gd name="connsiteX14" fmla="*/ 224860 w 310930"/>
                    <a:gd name="connsiteY14" fmla="*/ 122816 h 201507"/>
                    <a:gd name="connsiteX15" fmla="*/ 245491 w 310930"/>
                    <a:gd name="connsiteY15" fmla="*/ 132539 h 201507"/>
                    <a:gd name="connsiteX16" fmla="*/ 310929 w 310930"/>
                    <a:gd name="connsiteY16" fmla="*/ 138948 h 201507"/>
                    <a:gd name="connsiteX0" fmla="*/ 310929 w 310930"/>
                    <a:gd name="connsiteY0" fmla="*/ 138796 h 201355"/>
                    <a:gd name="connsiteX1" fmla="*/ 247380 w 310930"/>
                    <a:gd name="connsiteY1" fmla="*/ 162872 h 201355"/>
                    <a:gd name="connsiteX2" fmla="*/ 226358 w 310930"/>
                    <a:gd name="connsiteY2" fmla="*/ 188205 h 201355"/>
                    <a:gd name="connsiteX3" fmla="*/ 204012 w 310930"/>
                    <a:gd name="connsiteY3" fmla="*/ 197930 h 201355"/>
                    <a:gd name="connsiteX4" fmla="*/ 179020 w 310930"/>
                    <a:gd name="connsiteY4" fmla="*/ 197501 h 201355"/>
                    <a:gd name="connsiteX5" fmla="*/ 141329 w 310930"/>
                    <a:gd name="connsiteY5" fmla="*/ 192936 h 201355"/>
                    <a:gd name="connsiteX6" fmla="*/ 102947 w 310930"/>
                    <a:gd name="connsiteY6" fmla="*/ 145352 h 201355"/>
                    <a:gd name="connsiteX7" fmla="*/ 5419 w 310930"/>
                    <a:gd name="connsiteY7" fmla="*/ 130768 h 201355"/>
                    <a:gd name="connsiteX8" fmla="*/ 14795 w 310930"/>
                    <a:gd name="connsiteY8" fmla="*/ 95117 h 201355"/>
                    <a:gd name="connsiteX9" fmla="*/ 29801 w 310930"/>
                    <a:gd name="connsiteY9" fmla="*/ 80532 h 201355"/>
                    <a:gd name="connsiteX10" fmla="*/ 112325 w 310930"/>
                    <a:gd name="connsiteY10" fmla="*/ 119424 h 201355"/>
                    <a:gd name="connsiteX11" fmla="*/ 166717 w 310930"/>
                    <a:gd name="connsiteY11" fmla="*/ 124284 h 201355"/>
                    <a:gd name="connsiteX12" fmla="*/ 286181 w 310930"/>
                    <a:gd name="connsiteY12" fmla="*/ 1820 h 201355"/>
                    <a:gd name="connsiteX13" fmla="*/ 303635 w 310930"/>
                    <a:gd name="connsiteY13" fmla="*/ 62069 h 201355"/>
                    <a:gd name="connsiteX14" fmla="*/ 256746 w 310930"/>
                    <a:gd name="connsiteY14" fmla="*/ 75033 h 201355"/>
                    <a:gd name="connsiteX15" fmla="*/ 224860 w 310930"/>
                    <a:gd name="connsiteY15" fmla="*/ 122664 h 201355"/>
                    <a:gd name="connsiteX16" fmla="*/ 245491 w 310930"/>
                    <a:gd name="connsiteY16" fmla="*/ 132387 h 201355"/>
                    <a:gd name="connsiteX17" fmla="*/ 310929 w 310930"/>
                    <a:gd name="connsiteY17" fmla="*/ 138796 h 201355"/>
                    <a:gd name="connsiteX0" fmla="*/ 310929 w 310930"/>
                    <a:gd name="connsiteY0" fmla="*/ 145119 h 207678"/>
                    <a:gd name="connsiteX1" fmla="*/ 247380 w 310930"/>
                    <a:gd name="connsiteY1" fmla="*/ 169195 h 207678"/>
                    <a:gd name="connsiteX2" fmla="*/ 226358 w 310930"/>
                    <a:gd name="connsiteY2" fmla="*/ 194528 h 207678"/>
                    <a:gd name="connsiteX3" fmla="*/ 204012 w 310930"/>
                    <a:gd name="connsiteY3" fmla="*/ 204253 h 207678"/>
                    <a:gd name="connsiteX4" fmla="*/ 179020 w 310930"/>
                    <a:gd name="connsiteY4" fmla="*/ 203824 h 207678"/>
                    <a:gd name="connsiteX5" fmla="*/ 141329 w 310930"/>
                    <a:gd name="connsiteY5" fmla="*/ 199259 h 207678"/>
                    <a:gd name="connsiteX6" fmla="*/ 102947 w 310930"/>
                    <a:gd name="connsiteY6" fmla="*/ 151675 h 207678"/>
                    <a:gd name="connsiteX7" fmla="*/ 5419 w 310930"/>
                    <a:gd name="connsiteY7" fmla="*/ 137091 h 207678"/>
                    <a:gd name="connsiteX8" fmla="*/ 14795 w 310930"/>
                    <a:gd name="connsiteY8" fmla="*/ 101440 h 207678"/>
                    <a:gd name="connsiteX9" fmla="*/ 29801 w 310930"/>
                    <a:gd name="connsiteY9" fmla="*/ 86855 h 207678"/>
                    <a:gd name="connsiteX10" fmla="*/ 112325 w 310930"/>
                    <a:gd name="connsiteY10" fmla="*/ 125747 h 207678"/>
                    <a:gd name="connsiteX11" fmla="*/ 166717 w 310930"/>
                    <a:gd name="connsiteY11" fmla="*/ 130607 h 207678"/>
                    <a:gd name="connsiteX12" fmla="*/ 284305 w 310930"/>
                    <a:gd name="connsiteY12" fmla="*/ 1661 h 207678"/>
                    <a:gd name="connsiteX13" fmla="*/ 303635 w 310930"/>
                    <a:gd name="connsiteY13" fmla="*/ 68392 h 207678"/>
                    <a:gd name="connsiteX14" fmla="*/ 256746 w 310930"/>
                    <a:gd name="connsiteY14" fmla="*/ 81356 h 207678"/>
                    <a:gd name="connsiteX15" fmla="*/ 224860 w 310930"/>
                    <a:gd name="connsiteY15" fmla="*/ 128987 h 207678"/>
                    <a:gd name="connsiteX16" fmla="*/ 245491 w 310930"/>
                    <a:gd name="connsiteY16" fmla="*/ 138710 h 207678"/>
                    <a:gd name="connsiteX17" fmla="*/ 310929 w 310930"/>
                    <a:gd name="connsiteY17" fmla="*/ 145119 h 207678"/>
                    <a:gd name="connsiteX0" fmla="*/ 310929 w 310930"/>
                    <a:gd name="connsiteY0" fmla="*/ 143999 h 206558"/>
                    <a:gd name="connsiteX1" fmla="*/ 247380 w 310930"/>
                    <a:gd name="connsiteY1" fmla="*/ 168075 h 206558"/>
                    <a:gd name="connsiteX2" fmla="*/ 226358 w 310930"/>
                    <a:gd name="connsiteY2" fmla="*/ 193408 h 206558"/>
                    <a:gd name="connsiteX3" fmla="*/ 204012 w 310930"/>
                    <a:gd name="connsiteY3" fmla="*/ 203133 h 206558"/>
                    <a:gd name="connsiteX4" fmla="*/ 179020 w 310930"/>
                    <a:gd name="connsiteY4" fmla="*/ 202704 h 206558"/>
                    <a:gd name="connsiteX5" fmla="*/ 141329 w 310930"/>
                    <a:gd name="connsiteY5" fmla="*/ 198139 h 206558"/>
                    <a:gd name="connsiteX6" fmla="*/ 102947 w 310930"/>
                    <a:gd name="connsiteY6" fmla="*/ 150555 h 206558"/>
                    <a:gd name="connsiteX7" fmla="*/ 5419 w 310930"/>
                    <a:gd name="connsiteY7" fmla="*/ 135971 h 206558"/>
                    <a:gd name="connsiteX8" fmla="*/ 14795 w 310930"/>
                    <a:gd name="connsiteY8" fmla="*/ 100320 h 206558"/>
                    <a:gd name="connsiteX9" fmla="*/ 29801 w 310930"/>
                    <a:gd name="connsiteY9" fmla="*/ 85735 h 206558"/>
                    <a:gd name="connsiteX10" fmla="*/ 112325 w 310930"/>
                    <a:gd name="connsiteY10" fmla="*/ 124627 h 206558"/>
                    <a:gd name="connsiteX11" fmla="*/ 166717 w 310930"/>
                    <a:gd name="connsiteY11" fmla="*/ 129487 h 206558"/>
                    <a:gd name="connsiteX12" fmla="*/ 256746 w 310930"/>
                    <a:gd name="connsiteY12" fmla="*/ 49447 h 206558"/>
                    <a:gd name="connsiteX13" fmla="*/ 284305 w 310930"/>
                    <a:gd name="connsiteY13" fmla="*/ 541 h 206558"/>
                    <a:gd name="connsiteX14" fmla="*/ 303635 w 310930"/>
                    <a:gd name="connsiteY14" fmla="*/ 67272 h 206558"/>
                    <a:gd name="connsiteX15" fmla="*/ 256746 w 310930"/>
                    <a:gd name="connsiteY15" fmla="*/ 80236 h 206558"/>
                    <a:gd name="connsiteX16" fmla="*/ 224860 w 310930"/>
                    <a:gd name="connsiteY16" fmla="*/ 127867 h 206558"/>
                    <a:gd name="connsiteX17" fmla="*/ 245491 w 310930"/>
                    <a:gd name="connsiteY17" fmla="*/ 137590 h 206558"/>
                    <a:gd name="connsiteX18" fmla="*/ 310929 w 310930"/>
                    <a:gd name="connsiteY18" fmla="*/ 143999 h 206558"/>
                    <a:gd name="connsiteX0" fmla="*/ 310929 w 310930"/>
                    <a:gd name="connsiteY0" fmla="*/ 143913 h 206472"/>
                    <a:gd name="connsiteX1" fmla="*/ 247380 w 310930"/>
                    <a:gd name="connsiteY1" fmla="*/ 167989 h 206472"/>
                    <a:gd name="connsiteX2" fmla="*/ 226358 w 310930"/>
                    <a:gd name="connsiteY2" fmla="*/ 193322 h 206472"/>
                    <a:gd name="connsiteX3" fmla="*/ 204012 w 310930"/>
                    <a:gd name="connsiteY3" fmla="*/ 203047 h 206472"/>
                    <a:gd name="connsiteX4" fmla="*/ 179020 w 310930"/>
                    <a:gd name="connsiteY4" fmla="*/ 202618 h 206472"/>
                    <a:gd name="connsiteX5" fmla="*/ 141329 w 310930"/>
                    <a:gd name="connsiteY5" fmla="*/ 198053 h 206472"/>
                    <a:gd name="connsiteX6" fmla="*/ 102947 w 310930"/>
                    <a:gd name="connsiteY6" fmla="*/ 150469 h 206472"/>
                    <a:gd name="connsiteX7" fmla="*/ 5419 w 310930"/>
                    <a:gd name="connsiteY7" fmla="*/ 135885 h 206472"/>
                    <a:gd name="connsiteX8" fmla="*/ 14795 w 310930"/>
                    <a:gd name="connsiteY8" fmla="*/ 100234 h 206472"/>
                    <a:gd name="connsiteX9" fmla="*/ 29801 w 310930"/>
                    <a:gd name="connsiteY9" fmla="*/ 85649 h 206472"/>
                    <a:gd name="connsiteX10" fmla="*/ 112325 w 310930"/>
                    <a:gd name="connsiteY10" fmla="*/ 124541 h 206472"/>
                    <a:gd name="connsiteX11" fmla="*/ 166717 w 310930"/>
                    <a:gd name="connsiteY11" fmla="*/ 129401 h 206472"/>
                    <a:gd name="connsiteX12" fmla="*/ 211732 w 310930"/>
                    <a:gd name="connsiteY12" fmla="*/ 89872 h 206472"/>
                    <a:gd name="connsiteX13" fmla="*/ 256746 w 310930"/>
                    <a:gd name="connsiteY13" fmla="*/ 49361 h 206472"/>
                    <a:gd name="connsiteX14" fmla="*/ 284305 w 310930"/>
                    <a:gd name="connsiteY14" fmla="*/ 455 h 206472"/>
                    <a:gd name="connsiteX15" fmla="*/ 303635 w 310930"/>
                    <a:gd name="connsiteY15" fmla="*/ 67186 h 206472"/>
                    <a:gd name="connsiteX16" fmla="*/ 256746 w 310930"/>
                    <a:gd name="connsiteY16" fmla="*/ 80150 h 206472"/>
                    <a:gd name="connsiteX17" fmla="*/ 224860 w 310930"/>
                    <a:gd name="connsiteY17" fmla="*/ 127781 h 206472"/>
                    <a:gd name="connsiteX18" fmla="*/ 245491 w 310930"/>
                    <a:gd name="connsiteY18" fmla="*/ 137504 h 206472"/>
                    <a:gd name="connsiteX19" fmla="*/ 310929 w 310930"/>
                    <a:gd name="connsiteY19" fmla="*/ 143913 h 206472"/>
                    <a:gd name="connsiteX0" fmla="*/ 310929 w 310930"/>
                    <a:gd name="connsiteY0" fmla="*/ 143913 h 206472"/>
                    <a:gd name="connsiteX1" fmla="*/ 247380 w 310930"/>
                    <a:gd name="connsiteY1" fmla="*/ 167989 h 206472"/>
                    <a:gd name="connsiteX2" fmla="*/ 226358 w 310930"/>
                    <a:gd name="connsiteY2" fmla="*/ 193322 h 206472"/>
                    <a:gd name="connsiteX3" fmla="*/ 204012 w 310930"/>
                    <a:gd name="connsiteY3" fmla="*/ 203047 h 206472"/>
                    <a:gd name="connsiteX4" fmla="*/ 179020 w 310930"/>
                    <a:gd name="connsiteY4" fmla="*/ 202618 h 206472"/>
                    <a:gd name="connsiteX5" fmla="*/ 141329 w 310930"/>
                    <a:gd name="connsiteY5" fmla="*/ 198053 h 206472"/>
                    <a:gd name="connsiteX6" fmla="*/ 102947 w 310930"/>
                    <a:gd name="connsiteY6" fmla="*/ 150469 h 206472"/>
                    <a:gd name="connsiteX7" fmla="*/ 5419 w 310930"/>
                    <a:gd name="connsiteY7" fmla="*/ 135885 h 206472"/>
                    <a:gd name="connsiteX8" fmla="*/ 14795 w 310930"/>
                    <a:gd name="connsiteY8" fmla="*/ 100234 h 206472"/>
                    <a:gd name="connsiteX9" fmla="*/ 29801 w 310930"/>
                    <a:gd name="connsiteY9" fmla="*/ 85649 h 206472"/>
                    <a:gd name="connsiteX10" fmla="*/ 112325 w 310930"/>
                    <a:gd name="connsiteY10" fmla="*/ 124541 h 206472"/>
                    <a:gd name="connsiteX11" fmla="*/ 166717 w 310930"/>
                    <a:gd name="connsiteY11" fmla="*/ 129401 h 206472"/>
                    <a:gd name="connsiteX12" fmla="*/ 140460 w 310930"/>
                    <a:gd name="connsiteY12" fmla="*/ 88252 h 206472"/>
                    <a:gd name="connsiteX13" fmla="*/ 211732 w 310930"/>
                    <a:gd name="connsiteY13" fmla="*/ 89872 h 206472"/>
                    <a:gd name="connsiteX14" fmla="*/ 256746 w 310930"/>
                    <a:gd name="connsiteY14" fmla="*/ 49361 h 206472"/>
                    <a:gd name="connsiteX15" fmla="*/ 284305 w 310930"/>
                    <a:gd name="connsiteY15" fmla="*/ 455 h 206472"/>
                    <a:gd name="connsiteX16" fmla="*/ 303635 w 310930"/>
                    <a:gd name="connsiteY16" fmla="*/ 67186 h 206472"/>
                    <a:gd name="connsiteX17" fmla="*/ 256746 w 310930"/>
                    <a:gd name="connsiteY17" fmla="*/ 80150 h 206472"/>
                    <a:gd name="connsiteX18" fmla="*/ 224860 w 310930"/>
                    <a:gd name="connsiteY18" fmla="*/ 127781 h 206472"/>
                    <a:gd name="connsiteX19" fmla="*/ 245491 w 310930"/>
                    <a:gd name="connsiteY19" fmla="*/ 137504 h 206472"/>
                    <a:gd name="connsiteX20" fmla="*/ 310929 w 310930"/>
                    <a:gd name="connsiteY20" fmla="*/ 143913 h 206472"/>
                    <a:gd name="connsiteX0" fmla="*/ 310929 w 310930"/>
                    <a:gd name="connsiteY0" fmla="*/ 143913 h 206472"/>
                    <a:gd name="connsiteX1" fmla="*/ 247380 w 310930"/>
                    <a:gd name="connsiteY1" fmla="*/ 167989 h 206472"/>
                    <a:gd name="connsiteX2" fmla="*/ 226358 w 310930"/>
                    <a:gd name="connsiteY2" fmla="*/ 193322 h 206472"/>
                    <a:gd name="connsiteX3" fmla="*/ 204012 w 310930"/>
                    <a:gd name="connsiteY3" fmla="*/ 203047 h 206472"/>
                    <a:gd name="connsiteX4" fmla="*/ 179020 w 310930"/>
                    <a:gd name="connsiteY4" fmla="*/ 202618 h 206472"/>
                    <a:gd name="connsiteX5" fmla="*/ 141329 w 310930"/>
                    <a:gd name="connsiteY5" fmla="*/ 198053 h 206472"/>
                    <a:gd name="connsiteX6" fmla="*/ 102947 w 310930"/>
                    <a:gd name="connsiteY6" fmla="*/ 150469 h 206472"/>
                    <a:gd name="connsiteX7" fmla="*/ 5419 w 310930"/>
                    <a:gd name="connsiteY7" fmla="*/ 135885 h 206472"/>
                    <a:gd name="connsiteX8" fmla="*/ 14795 w 310930"/>
                    <a:gd name="connsiteY8" fmla="*/ 100234 h 206472"/>
                    <a:gd name="connsiteX9" fmla="*/ 29801 w 310930"/>
                    <a:gd name="connsiteY9" fmla="*/ 85649 h 206472"/>
                    <a:gd name="connsiteX10" fmla="*/ 112325 w 310930"/>
                    <a:gd name="connsiteY10" fmla="*/ 124541 h 206472"/>
                    <a:gd name="connsiteX11" fmla="*/ 166717 w 310930"/>
                    <a:gd name="connsiteY11" fmla="*/ 129401 h 206472"/>
                    <a:gd name="connsiteX12" fmla="*/ 181723 w 310930"/>
                    <a:gd name="connsiteY12" fmla="*/ 117420 h 206472"/>
                    <a:gd name="connsiteX13" fmla="*/ 140460 w 310930"/>
                    <a:gd name="connsiteY13" fmla="*/ 88252 h 206472"/>
                    <a:gd name="connsiteX14" fmla="*/ 211732 w 310930"/>
                    <a:gd name="connsiteY14" fmla="*/ 89872 h 206472"/>
                    <a:gd name="connsiteX15" fmla="*/ 256746 w 310930"/>
                    <a:gd name="connsiteY15" fmla="*/ 49361 h 206472"/>
                    <a:gd name="connsiteX16" fmla="*/ 284305 w 310930"/>
                    <a:gd name="connsiteY16" fmla="*/ 455 h 206472"/>
                    <a:gd name="connsiteX17" fmla="*/ 303635 w 310930"/>
                    <a:gd name="connsiteY17" fmla="*/ 67186 h 206472"/>
                    <a:gd name="connsiteX18" fmla="*/ 256746 w 310930"/>
                    <a:gd name="connsiteY18" fmla="*/ 80150 h 206472"/>
                    <a:gd name="connsiteX19" fmla="*/ 224860 w 310930"/>
                    <a:gd name="connsiteY19" fmla="*/ 127781 h 206472"/>
                    <a:gd name="connsiteX20" fmla="*/ 245491 w 310930"/>
                    <a:gd name="connsiteY20" fmla="*/ 137504 h 206472"/>
                    <a:gd name="connsiteX21" fmla="*/ 310929 w 310930"/>
                    <a:gd name="connsiteY21" fmla="*/ 143913 h 206472"/>
                    <a:gd name="connsiteX0" fmla="*/ 310929 w 310930"/>
                    <a:gd name="connsiteY0" fmla="*/ 143913 h 206472"/>
                    <a:gd name="connsiteX1" fmla="*/ 247380 w 310930"/>
                    <a:gd name="connsiteY1" fmla="*/ 167989 h 206472"/>
                    <a:gd name="connsiteX2" fmla="*/ 226358 w 310930"/>
                    <a:gd name="connsiteY2" fmla="*/ 193322 h 206472"/>
                    <a:gd name="connsiteX3" fmla="*/ 204012 w 310930"/>
                    <a:gd name="connsiteY3" fmla="*/ 203047 h 206472"/>
                    <a:gd name="connsiteX4" fmla="*/ 179020 w 310930"/>
                    <a:gd name="connsiteY4" fmla="*/ 202618 h 206472"/>
                    <a:gd name="connsiteX5" fmla="*/ 141329 w 310930"/>
                    <a:gd name="connsiteY5" fmla="*/ 198053 h 206472"/>
                    <a:gd name="connsiteX6" fmla="*/ 102947 w 310930"/>
                    <a:gd name="connsiteY6" fmla="*/ 150469 h 206472"/>
                    <a:gd name="connsiteX7" fmla="*/ 5419 w 310930"/>
                    <a:gd name="connsiteY7" fmla="*/ 135885 h 206472"/>
                    <a:gd name="connsiteX8" fmla="*/ 14795 w 310930"/>
                    <a:gd name="connsiteY8" fmla="*/ 100234 h 206472"/>
                    <a:gd name="connsiteX9" fmla="*/ 29801 w 310930"/>
                    <a:gd name="connsiteY9" fmla="*/ 85649 h 206472"/>
                    <a:gd name="connsiteX10" fmla="*/ 112325 w 310930"/>
                    <a:gd name="connsiteY10" fmla="*/ 124541 h 206472"/>
                    <a:gd name="connsiteX11" fmla="*/ 166717 w 310930"/>
                    <a:gd name="connsiteY11" fmla="*/ 129401 h 206472"/>
                    <a:gd name="connsiteX12" fmla="*/ 181723 w 310930"/>
                    <a:gd name="connsiteY12" fmla="*/ 117420 h 206472"/>
                    <a:gd name="connsiteX13" fmla="*/ 140460 w 310930"/>
                    <a:gd name="connsiteY13" fmla="*/ 88252 h 206472"/>
                    <a:gd name="connsiteX14" fmla="*/ 174220 w 310930"/>
                    <a:gd name="connsiteY14" fmla="*/ 93113 h 206472"/>
                    <a:gd name="connsiteX15" fmla="*/ 211732 w 310930"/>
                    <a:gd name="connsiteY15" fmla="*/ 89872 h 206472"/>
                    <a:gd name="connsiteX16" fmla="*/ 256746 w 310930"/>
                    <a:gd name="connsiteY16" fmla="*/ 49361 h 206472"/>
                    <a:gd name="connsiteX17" fmla="*/ 284305 w 310930"/>
                    <a:gd name="connsiteY17" fmla="*/ 455 h 206472"/>
                    <a:gd name="connsiteX18" fmla="*/ 303635 w 310930"/>
                    <a:gd name="connsiteY18" fmla="*/ 67186 h 206472"/>
                    <a:gd name="connsiteX19" fmla="*/ 256746 w 310930"/>
                    <a:gd name="connsiteY19" fmla="*/ 80150 h 206472"/>
                    <a:gd name="connsiteX20" fmla="*/ 224860 w 310930"/>
                    <a:gd name="connsiteY20" fmla="*/ 127781 h 206472"/>
                    <a:gd name="connsiteX21" fmla="*/ 245491 w 310930"/>
                    <a:gd name="connsiteY21" fmla="*/ 137504 h 206472"/>
                    <a:gd name="connsiteX22" fmla="*/ 310929 w 310930"/>
                    <a:gd name="connsiteY22" fmla="*/ 143913 h 206472"/>
                    <a:gd name="connsiteX0" fmla="*/ 310929 w 310930"/>
                    <a:gd name="connsiteY0" fmla="*/ 143913 h 206472"/>
                    <a:gd name="connsiteX1" fmla="*/ 247380 w 310930"/>
                    <a:gd name="connsiteY1" fmla="*/ 167989 h 206472"/>
                    <a:gd name="connsiteX2" fmla="*/ 226358 w 310930"/>
                    <a:gd name="connsiteY2" fmla="*/ 193322 h 206472"/>
                    <a:gd name="connsiteX3" fmla="*/ 204012 w 310930"/>
                    <a:gd name="connsiteY3" fmla="*/ 203047 h 206472"/>
                    <a:gd name="connsiteX4" fmla="*/ 179020 w 310930"/>
                    <a:gd name="connsiteY4" fmla="*/ 202618 h 206472"/>
                    <a:gd name="connsiteX5" fmla="*/ 141329 w 310930"/>
                    <a:gd name="connsiteY5" fmla="*/ 198053 h 206472"/>
                    <a:gd name="connsiteX6" fmla="*/ 102947 w 310930"/>
                    <a:gd name="connsiteY6" fmla="*/ 150469 h 206472"/>
                    <a:gd name="connsiteX7" fmla="*/ 5419 w 310930"/>
                    <a:gd name="connsiteY7" fmla="*/ 135885 h 206472"/>
                    <a:gd name="connsiteX8" fmla="*/ 14795 w 310930"/>
                    <a:gd name="connsiteY8" fmla="*/ 100234 h 206472"/>
                    <a:gd name="connsiteX9" fmla="*/ 29801 w 310930"/>
                    <a:gd name="connsiteY9" fmla="*/ 85649 h 206472"/>
                    <a:gd name="connsiteX10" fmla="*/ 112325 w 310930"/>
                    <a:gd name="connsiteY10" fmla="*/ 124541 h 206472"/>
                    <a:gd name="connsiteX11" fmla="*/ 166717 w 310930"/>
                    <a:gd name="connsiteY11" fmla="*/ 129401 h 206472"/>
                    <a:gd name="connsiteX12" fmla="*/ 181723 w 310930"/>
                    <a:gd name="connsiteY12" fmla="*/ 117420 h 206472"/>
                    <a:gd name="connsiteX13" fmla="*/ 140460 w 310930"/>
                    <a:gd name="connsiteY13" fmla="*/ 88252 h 206472"/>
                    <a:gd name="connsiteX14" fmla="*/ 174220 w 310930"/>
                    <a:gd name="connsiteY14" fmla="*/ 93113 h 206472"/>
                    <a:gd name="connsiteX15" fmla="*/ 211732 w 310930"/>
                    <a:gd name="connsiteY15" fmla="*/ 89872 h 206472"/>
                    <a:gd name="connsiteX16" fmla="*/ 256746 w 310930"/>
                    <a:gd name="connsiteY16" fmla="*/ 49361 h 206472"/>
                    <a:gd name="connsiteX17" fmla="*/ 284305 w 310930"/>
                    <a:gd name="connsiteY17" fmla="*/ 455 h 206472"/>
                    <a:gd name="connsiteX18" fmla="*/ 303635 w 310930"/>
                    <a:gd name="connsiteY18" fmla="*/ 67186 h 206472"/>
                    <a:gd name="connsiteX19" fmla="*/ 256746 w 310930"/>
                    <a:gd name="connsiteY19" fmla="*/ 80150 h 206472"/>
                    <a:gd name="connsiteX20" fmla="*/ 213607 w 310930"/>
                    <a:gd name="connsiteY20" fmla="*/ 107697 h 206472"/>
                    <a:gd name="connsiteX21" fmla="*/ 224860 w 310930"/>
                    <a:gd name="connsiteY21" fmla="*/ 127781 h 206472"/>
                    <a:gd name="connsiteX22" fmla="*/ 245491 w 310930"/>
                    <a:gd name="connsiteY22" fmla="*/ 137504 h 206472"/>
                    <a:gd name="connsiteX23" fmla="*/ 310929 w 310930"/>
                    <a:gd name="connsiteY23" fmla="*/ 143913 h 20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0930" h="206472">
                      <a:moveTo>
                        <a:pt x="310929" y="143913"/>
                      </a:moveTo>
                      <a:cubicBezTo>
                        <a:pt x="311244" y="148994"/>
                        <a:pt x="261475" y="159754"/>
                        <a:pt x="247380" y="167989"/>
                      </a:cubicBezTo>
                      <a:cubicBezTo>
                        <a:pt x="233285" y="176224"/>
                        <a:pt x="224066" y="166953"/>
                        <a:pt x="226358" y="193322"/>
                      </a:cubicBezTo>
                      <a:cubicBezTo>
                        <a:pt x="228650" y="219691"/>
                        <a:pt x="209046" y="195507"/>
                        <a:pt x="204012" y="203047"/>
                      </a:cubicBezTo>
                      <a:cubicBezTo>
                        <a:pt x="198978" y="210587"/>
                        <a:pt x="189467" y="203450"/>
                        <a:pt x="179020" y="202618"/>
                      </a:cubicBezTo>
                      <a:cubicBezTo>
                        <a:pt x="168573" y="201786"/>
                        <a:pt x="158071" y="203774"/>
                        <a:pt x="141329" y="198053"/>
                      </a:cubicBezTo>
                      <a:cubicBezTo>
                        <a:pt x="137716" y="190711"/>
                        <a:pt x="124661" y="161911"/>
                        <a:pt x="102947" y="150469"/>
                      </a:cubicBezTo>
                      <a:cubicBezTo>
                        <a:pt x="81233" y="139027"/>
                        <a:pt x="26051" y="135885"/>
                        <a:pt x="5419" y="135885"/>
                      </a:cubicBezTo>
                      <a:cubicBezTo>
                        <a:pt x="-7710" y="122921"/>
                        <a:pt x="6043" y="103205"/>
                        <a:pt x="14795" y="100234"/>
                      </a:cubicBezTo>
                      <a:cubicBezTo>
                        <a:pt x="23548" y="97263"/>
                        <a:pt x="13546" y="83218"/>
                        <a:pt x="29801" y="85649"/>
                      </a:cubicBezTo>
                      <a:cubicBezTo>
                        <a:pt x="46056" y="88080"/>
                        <a:pt x="89506" y="119410"/>
                        <a:pt x="112325" y="124541"/>
                      </a:cubicBezTo>
                      <a:cubicBezTo>
                        <a:pt x="135144" y="129672"/>
                        <a:pt x="159840" y="131128"/>
                        <a:pt x="166717" y="129401"/>
                      </a:cubicBezTo>
                      <a:cubicBezTo>
                        <a:pt x="173594" y="127674"/>
                        <a:pt x="186099" y="124278"/>
                        <a:pt x="181723" y="117420"/>
                      </a:cubicBezTo>
                      <a:cubicBezTo>
                        <a:pt x="177347" y="110562"/>
                        <a:pt x="142961" y="92843"/>
                        <a:pt x="140460" y="88252"/>
                      </a:cubicBezTo>
                      <a:cubicBezTo>
                        <a:pt x="137959" y="83661"/>
                        <a:pt x="162341" y="92843"/>
                        <a:pt x="174220" y="93113"/>
                      </a:cubicBezTo>
                      <a:cubicBezTo>
                        <a:pt x="186099" y="93383"/>
                        <a:pt x="196727" y="96624"/>
                        <a:pt x="211732" y="89872"/>
                      </a:cubicBezTo>
                      <a:cubicBezTo>
                        <a:pt x="226737" y="83120"/>
                        <a:pt x="245901" y="63723"/>
                        <a:pt x="256746" y="49361"/>
                      </a:cubicBezTo>
                      <a:cubicBezTo>
                        <a:pt x="267591" y="34999"/>
                        <a:pt x="275240" y="-4677"/>
                        <a:pt x="284305" y="455"/>
                      </a:cubicBezTo>
                      <a:cubicBezTo>
                        <a:pt x="293370" y="5587"/>
                        <a:pt x="306353" y="52553"/>
                        <a:pt x="303635" y="67186"/>
                      </a:cubicBezTo>
                      <a:cubicBezTo>
                        <a:pt x="300917" y="81819"/>
                        <a:pt x="268312" y="73398"/>
                        <a:pt x="256746" y="80150"/>
                      </a:cubicBezTo>
                      <a:cubicBezTo>
                        <a:pt x="245180" y="86902"/>
                        <a:pt x="218921" y="99759"/>
                        <a:pt x="213607" y="107697"/>
                      </a:cubicBezTo>
                      <a:cubicBezTo>
                        <a:pt x="208293" y="115635"/>
                        <a:pt x="222985" y="122813"/>
                        <a:pt x="224860" y="127781"/>
                      </a:cubicBezTo>
                      <a:cubicBezTo>
                        <a:pt x="226735" y="132749"/>
                        <a:pt x="231146" y="134815"/>
                        <a:pt x="245491" y="137504"/>
                      </a:cubicBezTo>
                      <a:cubicBezTo>
                        <a:pt x="259836" y="140193"/>
                        <a:pt x="310614" y="138832"/>
                        <a:pt x="310929" y="143913"/>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13" name="Oval 5"/>
                <p:cNvSpPr/>
                <p:nvPr/>
              </p:nvSpPr>
              <p:spPr>
                <a:xfrm>
                  <a:off x="1312833" y="4514956"/>
                  <a:ext cx="91070" cy="64261"/>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7434"/>
                    <a:gd name="connsiteY0" fmla="*/ 2641 h 64628"/>
                    <a:gd name="connsiteX1" fmla="*/ 63888 w 97434"/>
                    <a:gd name="connsiteY1" fmla="*/ 25036 h 64628"/>
                    <a:gd name="connsiteX2" fmla="*/ 97432 w 97434"/>
                    <a:gd name="connsiteY2" fmla="*/ 15634 h 64628"/>
                    <a:gd name="connsiteX3" fmla="*/ 84719 w 97434"/>
                    <a:gd name="connsiteY3" fmla="*/ 59389 h 64628"/>
                    <a:gd name="connsiteX4" fmla="*/ 45233 w 97434"/>
                    <a:gd name="connsiteY4" fmla="*/ 57339 h 64628"/>
                    <a:gd name="connsiteX5" fmla="*/ 1915 w 97434"/>
                    <a:gd name="connsiteY5" fmla="*/ 62498 h 64628"/>
                    <a:gd name="connsiteX6" fmla="*/ 48217 w 97434"/>
                    <a:gd name="connsiteY6" fmla="*/ 2641 h 64628"/>
                    <a:gd name="connsiteX0" fmla="*/ 17267 w 66484"/>
                    <a:gd name="connsiteY0" fmla="*/ 2641 h 62754"/>
                    <a:gd name="connsiteX1" fmla="*/ 32938 w 66484"/>
                    <a:gd name="connsiteY1" fmla="*/ 25036 h 62754"/>
                    <a:gd name="connsiteX2" fmla="*/ 66482 w 66484"/>
                    <a:gd name="connsiteY2" fmla="*/ 15634 h 62754"/>
                    <a:gd name="connsiteX3" fmla="*/ 53769 w 66484"/>
                    <a:gd name="connsiteY3" fmla="*/ 59389 h 62754"/>
                    <a:gd name="connsiteX4" fmla="*/ 14283 w 66484"/>
                    <a:gd name="connsiteY4" fmla="*/ 57339 h 62754"/>
                    <a:gd name="connsiteX5" fmla="*/ 4995 w 66484"/>
                    <a:gd name="connsiteY5" fmla="*/ 44673 h 62754"/>
                    <a:gd name="connsiteX6" fmla="*/ 17267 w 66484"/>
                    <a:gd name="connsiteY6" fmla="*/ 2641 h 62754"/>
                    <a:gd name="connsiteX0" fmla="*/ 7157 w 74199"/>
                    <a:gd name="connsiteY0" fmla="*/ 12326 h 51372"/>
                    <a:gd name="connsiteX1" fmla="*/ 40653 w 74199"/>
                    <a:gd name="connsiteY1" fmla="*/ 13654 h 51372"/>
                    <a:gd name="connsiteX2" fmla="*/ 74197 w 74199"/>
                    <a:gd name="connsiteY2" fmla="*/ 4252 h 51372"/>
                    <a:gd name="connsiteX3" fmla="*/ 61484 w 74199"/>
                    <a:gd name="connsiteY3" fmla="*/ 48007 h 51372"/>
                    <a:gd name="connsiteX4" fmla="*/ 21998 w 74199"/>
                    <a:gd name="connsiteY4" fmla="*/ 45957 h 51372"/>
                    <a:gd name="connsiteX5" fmla="*/ 12710 w 74199"/>
                    <a:gd name="connsiteY5" fmla="*/ 33291 h 51372"/>
                    <a:gd name="connsiteX6" fmla="*/ 7157 w 74199"/>
                    <a:gd name="connsiteY6" fmla="*/ 12326 h 51372"/>
                    <a:gd name="connsiteX0" fmla="*/ 7157 w 62856"/>
                    <a:gd name="connsiteY0" fmla="*/ 5434 h 44480"/>
                    <a:gd name="connsiteX1" fmla="*/ 40653 w 62856"/>
                    <a:gd name="connsiteY1" fmla="*/ 6762 h 44480"/>
                    <a:gd name="connsiteX2" fmla="*/ 56372 w 62856"/>
                    <a:gd name="connsiteY2" fmla="*/ 21667 h 44480"/>
                    <a:gd name="connsiteX3" fmla="*/ 61484 w 62856"/>
                    <a:gd name="connsiteY3" fmla="*/ 41115 h 44480"/>
                    <a:gd name="connsiteX4" fmla="*/ 21998 w 62856"/>
                    <a:gd name="connsiteY4" fmla="*/ 39065 h 44480"/>
                    <a:gd name="connsiteX5" fmla="*/ 12710 w 62856"/>
                    <a:gd name="connsiteY5" fmla="*/ 26399 h 44480"/>
                    <a:gd name="connsiteX6" fmla="*/ 7157 w 62856"/>
                    <a:gd name="connsiteY6" fmla="*/ 5434 h 44480"/>
                    <a:gd name="connsiteX0" fmla="*/ 7157 w 56380"/>
                    <a:gd name="connsiteY0" fmla="*/ 5434 h 44480"/>
                    <a:gd name="connsiteX1" fmla="*/ 40653 w 56380"/>
                    <a:gd name="connsiteY1" fmla="*/ 6762 h 44480"/>
                    <a:gd name="connsiteX2" fmla="*/ 56372 w 56380"/>
                    <a:gd name="connsiteY2" fmla="*/ 21667 h 44480"/>
                    <a:gd name="connsiteX3" fmla="*/ 51762 w 56380"/>
                    <a:gd name="connsiteY3" fmla="*/ 41115 h 44480"/>
                    <a:gd name="connsiteX4" fmla="*/ 21998 w 56380"/>
                    <a:gd name="connsiteY4" fmla="*/ 39065 h 44480"/>
                    <a:gd name="connsiteX5" fmla="*/ 12710 w 56380"/>
                    <a:gd name="connsiteY5" fmla="*/ 26399 h 44480"/>
                    <a:gd name="connsiteX6" fmla="*/ 7157 w 56380"/>
                    <a:gd name="connsiteY6" fmla="*/ 5434 h 44480"/>
                    <a:gd name="connsiteX0" fmla="*/ 7157 w 53134"/>
                    <a:gd name="connsiteY0" fmla="*/ 5434 h 44480"/>
                    <a:gd name="connsiteX1" fmla="*/ 40653 w 53134"/>
                    <a:gd name="connsiteY1" fmla="*/ 6762 h 44480"/>
                    <a:gd name="connsiteX2" fmla="*/ 46649 w 53134"/>
                    <a:gd name="connsiteY2" fmla="*/ 24908 h 44480"/>
                    <a:gd name="connsiteX3" fmla="*/ 51762 w 53134"/>
                    <a:gd name="connsiteY3" fmla="*/ 41115 h 44480"/>
                    <a:gd name="connsiteX4" fmla="*/ 21998 w 53134"/>
                    <a:gd name="connsiteY4" fmla="*/ 39065 h 44480"/>
                    <a:gd name="connsiteX5" fmla="*/ 12710 w 53134"/>
                    <a:gd name="connsiteY5" fmla="*/ 26399 h 44480"/>
                    <a:gd name="connsiteX6" fmla="*/ 7157 w 53134"/>
                    <a:gd name="connsiteY6" fmla="*/ 5434 h 44480"/>
                    <a:gd name="connsiteX0" fmla="*/ 7157 w 61973"/>
                    <a:gd name="connsiteY0" fmla="*/ 4684 h 43730"/>
                    <a:gd name="connsiteX1" fmla="*/ 60098 w 61973"/>
                    <a:gd name="connsiteY1" fmla="*/ 9253 h 43730"/>
                    <a:gd name="connsiteX2" fmla="*/ 46649 w 61973"/>
                    <a:gd name="connsiteY2" fmla="*/ 24158 h 43730"/>
                    <a:gd name="connsiteX3" fmla="*/ 51762 w 61973"/>
                    <a:gd name="connsiteY3" fmla="*/ 40365 h 43730"/>
                    <a:gd name="connsiteX4" fmla="*/ 21998 w 61973"/>
                    <a:gd name="connsiteY4" fmla="*/ 38315 h 43730"/>
                    <a:gd name="connsiteX5" fmla="*/ 12710 w 61973"/>
                    <a:gd name="connsiteY5" fmla="*/ 25649 h 43730"/>
                    <a:gd name="connsiteX6" fmla="*/ 7157 w 61973"/>
                    <a:gd name="connsiteY6" fmla="*/ 4684 h 4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43730">
                      <a:moveTo>
                        <a:pt x="7157" y="4684"/>
                      </a:moveTo>
                      <a:cubicBezTo>
                        <a:pt x="20457" y="-7231"/>
                        <a:pt x="51896" y="7088"/>
                        <a:pt x="60098" y="9253"/>
                      </a:cubicBezTo>
                      <a:cubicBezTo>
                        <a:pt x="68300" y="11418"/>
                        <a:pt x="46958" y="10060"/>
                        <a:pt x="46649" y="24158"/>
                      </a:cubicBezTo>
                      <a:cubicBezTo>
                        <a:pt x="46340" y="38256"/>
                        <a:pt x="56796" y="32825"/>
                        <a:pt x="51762" y="40365"/>
                      </a:cubicBezTo>
                      <a:cubicBezTo>
                        <a:pt x="46728" y="47905"/>
                        <a:pt x="28507" y="40768"/>
                        <a:pt x="21998" y="38315"/>
                      </a:cubicBezTo>
                      <a:cubicBezTo>
                        <a:pt x="15489" y="35862"/>
                        <a:pt x="24345" y="32395"/>
                        <a:pt x="12710" y="25649"/>
                      </a:cubicBezTo>
                      <a:cubicBezTo>
                        <a:pt x="1075" y="18903"/>
                        <a:pt x="-6143" y="16599"/>
                        <a:pt x="7157" y="4684"/>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14" name="Oval 5"/>
                <p:cNvSpPr/>
                <p:nvPr/>
              </p:nvSpPr>
              <p:spPr>
                <a:xfrm rot="19753351">
                  <a:off x="1981758" y="4386620"/>
                  <a:ext cx="73974" cy="53370"/>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7434"/>
                    <a:gd name="connsiteY0" fmla="*/ 2641 h 64628"/>
                    <a:gd name="connsiteX1" fmla="*/ 63888 w 97434"/>
                    <a:gd name="connsiteY1" fmla="*/ 25036 h 64628"/>
                    <a:gd name="connsiteX2" fmla="*/ 97432 w 97434"/>
                    <a:gd name="connsiteY2" fmla="*/ 15634 h 64628"/>
                    <a:gd name="connsiteX3" fmla="*/ 84719 w 97434"/>
                    <a:gd name="connsiteY3" fmla="*/ 59389 h 64628"/>
                    <a:gd name="connsiteX4" fmla="*/ 45233 w 97434"/>
                    <a:gd name="connsiteY4" fmla="*/ 57339 h 64628"/>
                    <a:gd name="connsiteX5" fmla="*/ 1915 w 97434"/>
                    <a:gd name="connsiteY5" fmla="*/ 62498 h 64628"/>
                    <a:gd name="connsiteX6" fmla="*/ 48217 w 97434"/>
                    <a:gd name="connsiteY6" fmla="*/ 2641 h 64628"/>
                    <a:gd name="connsiteX0" fmla="*/ 17267 w 66484"/>
                    <a:gd name="connsiteY0" fmla="*/ 2641 h 62754"/>
                    <a:gd name="connsiteX1" fmla="*/ 32938 w 66484"/>
                    <a:gd name="connsiteY1" fmla="*/ 25036 h 62754"/>
                    <a:gd name="connsiteX2" fmla="*/ 66482 w 66484"/>
                    <a:gd name="connsiteY2" fmla="*/ 15634 h 62754"/>
                    <a:gd name="connsiteX3" fmla="*/ 53769 w 66484"/>
                    <a:gd name="connsiteY3" fmla="*/ 59389 h 62754"/>
                    <a:gd name="connsiteX4" fmla="*/ 14283 w 66484"/>
                    <a:gd name="connsiteY4" fmla="*/ 57339 h 62754"/>
                    <a:gd name="connsiteX5" fmla="*/ 4995 w 66484"/>
                    <a:gd name="connsiteY5" fmla="*/ 44673 h 62754"/>
                    <a:gd name="connsiteX6" fmla="*/ 17267 w 66484"/>
                    <a:gd name="connsiteY6" fmla="*/ 2641 h 62754"/>
                    <a:gd name="connsiteX0" fmla="*/ 7157 w 74199"/>
                    <a:gd name="connsiteY0" fmla="*/ 12326 h 51372"/>
                    <a:gd name="connsiteX1" fmla="*/ 40653 w 74199"/>
                    <a:gd name="connsiteY1" fmla="*/ 13654 h 51372"/>
                    <a:gd name="connsiteX2" fmla="*/ 74197 w 74199"/>
                    <a:gd name="connsiteY2" fmla="*/ 4252 h 51372"/>
                    <a:gd name="connsiteX3" fmla="*/ 61484 w 74199"/>
                    <a:gd name="connsiteY3" fmla="*/ 48007 h 51372"/>
                    <a:gd name="connsiteX4" fmla="*/ 21998 w 74199"/>
                    <a:gd name="connsiteY4" fmla="*/ 45957 h 51372"/>
                    <a:gd name="connsiteX5" fmla="*/ 12710 w 74199"/>
                    <a:gd name="connsiteY5" fmla="*/ 33291 h 51372"/>
                    <a:gd name="connsiteX6" fmla="*/ 7157 w 74199"/>
                    <a:gd name="connsiteY6" fmla="*/ 12326 h 51372"/>
                    <a:gd name="connsiteX0" fmla="*/ 7157 w 62856"/>
                    <a:gd name="connsiteY0" fmla="*/ 5434 h 44480"/>
                    <a:gd name="connsiteX1" fmla="*/ 40653 w 62856"/>
                    <a:gd name="connsiteY1" fmla="*/ 6762 h 44480"/>
                    <a:gd name="connsiteX2" fmla="*/ 56372 w 62856"/>
                    <a:gd name="connsiteY2" fmla="*/ 21667 h 44480"/>
                    <a:gd name="connsiteX3" fmla="*/ 61484 w 62856"/>
                    <a:gd name="connsiteY3" fmla="*/ 41115 h 44480"/>
                    <a:gd name="connsiteX4" fmla="*/ 21998 w 62856"/>
                    <a:gd name="connsiteY4" fmla="*/ 39065 h 44480"/>
                    <a:gd name="connsiteX5" fmla="*/ 12710 w 62856"/>
                    <a:gd name="connsiteY5" fmla="*/ 26399 h 44480"/>
                    <a:gd name="connsiteX6" fmla="*/ 7157 w 62856"/>
                    <a:gd name="connsiteY6" fmla="*/ 5434 h 4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56" h="44480">
                      <a:moveTo>
                        <a:pt x="7157" y="5434"/>
                      </a:moveTo>
                      <a:cubicBezTo>
                        <a:pt x="20457" y="-6481"/>
                        <a:pt x="32451" y="4597"/>
                        <a:pt x="40653" y="6762"/>
                      </a:cubicBezTo>
                      <a:cubicBezTo>
                        <a:pt x="48855" y="8927"/>
                        <a:pt x="56681" y="7569"/>
                        <a:pt x="56372" y="21667"/>
                      </a:cubicBezTo>
                      <a:cubicBezTo>
                        <a:pt x="56063" y="35765"/>
                        <a:pt x="66518" y="33575"/>
                        <a:pt x="61484" y="41115"/>
                      </a:cubicBezTo>
                      <a:cubicBezTo>
                        <a:pt x="56450" y="48655"/>
                        <a:pt x="30127" y="41518"/>
                        <a:pt x="21998" y="39065"/>
                      </a:cubicBezTo>
                      <a:cubicBezTo>
                        <a:pt x="13869" y="36612"/>
                        <a:pt x="24345" y="33145"/>
                        <a:pt x="12710" y="26399"/>
                      </a:cubicBezTo>
                      <a:cubicBezTo>
                        <a:pt x="1075" y="19653"/>
                        <a:pt x="-6143" y="17349"/>
                        <a:pt x="7157" y="5434"/>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15" name="Oval 5"/>
                <p:cNvSpPr/>
                <p:nvPr/>
              </p:nvSpPr>
              <p:spPr>
                <a:xfrm rot="19753351">
                  <a:off x="2157036" y="4137194"/>
                  <a:ext cx="82125" cy="90465"/>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7434"/>
                    <a:gd name="connsiteY0" fmla="*/ 2641 h 64628"/>
                    <a:gd name="connsiteX1" fmla="*/ 63888 w 97434"/>
                    <a:gd name="connsiteY1" fmla="*/ 25036 h 64628"/>
                    <a:gd name="connsiteX2" fmla="*/ 97432 w 97434"/>
                    <a:gd name="connsiteY2" fmla="*/ 15634 h 64628"/>
                    <a:gd name="connsiteX3" fmla="*/ 84719 w 97434"/>
                    <a:gd name="connsiteY3" fmla="*/ 59389 h 64628"/>
                    <a:gd name="connsiteX4" fmla="*/ 45233 w 97434"/>
                    <a:gd name="connsiteY4" fmla="*/ 57339 h 64628"/>
                    <a:gd name="connsiteX5" fmla="*/ 1915 w 97434"/>
                    <a:gd name="connsiteY5" fmla="*/ 62498 h 64628"/>
                    <a:gd name="connsiteX6" fmla="*/ 48217 w 97434"/>
                    <a:gd name="connsiteY6" fmla="*/ 2641 h 64628"/>
                    <a:gd name="connsiteX0" fmla="*/ 17267 w 66484"/>
                    <a:gd name="connsiteY0" fmla="*/ 2641 h 62754"/>
                    <a:gd name="connsiteX1" fmla="*/ 32938 w 66484"/>
                    <a:gd name="connsiteY1" fmla="*/ 25036 h 62754"/>
                    <a:gd name="connsiteX2" fmla="*/ 66482 w 66484"/>
                    <a:gd name="connsiteY2" fmla="*/ 15634 h 62754"/>
                    <a:gd name="connsiteX3" fmla="*/ 53769 w 66484"/>
                    <a:gd name="connsiteY3" fmla="*/ 59389 h 62754"/>
                    <a:gd name="connsiteX4" fmla="*/ 14283 w 66484"/>
                    <a:gd name="connsiteY4" fmla="*/ 57339 h 62754"/>
                    <a:gd name="connsiteX5" fmla="*/ 4995 w 66484"/>
                    <a:gd name="connsiteY5" fmla="*/ 44673 h 62754"/>
                    <a:gd name="connsiteX6" fmla="*/ 17267 w 66484"/>
                    <a:gd name="connsiteY6" fmla="*/ 2641 h 62754"/>
                    <a:gd name="connsiteX0" fmla="*/ 7157 w 74199"/>
                    <a:gd name="connsiteY0" fmla="*/ 12326 h 51372"/>
                    <a:gd name="connsiteX1" fmla="*/ 40653 w 74199"/>
                    <a:gd name="connsiteY1" fmla="*/ 13654 h 51372"/>
                    <a:gd name="connsiteX2" fmla="*/ 74197 w 74199"/>
                    <a:gd name="connsiteY2" fmla="*/ 4252 h 51372"/>
                    <a:gd name="connsiteX3" fmla="*/ 61484 w 74199"/>
                    <a:gd name="connsiteY3" fmla="*/ 48007 h 51372"/>
                    <a:gd name="connsiteX4" fmla="*/ 21998 w 74199"/>
                    <a:gd name="connsiteY4" fmla="*/ 45957 h 51372"/>
                    <a:gd name="connsiteX5" fmla="*/ 12710 w 74199"/>
                    <a:gd name="connsiteY5" fmla="*/ 33291 h 51372"/>
                    <a:gd name="connsiteX6" fmla="*/ 7157 w 74199"/>
                    <a:gd name="connsiteY6" fmla="*/ 12326 h 51372"/>
                    <a:gd name="connsiteX0" fmla="*/ 7157 w 62856"/>
                    <a:gd name="connsiteY0" fmla="*/ 5434 h 44480"/>
                    <a:gd name="connsiteX1" fmla="*/ 40653 w 62856"/>
                    <a:gd name="connsiteY1" fmla="*/ 6762 h 44480"/>
                    <a:gd name="connsiteX2" fmla="*/ 56372 w 62856"/>
                    <a:gd name="connsiteY2" fmla="*/ 21667 h 44480"/>
                    <a:gd name="connsiteX3" fmla="*/ 61484 w 62856"/>
                    <a:gd name="connsiteY3" fmla="*/ 41115 h 44480"/>
                    <a:gd name="connsiteX4" fmla="*/ 21998 w 62856"/>
                    <a:gd name="connsiteY4" fmla="*/ 39065 h 44480"/>
                    <a:gd name="connsiteX5" fmla="*/ 12710 w 62856"/>
                    <a:gd name="connsiteY5" fmla="*/ 26399 h 44480"/>
                    <a:gd name="connsiteX6" fmla="*/ 7157 w 62856"/>
                    <a:gd name="connsiteY6" fmla="*/ 5434 h 44480"/>
                    <a:gd name="connsiteX0" fmla="*/ 7157 w 56380"/>
                    <a:gd name="connsiteY0" fmla="*/ 5434 h 40457"/>
                    <a:gd name="connsiteX1" fmla="*/ 40653 w 56380"/>
                    <a:gd name="connsiteY1" fmla="*/ 6762 h 40457"/>
                    <a:gd name="connsiteX2" fmla="*/ 56372 w 56380"/>
                    <a:gd name="connsiteY2" fmla="*/ 21667 h 40457"/>
                    <a:gd name="connsiteX3" fmla="*/ 42939 w 56380"/>
                    <a:gd name="connsiteY3" fmla="*/ 35031 h 40457"/>
                    <a:gd name="connsiteX4" fmla="*/ 21998 w 56380"/>
                    <a:gd name="connsiteY4" fmla="*/ 39065 h 40457"/>
                    <a:gd name="connsiteX5" fmla="*/ 12710 w 56380"/>
                    <a:gd name="connsiteY5" fmla="*/ 26399 h 40457"/>
                    <a:gd name="connsiteX6" fmla="*/ 7157 w 56380"/>
                    <a:gd name="connsiteY6" fmla="*/ 5434 h 40457"/>
                    <a:gd name="connsiteX0" fmla="*/ 7157 w 56380"/>
                    <a:gd name="connsiteY0" fmla="*/ 5434 h 43136"/>
                    <a:gd name="connsiteX1" fmla="*/ 40653 w 56380"/>
                    <a:gd name="connsiteY1" fmla="*/ 6762 h 43136"/>
                    <a:gd name="connsiteX2" fmla="*/ 56372 w 56380"/>
                    <a:gd name="connsiteY2" fmla="*/ 21667 h 43136"/>
                    <a:gd name="connsiteX3" fmla="*/ 42939 w 56380"/>
                    <a:gd name="connsiteY3" fmla="*/ 35031 h 43136"/>
                    <a:gd name="connsiteX4" fmla="*/ 26447 w 56380"/>
                    <a:gd name="connsiteY4" fmla="*/ 42648 h 43136"/>
                    <a:gd name="connsiteX5" fmla="*/ 12710 w 56380"/>
                    <a:gd name="connsiteY5" fmla="*/ 26399 h 43136"/>
                    <a:gd name="connsiteX6" fmla="*/ 7157 w 56380"/>
                    <a:gd name="connsiteY6" fmla="*/ 5434 h 43136"/>
                    <a:gd name="connsiteX0" fmla="*/ 7157 w 52468"/>
                    <a:gd name="connsiteY0" fmla="*/ 5434 h 43136"/>
                    <a:gd name="connsiteX1" fmla="*/ 40653 w 52468"/>
                    <a:gd name="connsiteY1" fmla="*/ 6762 h 43136"/>
                    <a:gd name="connsiteX2" fmla="*/ 52452 w 52468"/>
                    <a:gd name="connsiteY2" fmla="*/ 19774 h 43136"/>
                    <a:gd name="connsiteX3" fmla="*/ 42939 w 52468"/>
                    <a:gd name="connsiteY3" fmla="*/ 35031 h 43136"/>
                    <a:gd name="connsiteX4" fmla="*/ 26447 w 52468"/>
                    <a:gd name="connsiteY4" fmla="*/ 42648 h 43136"/>
                    <a:gd name="connsiteX5" fmla="*/ 12710 w 52468"/>
                    <a:gd name="connsiteY5" fmla="*/ 26399 h 43136"/>
                    <a:gd name="connsiteX6" fmla="*/ 7157 w 52468"/>
                    <a:gd name="connsiteY6" fmla="*/ 5434 h 43136"/>
                    <a:gd name="connsiteX0" fmla="*/ 7157 w 52458"/>
                    <a:gd name="connsiteY0" fmla="*/ 6415 h 44117"/>
                    <a:gd name="connsiteX1" fmla="*/ 34119 w 52458"/>
                    <a:gd name="connsiteY1" fmla="*/ 4587 h 44117"/>
                    <a:gd name="connsiteX2" fmla="*/ 52452 w 52458"/>
                    <a:gd name="connsiteY2" fmla="*/ 20755 h 44117"/>
                    <a:gd name="connsiteX3" fmla="*/ 42939 w 52458"/>
                    <a:gd name="connsiteY3" fmla="*/ 36012 h 44117"/>
                    <a:gd name="connsiteX4" fmla="*/ 26447 w 52458"/>
                    <a:gd name="connsiteY4" fmla="*/ 43629 h 44117"/>
                    <a:gd name="connsiteX5" fmla="*/ 12710 w 52458"/>
                    <a:gd name="connsiteY5" fmla="*/ 27380 h 44117"/>
                    <a:gd name="connsiteX6" fmla="*/ 7157 w 52458"/>
                    <a:gd name="connsiteY6" fmla="*/ 6415 h 44117"/>
                    <a:gd name="connsiteX0" fmla="*/ 7157 w 52458"/>
                    <a:gd name="connsiteY0" fmla="*/ 6415 h 46849"/>
                    <a:gd name="connsiteX1" fmla="*/ 34119 w 52458"/>
                    <a:gd name="connsiteY1" fmla="*/ 4587 h 46849"/>
                    <a:gd name="connsiteX2" fmla="*/ 52452 w 52458"/>
                    <a:gd name="connsiteY2" fmla="*/ 20755 h 46849"/>
                    <a:gd name="connsiteX3" fmla="*/ 42939 w 52458"/>
                    <a:gd name="connsiteY3" fmla="*/ 36012 h 46849"/>
                    <a:gd name="connsiteX4" fmla="*/ 29589 w 52458"/>
                    <a:gd name="connsiteY4" fmla="*/ 46581 h 46849"/>
                    <a:gd name="connsiteX5" fmla="*/ 12710 w 52458"/>
                    <a:gd name="connsiteY5" fmla="*/ 27380 h 46849"/>
                    <a:gd name="connsiteX6" fmla="*/ 7157 w 52458"/>
                    <a:gd name="connsiteY6" fmla="*/ 6415 h 46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58" h="46849">
                      <a:moveTo>
                        <a:pt x="7157" y="6415"/>
                      </a:moveTo>
                      <a:cubicBezTo>
                        <a:pt x="20457" y="-5500"/>
                        <a:pt x="25917" y="2422"/>
                        <a:pt x="34119" y="4587"/>
                      </a:cubicBezTo>
                      <a:cubicBezTo>
                        <a:pt x="42321" y="6752"/>
                        <a:pt x="52761" y="6657"/>
                        <a:pt x="52452" y="20755"/>
                      </a:cubicBezTo>
                      <a:cubicBezTo>
                        <a:pt x="52143" y="34853"/>
                        <a:pt x="47973" y="28472"/>
                        <a:pt x="42939" y="36012"/>
                      </a:cubicBezTo>
                      <a:cubicBezTo>
                        <a:pt x="37905" y="43552"/>
                        <a:pt x="34627" y="48020"/>
                        <a:pt x="29589" y="46581"/>
                      </a:cubicBezTo>
                      <a:cubicBezTo>
                        <a:pt x="24551" y="45142"/>
                        <a:pt x="24345" y="34126"/>
                        <a:pt x="12710" y="27380"/>
                      </a:cubicBezTo>
                      <a:cubicBezTo>
                        <a:pt x="1075" y="20634"/>
                        <a:pt x="-6143" y="18330"/>
                        <a:pt x="7157" y="6415"/>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16" name="Oval 5"/>
                <p:cNvSpPr/>
                <p:nvPr/>
              </p:nvSpPr>
              <p:spPr>
                <a:xfrm>
                  <a:off x="1438137" y="4135671"/>
                  <a:ext cx="112243" cy="94256"/>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154111"/>
                    <a:gd name="connsiteX1" fmla="*/ 67345 w 97058"/>
                    <a:gd name="connsiteY1" fmla="*/ 981 h 154111"/>
                    <a:gd name="connsiteX2" fmla="*/ 81334 w 97058"/>
                    <a:gd name="connsiteY2" fmla="*/ 76229 h 154111"/>
                    <a:gd name="connsiteX3" fmla="*/ 97053 w 97058"/>
                    <a:gd name="connsiteY3" fmla="*/ 100857 h 154111"/>
                    <a:gd name="connsiteX4" fmla="*/ 84340 w 97058"/>
                    <a:gd name="connsiteY4" fmla="*/ 144612 h 154111"/>
                    <a:gd name="connsiteX5" fmla="*/ 44854 w 97058"/>
                    <a:gd name="connsiteY5" fmla="*/ 153906 h 154111"/>
                    <a:gd name="connsiteX6" fmla="*/ 1536 w 97058"/>
                    <a:gd name="connsiteY6" fmla="*/ 147721 h 154111"/>
                    <a:gd name="connsiteX7" fmla="*/ 47838 w 97058"/>
                    <a:gd name="connsiteY7" fmla="*/ 87864 h 154111"/>
                    <a:gd name="connsiteX8" fmla="*/ 63974 w 97058"/>
                    <a:gd name="connsiteY8" fmla="*/ 36864 h 154111"/>
                    <a:gd name="connsiteX0" fmla="*/ 63974 w 92201"/>
                    <a:gd name="connsiteY0" fmla="*/ 36864 h 154111"/>
                    <a:gd name="connsiteX1" fmla="*/ 67345 w 92201"/>
                    <a:gd name="connsiteY1" fmla="*/ 981 h 154111"/>
                    <a:gd name="connsiteX2" fmla="*/ 81334 w 92201"/>
                    <a:gd name="connsiteY2" fmla="*/ 76229 h 154111"/>
                    <a:gd name="connsiteX3" fmla="*/ 92192 w 92201"/>
                    <a:gd name="connsiteY3" fmla="*/ 144610 h 154111"/>
                    <a:gd name="connsiteX4" fmla="*/ 84340 w 92201"/>
                    <a:gd name="connsiteY4" fmla="*/ 144612 h 154111"/>
                    <a:gd name="connsiteX5" fmla="*/ 44854 w 92201"/>
                    <a:gd name="connsiteY5" fmla="*/ 153906 h 154111"/>
                    <a:gd name="connsiteX6" fmla="*/ 1536 w 92201"/>
                    <a:gd name="connsiteY6" fmla="*/ 147721 h 154111"/>
                    <a:gd name="connsiteX7" fmla="*/ 47838 w 92201"/>
                    <a:gd name="connsiteY7" fmla="*/ 87864 h 154111"/>
                    <a:gd name="connsiteX8" fmla="*/ 63974 w 92201"/>
                    <a:gd name="connsiteY8" fmla="*/ 36864 h 154111"/>
                    <a:gd name="connsiteX0" fmla="*/ 63974 w 92201"/>
                    <a:gd name="connsiteY0" fmla="*/ 36864 h 161819"/>
                    <a:gd name="connsiteX1" fmla="*/ 67345 w 92201"/>
                    <a:gd name="connsiteY1" fmla="*/ 981 h 161819"/>
                    <a:gd name="connsiteX2" fmla="*/ 81334 w 92201"/>
                    <a:gd name="connsiteY2" fmla="*/ 76229 h 161819"/>
                    <a:gd name="connsiteX3" fmla="*/ 92192 w 92201"/>
                    <a:gd name="connsiteY3" fmla="*/ 144610 h 161819"/>
                    <a:gd name="connsiteX4" fmla="*/ 81099 w 92201"/>
                    <a:gd name="connsiteY4" fmla="*/ 159196 h 161819"/>
                    <a:gd name="connsiteX5" fmla="*/ 44854 w 92201"/>
                    <a:gd name="connsiteY5" fmla="*/ 153906 h 161819"/>
                    <a:gd name="connsiteX6" fmla="*/ 1536 w 92201"/>
                    <a:gd name="connsiteY6" fmla="*/ 147721 h 161819"/>
                    <a:gd name="connsiteX7" fmla="*/ 47838 w 92201"/>
                    <a:gd name="connsiteY7" fmla="*/ 87864 h 161819"/>
                    <a:gd name="connsiteX8" fmla="*/ 63974 w 92201"/>
                    <a:gd name="connsiteY8" fmla="*/ 36864 h 161819"/>
                    <a:gd name="connsiteX0" fmla="*/ 63974 w 92581"/>
                    <a:gd name="connsiteY0" fmla="*/ 40488 h 165443"/>
                    <a:gd name="connsiteX1" fmla="*/ 67345 w 92581"/>
                    <a:gd name="connsiteY1" fmla="*/ 4605 h 165443"/>
                    <a:gd name="connsiteX2" fmla="*/ 92192 w 92581"/>
                    <a:gd name="connsiteY2" fmla="*/ 148234 h 165443"/>
                    <a:gd name="connsiteX3" fmla="*/ 81099 w 92581"/>
                    <a:gd name="connsiteY3" fmla="*/ 162820 h 165443"/>
                    <a:gd name="connsiteX4" fmla="*/ 44854 w 92581"/>
                    <a:gd name="connsiteY4" fmla="*/ 157530 h 165443"/>
                    <a:gd name="connsiteX5" fmla="*/ 1536 w 92581"/>
                    <a:gd name="connsiteY5" fmla="*/ 151345 h 165443"/>
                    <a:gd name="connsiteX6" fmla="*/ 47838 w 92581"/>
                    <a:gd name="connsiteY6" fmla="*/ 91488 h 165443"/>
                    <a:gd name="connsiteX7" fmla="*/ 63974 w 92581"/>
                    <a:gd name="connsiteY7" fmla="*/ 40488 h 165443"/>
                    <a:gd name="connsiteX0" fmla="*/ 63974 w 92581"/>
                    <a:gd name="connsiteY0" fmla="*/ 589 h 125544"/>
                    <a:gd name="connsiteX1" fmla="*/ 73827 w 92581"/>
                    <a:gd name="connsiteY1" fmla="*/ 89483 h 125544"/>
                    <a:gd name="connsiteX2" fmla="*/ 92192 w 92581"/>
                    <a:gd name="connsiteY2" fmla="*/ 108335 h 125544"/>
                    <a:gd name="connsiteX3" fmla="*/ 81099 w 92581"/>
                    <a:gd name="connsiteY3" fmla="*/ 122921 h 125544"/>
                    <a:gd name="connsiteX4" fmla="*/ 44854 w 92581"/>
                    <a:gd name="connsiteY4" fmla="*/ 117631 h 125544"/>
                    <a:gd name="connsiteX5" fmla="*/ 1536 w 92581"/>
                    <a:gd name="connsiteY5" fmla="*/ 111446 h 125544"/>
                    <a:gd name="connsiteX6" fmla="*/ 47838 w 92581"/>
                    <a:gd name="connsiteY6" fmla="*/ 51589 h 125544"/>
                    <a:gd name="connsiteX7" fmla="*/ 63974 w 92581"/>
                    <a:gd name="connsiteY7" fmla="*/ 589 h 125544"/>
                    <a:gd name="connsiteX0" fmla="*/ 62354 w 92581"/>
                    <a:gd name="connsiteY0" fmla="*/ 33680 h 75991"/>
                    <a:gd name="connsiteX1" fmla="*/ 73827 w 92581"/>
                    <a:gd name="connsiteY1" fmla="*/ 39930 h 75991"/>
                    <a:gd name="connsiteX2" fmla="*/ 92192 w 92581"/>
                    <a:gd name="connsiteY2" fmla="*/ 58782 h 75991"/>
                    <a:gd name="connsiteX3" fmla="*/ 81099 w 92581"/>
                    <a:gd name="connsiteY3" fmla="*/ 73368 h 75991"/>
                    <a:gd name="connsiteX4" fmla="*/ 44854 w 92581"/>
                    <a:gd name="connsiteY4" fmla="*/ 68078 h 75991"/>
                    <a:gd name="connsiteX5" fmla="*/ 1536 w 92581"/>
                    <a:gd name="connsiteY5" fmla="*/ 61893 h 75991"/>
                    <a:gd name="connsiteX6" fmla="*/ 47838 w 92581"/>
                    <a:gd name="connsiteY6" fmla="*/ 2036 h 75991"/>
                    <a:gd name="connsiteX7" fmla="*/ 62354 w 92581"/>
                    <a:gd name="connsiteY7" fmla="*/ 33680 h 75991"/>
                    <a:gd name="connsiteX0" fmla="*/ 62519 w 92746"/>
                    <a:gd name="connsiteY0" fmla="*/ 7032 h 49343"/>
                    <a:gd name="connsiteX1" fmla="*/ 73992 w 92746"/>
                    <a:gd name="connsiteY1" fmla="*/ 13282 h 49343"/>
                    <a:gd name="connsiteX2" fmla="*/ 92357 w 92746"/>
                    <a:gd name="connsiteY2" fmla="*/ 32134 h 49343"/>
                    <a:gd name="connsiteX3" fmla="*/ 81264 w 92746"/>
                    <a:gd name="connsiteY3" fmla="*/ 46720 h 49343"/>
                    <a:gd name="connsiteX4" fmla="*/ 45019 w 92746"/>
                    <a:gd name="connsiteY4" fmla="*/ 41430 h 49343"/>
                    <a:gd name="connsiteX5" fmla="*/ 1701 w 92746"/>
                    <a:gd name="connsiteY5" fmla="*/ 35245 h 49343"/>
                    <a:gd name="connsiteX6" fmla="*/ 41521 w 92746"/>
                    <a:gd name="connsiteY6" fmla="*/ 4556 h 49343"/>
                    <a:gd name="connsiteX7" fmla="*/ 62519 w 92746"/>
                    <a:gd name="connsiteY7" fmla="*/ 7032 h 49343"/>
                    <a:gd name="connsiteX0" fmla="*/ 63190 w 93417"/>
                    <a:gd name="connsiteY0" fmla="*/ 7032 h 49343"/>
                    <a:gd name="connsiteX1" fmla="*/ 74663 w 93417"/>
                    <a:gd name="connsiteY1" fmla="*/ 13282 h 49343"/>
                    <a:gd name="connsiteX2" fmla="*/ 93028 w 93417"/>
                    <a:gd name="connsiteY2" fmla="*/ 32134 h 49343"/>
                    <a:gd name="connsiteX3" fmla="*/ 81935 w 93417"/>
                    <a:gd name="connsiteY3" fmla="*/ 46720 h 49343"/>
                    <a:gd name="connsiteX4" fmla="*/ 45690 w 93417"/>
                    <a:gd name="connsiteY4" fmla="*/ 41430 h 49343"/>
                    <a:gd name="connsiteX5" fmla="*/ 2372 w 93417"/>
                    <a:gd name="connsiteY5" fmla="*/ 35245 h 49343"/>
                    <a:gd name="connsiteX6" fmla="*/ 42192 w 93417"/>
                    <a:gd name="connsiteY6" fmla="*/ 4556 h 49343"/>
                    <a:gd name="connsiteX7" fmla="*/ 63190 w 93417"/>
                    <a:gd name="connsiteY7" fmla="*/ 7032 h 49343"/>
                    <a:gd name="connsiteX0" fmla="*/ 40683 w 93417"/>
                    <a:gd name="connsiteY0" fmla="*/ 25751 h 46996"/>
                    <a:gd name="connsiteX1" fmla="*/ 74663 w 93417"/>
                    <a:gd name="connsiteY1" fmla="*/ 10935 h 46996"/>
                    <a:gd name="connsiteX2" fmla="*/ 93028 w 93417"/>
                    <a:gd name="connsiteY2" fmla="*/ 29787 h 46996"/>
                    <a:gd name="connsiteX3" fmla="*/ 81935 w 93417"/>
                    <a:gd name="connsiteY3" fmla="*/ 44373 h 46996"/>
                    <a:gd name="connsiteX4" fmla="*/ 45690 w 93417"/>
                    <a:gd name="connsiteY4" fmla="*/ 39083 h 46996"/>
                    <a:gd name="connsiteX5" fmla="*/ 2372 w 93417"/>
                    <a:gd name="connsiteY5" fmla="*/ 32898 h 46996"/>
                    <a:gd name="connsiteX6" fmla="*/ 42192 w 93417"/>
                    <a:gd name="connsiteY6" fmla="*/ 2209 h 46996"/>
                    <a:gd name="connsiteX7" fmla="*/ 40683 w 93417"/>
                    <a:gd name="connsiteY7" fmla="*/ 25751 h 46996"/>
                    <a:gd name="connsiteX0" fmla="*/ 41489 w 94223"/>
                    <a:gd name="connsiteY0" fmla="*/ 21138 h 42383"/>
                    <a:gd name="connsiteX1" fmla="*/ 75469 w 94223"/>
                    <a:gd name="connsiteY1" fmla="*/ 6322 h 42383"/>
                    <a:gd name="connsiteX2" fmla="*/ 93834 w 94223"/>
                    <a:gd name="connsiteY2" fmla="*/ 25174 h 42383"/>
                    <a:gd name="connsiteX3" fmla="*/ 82741 w 94223"/>
                    <a:gd name="connsiteY3" fmla="*/ 39760 h 42383"/>
                    <a:gd name="connsiteX4" fmla="*/ 46496 w 94223"/>
                    <a:gd name="connsiteY4" fmla="*/ 34470 h 42383"/>
                    <a:gd name="connsiteX5" fmla="*/ 3178 w 94223"/>
                    <a:gd name="connsiteY5" fmla="*/ 28285 h 42383"/>
                    <a:gd name="connsiteX6" fmla="*/ 31745 w 94223"/>
                    <a:gd name="connsiteY6" fmla="*/ 2457 h 42383"/>
                    <a:gd name="connsiteX7" fmla="*/ 41489 w 94223"/>
                    <a:gd name="connsiteY7" fmla="*/ 21138 h 42383"/>
                    <a:gd name="connsiteX0" fmla="*/ 41489 w 93991"/>
                    <a:gd name="connsiteY0" fmla="*/ 21138 h 63660"/>
                    <a:gd name="connsiteX1" fmla="*/ 75469 w 93991"/>
                    <a:gd name="connsiteY1" fmla="*/ 6322 h 63660"/>
                    <a:gd name="connsiteX2" fmla="*/ 93834 w 93991"/>
                    <a:gd name="connsiteY2" fmla="*/ 25174 h 63660"/>
                    <a:gd name="connsiteX3" fmla="*/ 67736 w 93991"/>
                    <a:gd name="connsiteY3" fmla="*/ 62447 h 63660"/>
                    <a:gd name="connsiteX4" fmla="*/ 46496 w 93991"/>
                    <a:gd name="connsiteY4" fmla="*/ 34470 h 63660"/>
                    <a:gd name="connsiteX5" fmla="*/ 3178 w 93991"/>
                    <a:gd name="connsiteY5" fmla="*/ 28285 h 63660"/>
                    <a:gd name="connsiteX6" fmla="*/ 31745 w 93991"/>
                    <a:gd name="connsiteY6" fmla="*/ 2457 h 63660"/>
                    <a:gd name="connsiteX7" fmla="*/ 41489 w 93991"/>
                    <a:gd name="connsiteY7" fmla="*/ 21138 h 63660"/>
                    <a:gd name="connsiteX0" fmla="*/ 41489 w 88410"/>
                    <a:gd name="connsiteY0" fmla="*/ 21138 h 63660"/>
                    <a:gd name="connsiteX1" fmla="*/ 75469 w 88410"/>
                    <a:gd name="connsiteY1" fmla="*/ 6322 h 63660"/>
                    <a:gd name="connsiteX2" fmla="*/ 88207 w 88410"/>
                    <a:gd name="connsiteY2" fmla="*/ 43000 h 63660"/>
                    <a:gd name="connsiteX3" fmla="*/ 67736 w 88410"/>
                    <a:gd name="connsiteY3" fmla="*/ 62447 h 63660"/>
                    <a:gd name="connsiteX4" fmla="*/ 46496 w 88410"/>
                    <a:gd name="connsiteY4" fmla="*/ 34470 h 63660"/>
                    <a:gd name="connsiteX5" fmla="*/ 3178 w 88410"/>
                    <a:gd name="connsiteY5" fmla="*/ 28285 h 63660"/>
                    <a:gd name="connsiteX6" fmla="*/ 31745 w 88410"/>
                    <a:gd name="connsiteY6" fmla="*/ 2457 h 63660"/>
                    <a:gd name="connsiteX7" fmla="*/ 41489 w 88410"/>
                    <a:gd name="connsiteY7" fmla="*/ 21138 h 63660"/>
                    <a:gd name="connsiteX0" fmla="*/ 41489 w 88410"/>
                    <a:gd name="connsiteY0" fmla="*/ 21620 h 64142"/>
                    <a:gd name="connsiteX1" fmla="*/ 75469 w 88410"/>
                    <a:gd name="connsiteY1" fmla="*/ 45695 h 64142"/>
                    <a:gd name="connsiteX2" fmla="*/ 88207 w 88410"/>
                    <a:gd name="connsiteY2" fmla="*/ 43482 h 64142"/>
                    <a:gd name="connsiteX3" fmla="*/ 67736 w 88410"/>
                    <a:gd name="connsiteY3" fmla="*/ 62929 h 64142"/>
                    <a:gd name="connsiteX4" fmla="*/ 46496 w 88410"/>
                    <a:gd name="connsiteY4" fmla="*/ 34952 h 64142"/>
                    <a:gd name="connsiteX5" fmla="*/ 3178 w 88410"/>
                    <a:gd name="connsiteY5" fmla="*/ 28767 h 64142"/>
                    <a:gd name="connsiteX6" fmla="*/ 31745 w 88410"/>
                    <a:gd name="connsiteY6" fmla="*/ 2939 h 64142"/>
                    <a:gd name="connsiteX7" fmla="*/ 41489 w 88410"/>
                    <a:gd name="connsiteY7" fmla="*/ 21620 h 64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410" h="64142">
                      <a:moveTo>
                        <a:pt x="41489" y="21620"/>
                      </a:moveTo>
                      <a:cubicBezTo>
                        <a:pt x="48776" y="28746"/>
                        <a:pt x="67683" y="42051"/>
                        <a:pt x="75469" y="45695"/>
                      </a:cubicBezTo>
                      <a:cubicBezTo>
                        <a:pt x="83255" y="49339"/>
                        <a:pt x="85915" y="17113"/>
                        <a:pt x="88207" y="43482"/>
                      </a:cubicBezTo>
                      <a:cubicBezTo>
                        <a:pt x="90499" y="69851"/>
                        <a:pt x="72770" y="55389"/>
                        <a:pt x="67736" y="62929"/>
                      </a:cubicBezTo>
                      <a:cubicBezTo>
                        <a:pt x="62702" y="70469"/>
                        <a:pt x="57256" y="40646"/>
                        <a:pt x="46496" y="34952"/>
                      </a:cubicBezTo>
                      <a:cubicBezTo>
                        <a:pt x="35736" y="29258"/>
                        <a:pt x="14813" y="35513"/>
                        <a:pt x="3178" y="28767"/>
                      </a:cubicBezTo>
                      <a:cubicBezTo>
                        <a:pt x="-8457" y="22021"/>
                        <a:pt x="14317" y="5751"/>
                        <a:pt x="31745" y="2939"/>
                      </a:cubicBezTo>
                      <a:cubicBezTo>
                        <a:pt x="31348" y="-7975"/>
                        <a:pt x="34202" y="14494"/>
                        <a:pt x="41489" y="21620"/>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17" name="Oval 5"/>
                <p:cNvSpPr/>
                <p:nvPr/>
              </p:nvSpPr>
              <p:spPr>
                <a:xfrm>
                  <a:off x="1628739" y="3666786"/>
                  <a:ext cx="224050" cy="266777"/>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246275"/>
                    <a:gd name="connsiteX1" fmla="*/ 67345 w 97058"/>
                    <a:gd name="connsiteY1" fmla="*/ 981 h 246275"/>
                    <a:gd name="connsiteX2" fmla="*/ 81334 w 97058"/>
                    <a:gd name="connsiteY2" fmla="*/ 76229 h 246275"/>
                    <a:gd name="connsiteX3" fmla="*/ 97053 w 97058"/>
                    <a:gd name="connsiteY3" fmla="*/ 100857 h 246275"/>
                    <a:gd name="connsiteX4" fmla="*/ 84340 w 97058"/>
                    <a:gd name="connsiteY4" fmla="*/ 144612 h 246275"/>
                    <a:gd name="connsiteX5" fmla="*/ 35131 w 97058"/>
                    <a:gd name="connsiteY5" fmla="*/ 246273 h 246275"/>
                    <a:gd name="connsiteX6" fmla="*/ 1536 w 97058"/>
                    <a:gd name="connsiteY6" fmla="*/ 147721 h 246275"/>
                    <a:gd name="connsiteX7" fmla="*/ 47838 w 97058"/>
                    <a:gd name="connsiteY7" fmla="*/ 87864 h 246275"/>
                    <a:gd name="connsiteX8" fmla="*/ 63974 w 97058"/>
                    <a:gd name="connsiteY8" fmla="*/ 36864 h 246275"/>
                    <a:gd name="connsiteX0" fmla="*/ 31565 w 97058"/>
                    <a:gd name="connsiteY0" fmla="*/ 87790 h 245345"/>
                    <a:gd name="connsiteX1" fmla="*/ 67345 w 97058"/>
                    <a:gd name="connsiteY1" fmla="*/ 51 h 245345"/>
                    <a:gd name="connsiteX2" fmla="*/ 81334 w 97058"/>
                    <a:gd name="connsiteY2" fmla="*/ 75299 h 245345"/>
                    <a:gd name="connsiteX3" fmla="*/ 97053 w 97058"/>
                    <a:gd name="connsiteY3" fmla="*/ 99927 h 245345"/>
                    <a:gd name="connsiteX4" fmla="*/ 84340 w 97058"/>
                    <a:gd name="connsiteY4" fmla="*/ 143682 h 245345"/>
                    <a:gd name="connsiteX5" fmla="*/ 35131 w 97058"/>
                    <a:gd name="connsiteY5" fmla="*/ 245343 h 245345"/>
                    <a:gd name="connsiteX6" fmla="*/ 1536 w 97058"/>
                    <a:gd name="connsiteY6" fmla="*/ 146791 h 245345"/>
                    <a:gd name="connsiteX7" fmla="*/ 47838 w 97058"/>
                    <a:gd name="connsiteY7" fmla="*/ 86934 h 245345"/>
                    <a:gd name="connsiteX8" fmla="*/ 31565 w 97058"/>
                    <a:gd name="connsiteY8" fmla="*/ 87790 h 245345"/>
                    <a:gd name="connsiteX0" fmla="*/ 32280 w 97773"/>
                    <a:gd name="connsiteY0" fmla="*/ 87790 h 245345"/>
                    <a:gd name="connsiteX1" fmla="*/ 68060 w 97773"/>
                    <a:gd name="connsiteY1" fmla="*/ 51 h 245345"/>
                    <a:gd name="connsiteX2" fmla="*/ 82049 w 97773"/>
                    <a:gd name="connsiteY2" fmla="*/ 75299 h 245345"/>
                    <a:gd name="connsiteX3" fmla="*/ 97768 w 97773"/>
                    <a:gd name="connsiteY3" fmla="*/ 99927 h 245345"/>
                    <a:gd name="connsiteX4" fmla="*/ 85055 w 97773"/>
                    <a:gd name="connsiteY4" fmla="*/ 143682 h 245345"/>
                    <a:gd name="connsiteX5" fmla="*/ 35846 w 97773"/>
                    <a:gd name="connsiteY5" fmla="*/ 245343 h 245345"/>
                    <a:gd name="connsiteX6" fmla="*/ 2251 w 97773"/>
                    <a:gd name="connsiteY6" fmla="*/ 146791 h 245345"/>
                    <a:gd name="connsiteX7" fmla="*/ 27488 w 97773"/>
                    <a:gd name="connsiteY7" fmla="*/ 117723 h 245345"/>
                    <a:gd name="connsiteX8" fmla="*/ 32280 w 97773"/>
                    <a:gd name="connsiteY8" fmla="*/ 87790 h 245345"/>
                    <a:gd name="connsiteX0" fmla="*/ 31680 w 97173"/>
                    <a:gd name="connsiteY0" fmla="*/ 87790 h 245345"/>
                    <a:gd name="connsiteX1" fmla="*/ 67460 w 97173"/>
                    <a:gd name="connsiteY1" fmla="*/ 51 h 245345"/>
                    <a:gd name="connsiteX2" fmla="*/ 81449 w 97173"/>
                    <a:gd name="connsiteY2" fmla="*/ 75299 h 245345"/>
                    <a:gd name="connsiteX3" fmla="*/ 97168 w 97173"/>
                    <a:gd name="connsiteY3" fmla="*/ 99927 h 245345"/>
                    <a:gd name="connsiteX4" fmla="*/ 84455 w 97173"/>
                    <a:gd name="connsiteY4" fmla="*/ 143682 h 245345"/>
                    <a:gd name="connsiteX5" fmla="*/ 35246 w 97173"/>
                    <a:gd name="connsiteY5" fmla="*/ 245343 h 245345"/>
                    <a:gd name="connsiteX6" fmla="*/ 1651 w 97173"/>
                    <a:gd name="connsiteY6" fmla="*/ 146791 h 245345"/>
                    <a:gd name="connsiteX7" fmla="*/ 4462 w 97173"/>
                    <a:gd name="connsiteY7" fmla="*/ 118535 h 245345"/>
                    <a:gd name="connsiteX8" fmla="*/ 26888 w 97173"/>
                    <a:gd name="connsiteY8" fmla="*/ 117723 h 245345"/>
                    <a:gd name="connsiteX9" fmla="*/ 31680 w 97173"/>
                    <a:gd name="connsiteY9" fmla="*/ 87790 h 245345"/>
                    <a:gd name="connsiteX0" fmla="*/ 31680 w 97173"/>
                    <a:gd name="connsiteY0" fmla="*/ 22227 h 179782"/>
                    <a:gd name="connsiteX1" fmla="*/ 23708 w 97173"/>
                    <a:gd name="connsiteY1" fmla="*/ 2548 h 179782"/>
                    <a:gd name="connsiteX2" fmla="*/ 81449 w 97173"/>
                    <a:gd name="connsiteY2" fmla="*/ 9736 h 179782"/>
                    <a:gd name="connsiteX3" fmla="*/ 97168 w 97173"/>
                    <a:gd name="connsiteY3" fmla="*/ 34364 h 179782"/>
                    <a:gd name="connsiteX4" fmla="*/ 84455 w 97173"/>
                    <a:gd name="connsiteY4" fmla="*/ 78119 h 179782"/>
                    <a:gd name="connsiteX5" fmla="*/ 35246 w 97173"/>
                    <a:gd name="connsiteY5" fmla="*/ 179780 h 179782"/>
                    <a:gd name="connsiteX6" fmla="*/ 1651 w 97173"/>
                    <a:gd name="connsiteY6" fmla="*/ 81228 h 179782"/>
                    <a:gd name="connsiteX7" fmla="*/ 4462 w 97173"/>
                    <a:gd name="connsiteY7" fmla="*/ 52972 h 179782"/>
                    <a:gd name="connsiteX8" fmla="*/ 26888 w 97173"/>
                    <a:gd name="connsiteY8" fmla="*/ 52160 h 179782"/>
                    <a:gd name="connsiteX9" fmla="*/ 31680 w 97173"/>
                    <a:gd name="connsiteY9" fmla="*/ 22227 h 179782"/>
                    <a:gd name="connsiteX0" fmla="*/ 31680 w 97169"/>
                    <a:gd name="connsiteY0" fmla="*/ 19722 h 177277"/>
                    <a:gd name="connsiteX1" fmla="*/ 23708 w 97169"/>
                    <a:gd name="connsiteY1" fmla="*/ 43 h 177277"/>
                    <a:gd name="connsiteX2" fmla="*/ 50660 w 97169"/>
                    <a:gd name="connsiteY2" fmla="*/ 16954 h 177277"/>
                    <a:gd name="connsiteX3" fmla="*/ 97168 w 97169"/>
                    <a:gd name="connsiteY3" fmla="*/ 31859 h 177277"/>
                    <a:gd name="connsiteX4" fmla="*/ 84455 w 97169"/>
                    <a:gd name="connsiteY4" fmla="*/ 75614 h 177277"/>
                    <a:gd name="connsiteX5" fmla="*/ 35246 w 97169"/>
                    <a:gd name="connsiteY5" fmla="*/ 177275 h 177277"/>
                    <a:gd name="connsiteX6" fmla="*/ 1651 w 97169"/>
                    <a:gd name="connsiteY6" fmla="*/ 78723 h 177277"/>
                    <a:gd name="connsiteX7" fmla="*/ 4462 w 97169"/>
                    <a:gd name="connsiteY7" fmla="*/ 50467 h 177277"/>
                    <a:gd name="connsiteX8" fmla="*/ 26888 w 97169"/>
                    <a:gd name="connsiteY8" fmla="*/ 49655 h 177277"/>
                    <a:gd name="connsiteX9" fmla="*/ 31680 w 97169"/>
                    <a:gd name="connsiteY9" fmla="*/ 19722 h 177277"/>
                    <a:gd name="connsiteX0" fmla="*/ 31680 w 84897"/>
                    <a:gd name="connsiteY0" fmla="*/ 19722 h 177277"/>
                    <a:gd name="connsiteX1" fmla="*/ 23708 w 84897"/>
                    <a:gd name="connsiteY1" fmla="*/ 43 h 177277"/>
                    <a:gd name="connsiteX2" fmla="*/ 50660 w 84897"/>
                    <a:gd name="connsiteY2" fmla="*/ 16954 h 177277"/>
                    <a:gd name="connsiteX3" fmla="*/ 50175 w 84897"/>
                    <a:gd name="connsiteY3" fmla="*/ 65889 h 177277"/>
                    <a:gd name="connsiteX4" fmla="*/ 84455 w 84897"/>
                    <a:gd name="connsiteY4" fmla="*/ 75614 h 177277"/>
                    <a:gd name="connsiteX5" fmla="*/ 35246 w 84897"/>
                    <a:gd name="connsiteY5" fmla="*/ 177275 h 177277"/>
                    <a:gd name="connsiteX6" fmla="*/ 1651 w 84897"/>
                    <a:gd name="connsiteY6" fmla="*/ 78723 h 177277"/>
                    <a:gd name="connsiteX7" fmla="*/ 4462 w 84897"/>
                    <a:gd name="connsiteY7" fmla="*/ 50467 h 177277"/>
                    <a:gd name="connsiteX8" fmla="*/ 26888 w 84897"/>
                    <a:gd name="connsiteY8" fmla="*/ 49655 h 177277"/>
                    <a:gd name="connsiteX9" fmla="*/ 31680 w 84897"/>
                    <a:gd name="connsiteY9" fmla="*/ 19722 h 177277"/>
                    <a:gd name="connsiteX0" fmla="*/ 31680 w 55220"/>
                    <a:gd name="connsiteY0" fmla="*/ 19722 h 177398"/>
                    <a:gd name="connsiteX1" fmla="*/ 23708 w 55220"/>
                    <a:gd name="connsiteY1" fmla="*/ 43 h 177398"/>
                    <a:gd name="connsiteX2" fmla="*/ 50660 w 55220"/>
                    <a:gd name="connsiteY2" fmla="*/ 16954 h 177398"/>
                    <a:gd name="connsiteX3" fmla="*/ 50175 w 55220"/>
                    <a:gd name="connsiteY3" fmla="*/ 65889 h 177398"/>
                    <a:gd name="connsiteX4" fmla="*/ 53666 w 55220"/>
                    <a:gd name="connsiteY4" fmla="*/ 99921 h 177398"/>
                    <a:gd name="connsiteX5" fmla="*/ 35246 w 55220"/>
                    <a:gd name="connsiteY5" fmla="*/ 177275 h 177398"/>
                    <a:gd name="connsiteX6" fmla="*/ 1651 w 55220"/>
                    <a:gd name="connsiteY6" fmla="*/ 78723 h 177398"/>
                    <a:gd name="connsiteX7" fmla="*/ 4462 w 55220"/>
                    <a:gd name="connsiteY7" fmla="*/ 50467 h 177398"/>
                    <a:gd name="connsiteX8" fmla="*/ 26888 w 55220"/>
                    <a:gd name="connsiteY8" fmla="*/ 49655 h 177398"/>
                    <a:gd name="connsiteX9" fmla="*/ 31680 w 55220"/>
                    <a:gd name="connsiteY9" fmla="*/ 19722 h 177398"/>
                    <a:gd name="connsiteX0" fmla="*/ 31680 w 122850"/>
                    <a:gd name="connsiteY0" fmla="*/ 19722 h 179097"/>
                    <a:gd name="connsiteX1" fmla="*/ 23708 w 122850"/>
                    <a:gd name="connsiteY1" fmla="*/ 43 h 179097"/>
                    <a:gd name="connsiteX2" fmla="*/ 50660 w 122850"/>
                    <a:gd name="connsiteY2" fmla="*/ 16954 h 179097"/>
                    <a:gd name="connsiteX3" fmla="*/ 50175 w 122850"/>
                    <a:gd name="connsiteY3" fmla="*/ 65889 h 179097"/>
                    <a:gd name="connsiteX4" fmla="*/ 53666 w 122850"/>
                    <a:gd name="connsiteY4" fmla="*/ 99921 h 179097"/>
                    <a:gd name="connsiteX5" fmla="*/ 122756 w 122850"/>
                    <a:gd name="connsiteY5" fmla="*/ 139593 h 179097"/>
                    <a:gd name="connsiteX6" fmla="*/ 35246 w 122850"/>
                    <a:gd name="connsiteY6" fmla="*/ 177275 h 179097"/>
                    <a:gd name="connsiteX7" fmla="*/ 1651 w 122850"/>
                    <a:gd name="connsiteY7" fmla="*/ 78723 h 179097"/>
                    <a:gd name="connsiteX8" fmla="*/ 4462 w 122850"/>
                    <a:gd name="connsiteY8" fmla="*/ 50467 h 179097"/>
                    <a:gd name="connsiteX9" fmla="*/ 26888 w 122850"/>
                    <a:gd name="connsiteY9" fmla="*/ 49655 h 179097"/>
                    <a:gd name="connsiteX10" fmla="*/ 31680 w 122850"/>
                    <a:gd name="connsiteY10" fmla="*/ 19722 h 179097"/>
                    <a:gd name="connsiteX0" fmla="*/ 31680 w 124643"/>
                    <a:gd name="connsiteY0" fmla="*/ 19722 h 178960"/>
                    <a:gd name="connsiteX1" fmla="*/ 23708 w 124643"/>
                    <a:gd name="connsiteY1" fmla="*/ 43 h 178960"/>
                    <a:gd name="connsiteX2" fmla="*/ 50660 w 124643"/>
                    <a:gd name="connsiteY2" fmla="*/ 16954 h 178960"/>
                    <a:gd name="connsiteX3" fmla="*/ 50175 w 124643"/>
                    <a:gd name="connsiteY3" fmla="*/ 65889 h 178960"/>
                    <a:gd name="connsiteX4" fmla="*/ 53666 w 124643"/>
                    <a:gd name="connsiteY4" fmla="*/ 99921 h 178960"/>
                    <a:gd name="connsiteX5" fmla="*/ 87105 w 124643"/>
                    <a:gd name="connsiteY5" fmla="*/ 125007 h 178960"/>
                    <a:gd name="connsiteX6" fmla="*/ 122756 w 124643"/>
                    <a:gd name="connsiteY6" fmla="*/ 139593 h 178960"/>
                    <a:gd name="connsiteX7" fmla="*/ 35246 w 124643"/>
                    <a:gd name="connsiteY7" fmla="*/ 177275 h 178960"/>
                    <a:gd name="connsiteX8" fmla="*/ 1651 w 124643"/>
                    <a:gd name="connsiteY8" fmla="*/ 78723 h 178960"/>
                    <a:gd name="connsiteX9" fmla="*/ 4462 w 124643"/>
                    <a:gd name="connsiteY9" fmla="*/ 50467 h 178960"/>
                    <a:gd name="connsiteX10" fmla="*/ 26888 w 124643"/>
                    <a:gd name="connsiteY10" fmla="*/ 49655 h 178960"/>
                    <a:gd name="connsiteX11" fmla="*/ 31680 w 124643"/>
                    <a:gd name="connsiteY11" fmla="*/ 19722 h 178960"/>
                    <a:gd name="connsiteX0" fmla="*/ 31680 w 122945"/>
                    <a:gd name="connsiteY0" fmla="*/ 19722 h 179586"/>
                    <a:gd name="connsiteX1" fmla="*/ 23708 w 122945"/>
                    <a:gd name="connsiteY1" fmla="*/ 43 h 179586"/>
                    <a:gd name="connsiteX2" fmla="*/ 50660 w 122945"/>
                    <a:gd name="connsiteY2" fmla="*/ 16954 h 179586"/>
                    <a:gd name="connsiteX3" fmla="*/ 50175 w 122945"/>
                    <a:gd name="connsiteY3" fmla="*/ 65889 h 179586"/>
                    <a:gd name="connsiteX4" fmla="*/ 53666 w 122945"/>
                    <a:gd name="connsiteY4" fmla="*/ 99921 h 179586"/>
                    <a:gd name="connsiteX5" fmla="*/ 87105 w 122945"/>
                    <a:gd name="connsiteY5" fmla="*/ 125007 h 179586"/>
                    <a:gd name="connsiteX6" fmla="*/ 122756 w 122945"/>
                    <a:gd name="connsiteY6" fmla="*/ 139593 h 179586"/>
                    <a:gd name="connsiteX7" fmla="*/ 93587 w 122945"/>
                    <a:gd name="connsiteY7" fmla="*/ 147694 h 179586"/>
                    <a:gd name="connsiteX8" fmla="*/ 35246 w 122945"/>
                    <a:gd name="connsiteY8" fmla="*/ 177275 h 179586"/>
                    <a:gd name="connsiteX9" fmla="*/ 1651 w 122945"/>
                    <a:gd name="connsiteY9" fmla="*/ 78723 h 179586"/>
                    <a:gd name="connsiteX10" fmla="*/ 4462 w 122945"/>
                    <a:gd name="connsiteY10" fmla="*/ 50467 h 179586"/>
                    <a:gd name="connsiteX11" fmla="*/ 26888 w 122945"/>
                    <a:gd name="connsiteY11" fmla="*/ 49655 h 179586"/>
                    <a:gd name="connsiteX12" fmla="*/ 31680 w 122945"/>
                    <a:gd name="connsiteY12" fmla="*/ 19722 h 179586"/>
                    <a:gd name="connsiteX0" fmla="*/ 31680 w 122910"/>
                    <a:gd name="connsiteY0" fmla="*/ 19722 h 183933"/>
                    <a:gd name="connsiteX1" fmla="*/ 23708 w 122910"/>
                    <a:gd name="connsiteY1" fmla="*/ 43 h 183933"/>
                    <a:gd name="connsiteX2" fmla="*/ 50660 w 122910"/>
                    <a:gd name="connsiteY2" fmla="*/ 16954 h 183933"/>
                    <a:gd name="connsiteX3" fmla="*/ 50175 w 122910"/>
                    <a:gd name="connsiteY3" fmla="*/ 65889 h 183933"/>
                    <a:gd name="connsiteX4" fmla="*/ 53666 w 122910"/>
                    <a:gd name="connsiteY4" fmla="*/ 99921 h 183933"/>
                    <a:gd name="connsiteX5" fmla="*/ 87105 w 122910"/>
                    <a:gd name="connsiteY5" fmla="*/ 125007 h 183933"/>
                    <a:gd name="connsiteX6" fmla="*/ 122756 w 122910"/>
                    <a:gd name="connsiteY6" fmla="*/ 139593 h 183933"/>
                    <a:gd name="connsiteX7" fmla="*/ 93587 w 122910"/>
                    <a:gd name="connsiteY7" fmla="*/ 147694 h 183933"/>
                    <a:gd name="connsiteX8" fmla="*/ 104930 w 122910"/>
                    <a:gd name="connsiteY8" fmla="*/ 172002 h 183933"/>
                    <a:gd name="connsiteX9" fmla="*/ 35246 w 122910"/>
                    <a:gd name="connsiteY9" fmla="*/ 177275 h 183933"/>
                    <a:gd name="connsiteX10" fmla="*/ 1651 w 122910"/>
                    <a:gd name="connsiteY10" fmla="*/ 78723 h 183933"/>
                    <a:gd name="connsiteX11" fmla="*/ 4462 w 122910"/>
                    <a:gd name="connsiteY11" fmla="*/ 50467 h 183933"/>
                    <a:gd name="connsiteX12" fmla="*/ 26888 w 122910"/>
                    <a:gd name="connsiteY12" fmla="*/ 49655 h 183933"/>
                    <a:gd name="connsiteX13" fmla="*/ 31680 w 122910"/>
                    <a:gd name="connsiteY13" fmla="*/ 19722 h 183933"/>
                    <a:gd name="connsiteX0" fmla="*/ 31680 w 122877"/>
                    <a:gd name="connsiteY0" fmla="*/ 19722 h 183516"/>
                    <a:gd name="connsiteX1" fmla="*/ 23708 w 122877"/>
                    <a:gd name="connsiteY1" fmla="*/ 43 h 183516"/>
                    <a:gd name="connsiteX2" fmla="*/ 50660 w 122877"/>
                    <a:gd name="connsiteY2" fmla="*/ 16954 h 183516"/>
                    <a:gd name="connsiteX3" fmla="*/ 50175 w 122877"/>
                    <a:gd name="connsiteY3" fmla="*/ 65889 h 183516"/>
                    <a:gd name="connsiteX4" fmla="*/ 53666 w 122877"/>
                    <a:gd name="connsiteY4" fmla="*/ 99921 h 183516"/>
                    <a:gd name="connsiteX5" fmla="*/ 87105 w 122877"/>
                    <a:gd name="connsiteY5" fmla="*/ 125007 h 183516"/>
                    <a:gd name="connsiteX6" fmla="*/ 122756 w 122877"/>
                    <a:gd name="connsiteY6" fmla="*/ 139593 h 183516"/>
                    <a:gd name="connsiteX7" fmla="*/ 93587 w 122877"/>
                    <a:gd name="connsiteY7" fmla="*/ 147694 h 183516"/>
                    <a:gd name="connsiteX8" fmla="*/ 85485 w 122877"/>
                    <a:gd name="connsiteY8" fmla="*/ 157417 h 183516"/>
                    <a:gd name="connsiteX9" fmla="*/ 104930 w 122877"/>
                    <a:gd name="connsiteY9" fmla="*/ 172002 h 183516"/>
                    <a:gd name="connsiteX10" fmla="*/ 35246 w 122877"/>
                    <a:gd name="connsiteY10" fmla="*/ 177275 h 183516"/>
                    <a:gd name="connsiteX11" fmla="*/ 1651 w 122877"/>
                    <a:gd name="connsiteY11" fmla="*/ 78723 h 183516"/>
                    <a:gd name="connsiteX12" fmla="*/ 4462 w 122877"/>
                    <a:gd name="connsiteY12" fmla="*/ 50467 h 183516"/>
                    <a:gd name="connsiteX13" fmla="*/ 26888 w 122877"/>
                    <a:gd name="connsiteY13" fmla="*/ 49655 h 183516"/>
                    <a:gd name="connsiteX14" fmla="*/ 31680 w 122877"/>
                    <a:gd name="connsiteY14" fmla="*/ 19722 h 183516"/>
                    <a:gd name="connsiteX0" fmla="*/ 31680 w 122877"/>
                    <a:gd name="connsiteY0" fmla="*/ 19722 h 181426"/>
                    <a:gd name="connsiteX1" fmla="*/ 23708 w 122877"/>
                    <a:gd name="connsiteY1" fmla="*/ 43 h 181426"/>
                    <a:gd name="connsiteX2" fmla="*/ 50660 w 122877"/>
                    <a:gd name="connsiteY2" fmla="*/ 16954 h 181426"/>
                    <a:gd name="connsiteX3" fmla="*/ 50175 w 122877"/>
                    <a:gd name="connsiteY3" fmla="*/ 65889 h 181426"/>
                    <a:gd name="connsiteX4" fmla="*/ 53666 w 122877"/>
                    <a:gd name="connsiteY4" fmla="*/ 99921 h 181426"/>
                    <a:gd name="connsiteX5" fmla="*/ 87105 w 122877"/>
                    <a:gd name="connsiteY5" fmla="*/ 125007 h 181426"/>
                    <a:gd name="connsiteX6" fmla="*/ 122756 w 122877"/>
                    <a:gd name="connsiteY6" fmla="*/ 139593 h 181426"/>
                    <a:gd name="connsiteX7" fmla="*/ 93587 w 122877"/>
                    <a:gd name="connsiteY7" fmla="*/ 147694 h 181426"/>
                    <a:gd name="connsiteX8" fmla="*/ 85485 w 122877"/>
                    <a:gd name="connsiteY8" fmla="*/ 157417 h 181426"/>
                    <a:gd name="connsiteX9" fmla="*/ 104930 w 122877"/>
                    <a:gd name="connsiteY9" fmla="*/ 172002 h 181426"/>
                    <a:gd name="connsiteX10" fmla="*/ 49834 w 122877"/>
                    <a:gd name="connsiteY10" fmla="*/ 163899 h 181426"/>
                    <a:gd name="connsiteX11" fmla="*/ 35246 w 122877"/>
                    <a:gd name="connsiteY11" fmla="*/ 177275 h 181426"/>
                    <a:gd name="connsiteX12" fmla="*/ 1651 w 122877"/>
                    <a:gd name="connsiteY12" fmla="*/ 78723 h 181426"/>
                    <a:gd name="connsiteX13" fmla="*/ 4462 w 122877"/>
                    <a:gd name="connsiteY13" fmla="*/ 50467 h 181426"/>
                    <a:gd name="connsiteX14" fmla="*/ 26888 w 122877"/>
                    <a:gd name="connsiteY14" fmla="*/ 49655 h 181426"/>
                    <a:gd name="connsiteX15" fmla="*/ 31680 w 122877"/>
                    <a:gd name="connsiteY15" fmla="*/ 19722 h 181426"/>
                    <a:gd name="connsiteX0" fmla="*/ 61823 w 153020"/>
                    <a:gd name="connsiteY0" fmla="*/ 19722 h 180430"/>
                    <a:gd name="connsiteX1" fmla="*/ 53851 w 153020"/>
                    <a:gd name="connsiteY1" fmla="*/ 43 h 180430"/>
                    <a:gd name="connsiteX2" fmla="*/ 80803 w 153020"/>
                    <a:gd name="connsiteY2" fmla="*/ 16954 h 180430"/>
                    <a:gd name="connsiteX3" fmla="*/ 80318 w 153020"/>
                    <a:gd name="connsiteY3" fmla="*/ 65889 h 180430"/>
                    <a:gd name="connsiteX4" fmla="*/ 83809 w 153020"/>
                    <a:gd name="connsiteY4" fmla="*/ 99921 h 180430"/>
                    <a:gd name="connsiteX5" fmla="*/ 117248 w 153020"/>
                    <a:gd name="connsiteY5" fmla="*/ 125007 h 180430"/>
                    <a:gd name="connsiteX6" fmla="*/ 152899 w 153020"/>
                    <a:gd name="connsiteY6" fmla="*/ 139593 h 180430"/>
                    <a:gd name="connsiteX7" fmla="*/ 123730 w 153020"/>
                    <a:gd name="connsiteY7" fmla="*/ 147694 h 180430"/>
                    <a:gd name="connsiteX8" fmla="*/ 115628 w 153020"/>
                    <a:gd name="connsiteY8" fmla="*/ 157417 h 180430"/>
                    <a:gd name="connsiteX9" fmla="*/ 135073 w 153020"/>
                    <a:gd name="connsiteY9" fmla="*/ 172002 h 180430"/>
                    <a:gd name="connsiteX10" fmla="*/ 79977 w 153020"/>
                    <a:gd name="connsiteY10" fmla="*/ 163899 h 180430"/>
                    <a:gd name="connsiteX11" fmla="*/ 65389 w 153020"/>
                    <a:gd name="connsiteY11" fmla="*/ 177275 h 180430"/>
                    <a:gd name="connsiteX12" fmla="*/ 575 w 153020"/>
                    <a:gd name="connsiteY12" fmla="*/ 94219 h 180430"/>
                    <a:gd name="connsiteX13" fmla="*/ 31794 w 153020"/>
                    <a:gd name="connsiteY13" fmla="*/ 78723 h 180430"/>
                    <a:gd name="connsiteX14" fmla="*/ 34605 w 153020"/>
                    <a:gd name="connsiteY14" fmla="*/ 50467 h 180430"/>
                    <a:gd name="connsiteX15" fmla="*/ 57031 w 153020"/>
                    <a:gd name="connsiteY15" fmla="*/ 49655 h 180430"/>
                    <a:gd name="connsiteX16" fmla="*/ 61823 w 153020"/>
                    <a:gd name="connsiteY16" fmla="*/ 19722 h 180430"/>
                    <a:gd name="connsiteX0" fmla="*/ 61261 w 152458"/>
                    <a:gd name="connsiteY0" fmla="*/ 19722 h 178621"/>
                    <a:gd name="connsiteX1" fmla="*/ 53289 w 152458"/>
                    <a:gd name="connsiteY1" fmla="*/ 43 h 178621"/>
                    <a:gd name="connsiteX2" fmla="*/ 80241 w 152458"/>
                    <a:gd name="connsiteY2" fmla="*/ 16954 h 178621"/>
                    <a:gd name="connsiteX3" fmla="*/ 79756 w 152458"/>
                    <a:gd name="connsiteY3" fmla="*/ 65889 h 178621"/>
                    <a:gd name="connsiteX4" fmla="*/ 83247 w 152458"/>
                    <a:gd name="connsiteY4" fmla="*/ 99921 h 178621"/>
                    <a:gd name="connsiteX5" fmla="*/ 116686 w 152458"/>
                    <a:gd name="connsiteY5" fmla="*/ 125007 h 178621"/>
                    <a:gd name="connsiteX6" fmla="*/ 152337 w 152458"/>
                    <a:gd name="connsiteY6" fmla="*/ 139593 h 178621"/>
                    <a:gd name="connsiteX7" fmla="*/ 123168 w 152458"/>
                    <a:gd name="connsiteY7" fmla="*/ 147694 h 178621"/>
                    <a:gd name="connsiteX8" fmla="*/ 115066 w 152458"/>
                    <a:gd name="connsiteY8" fmla="*/ 157417 h 178621"/>
                    <a:gd name="connsiteX9" fmla="*/ 134511 w 152458"/>
                    <a:gd name="connsiteY9" fmla="*/ 172002 h 178621"/>
                    <a:gd name="connsiteX10" fmla="*/ 79415 w 152458"/>
                    <a:gd name="connsiteY10" fmla="*/ 163899 h 178621"/>
                    <a:gd name="connsiteX11" fmla="*/ 64827 w 152458"/>
                    <a:gd name="connsiteY11" fmla="*/ 177275 h 178621"/>
                    <a:gd name="connsiteX12" fmla="*/ 55109 w 152458"/>
                    <a:gd name="connsiteY12" fmla="*/ 125008 h 178621"/>
                    <a:gd name="connsiteX13" fmla="*/ 13 w 152458"/>
                    <a:gd name="connsiteY13" fmla="*/ 94219 h 178621"/>
                    <a:gd name="connsiteX14" fmla="*/ 31232 w 152458"/>
                    <a:gd name="connsiteY14" fmla="*/ 78723 h 178621"/>
                    <a:gd name="connsiteX15" fmla="*/ 34043 w 152458"/>
                    <a:gd name="connsiteY15" fmla="*/ 50467 h 178621"/>
                    <a:gd name="connsiteX16" fmla="*/ 56469 w 152458"/>
                    <a:gd name="connsiteY16" fmla="*/ 49655 h 178621"/>
                    <a:gd name="connsiteX17" fmla="*/ 61261 w 152458"/>
                    <a:gd name="connsiteY17" fmla="*/ 19722 h 178621"/>
                    <a:gd name="connsiteX0" fmla="*/ 61261 w 152458"/>
                    <a:gd name="connsiteY0" fmla="*/ 19722 h 181699"/>
                    <a:gd name="connsiteX1" fmla="*/ 53289 w 152458"/>
                    <a:gd name="connsiteY1" fmla="*/ 43 h 181699"/>
                    <a:gd name="connsiteX2" fmla="*/ 80241 w 152458"/>
                    <a:gd name="connsiteY2" fmla="*/ 16954 h 181699"/>
                    <a:gd name="connsiteX3" fmla="*/ 79756 w 152458"/>
                    <a:gd name="connsiteY3" fmla="*/ 65889 h 181699"/>
                    <a:gd name="connsiteX4" fmla="*/ 83247 w 152458"/>
                    <a:gd name="connsiteY4" fmla="*/ 99921 h 181699"/>
                    <a:gd name="connsiteX5" fmla="*/ 116686 w 152458"/>
                    <a:gd name="connsiteY5" fmla="*/ 125007 h 181699"/>
                    <a:gd name="connsiteX6" fmla="*/ 152337 w 152458"/>
                    <a:gd name="connsiteY6" fmla="*/ 139593 h 181699"/>
                    <a:gd name="connsiteX7" fmla="*/ 123168 w 152458"/>
                    <a:gd name="connsiteY7" fmla="*/ 147694 h 181699"/>
                    <a:gd name="connsiteX8" fmla="*/ 115066 w 152458"/>
                    <a:gd name="connsiteY8" fmla="*/ 157417 h 181699"/>
                    <a:gd name="connsiteX9" fmla="*/ 134511 w 152458"/>
                    <a:gd name="connsiteY9" fmla="*/ 172002 h 181699"/>
                    <a:gd name="connsiteX10" fmla="*/ 79415 w 152458"/>
                    <a:gd name="connsiteY10" fmla="*/ 163899 h 181699"/>
                    <a:gd name="connsiteX11" fmla="*/ 51863 w 152458"/>
                    <a:gd name="connsiteY11" fmla="*/ 180516 h 181699"/>
                    <a:gd name="connsiteX12" fmla="*/ 55109 w 152458"/>
                    <a:gd name="connsiteY12" fmla="*/ 125008 h 181699"/>
                    <a:gd name="connsiteX13" fmla="*/ 13 w 152458"/>
                    <a:gd name="connsiteY13" fmla="*/ 94219 h 181699"/>
                    <a:gd name="connsiteX14" fmla="*/ 31232 w 152458"/>
                    <a:gd name="connsiteY14" fmla="*/ 78723 h 181699"/>
                    <a:gd name="connsiteX15" fmla="*/ 34043 w 152458"/>
                    <a:gd name="connsiteY15" fmla="*/ 50467 h 181699"/>
                    <a:gd name="connsiteX16" fmla="*/ 56469 w 152458"/>
                    <a:gd name="connsiteY16" fmla="*/ 49655 h 181699"/>
                    <a:gd name="connsiteX17" fmla="*/ 61261 w 152458"/>
                    <a:gd name="connsiteY17" fmla="*/ 19722 h 181699"/>
                    <a:gd name="connsiteX0" fmla="*/ 61258 w 152455"/>
                    <a:gd name="connsiteY0" fmla="*/ 19722 h 181545"/>
                    <a:gd name="connsiteX1" fmla="*/ 53286 w 152455"/>
                    <a:gd name="connsiteY1" fmla="*/ 43 h 181545"/>
                    <a:gd name="connsiteX2" fmla="*/ 80238 w 152455"/>
                    <a:gd name="connsiteY2" fmla="*/ 16954 h 181545"/>
                    <a:gd name="connsiteX3" fmla="*/ 79753 w 152455"/>
                    <a:gd name="connsiteY3" fmla="*/ 65889 h 181545"/>
                    <a:gd name="connsiteX4" fmla="*/ 83244 w 152455"/>
                    <a:gd name="connsiteY4" fmla="*/ 99921 h 181545"/>
                    <a:gd name="connsiteX5" fmla="*/ 116683 w 152455"/>
                    <a:gd name="connsiteY5" fmla="*/ 125007 h 181545"/>
                    <a:gd name="connsiteX6" fmla="*/ 152334 w 152455"/>
                    <a:gd name="connsiteY6" fmla="*/ 139593 h 181545"/>
                    <a:gd name="connsiteX7" fmla="*/ 123165 w 152455"/>
                    <a:gd name="connsiteY7" fmla="*/ 147694 h 181545"/>
                    <a:gd name="connsiteX8" fmla="*/ 115063 w 152455"/>
                    <a:gd name="connsiteY8" fmla="*/ 157417 h 181545"/>
                    <a:gd name="connsiteX9" fmla="*/ 134508 w 152455"/>
                    <a:gd name="connsiteY9" fmla="*/ 172002 h 181545"/>
                    <a:gd name="connsiteX10" fmla="*/ 79412 w 152455"/>
                    <a:gd name="connsiteY10" fmla="*/ 163899 h 181545"/>
                    <a:gd name="connsiteX11" fmla="*/ 51860 w 152455"/>
                    <a:gd name="connsiteY11" fmla="*/ 180516 h 181545"/>
                    <a:gd name="connsiteX12" fmla="*/ 69690 w 152455"/>
                    <a:gd name="connsiteY12" fmla="*/ 128249 h 181545"/>
                    <a:gd name="connsiteX13" fmla="*/ 10 w 152455"/>
                    <a:gd name="connsiteY13" fmla="*/ 94219 h 181545"/>
                    <a:gd name="connsiteX14" fmla="*/ 31229 w 152455"/>
                    <a:gd name="connsiteY14" fmla="*/ 78723 h 181545"/>
                    <a:gd name="connsiteX15" fmla="*/ 34040 w 152455"/>
                    <a:gd name="connsiteY15" fmla="*/ 50467 h 181545"/>
                    <a:gd name="connsiteX16" fmla="*/ 56466 w 152455"/>
                    <a:gd name="connsiteY16" fmla="*/ 49655 h 181545"/>
                    <a:gd name="connsiteX17" fmla="*/ 61258 w 152455"/>
                    <a:gd name="connsiteY17" fmla="*/ 19722 h 181545"/>
                    <a:gd name="connsiteX0" fmla="*/ 61271 w 152468"/>
                    <a:gd name="connsiteY0" fmla="*/ 19722 h 181545"/>
                    <a:gd name="connsiteX1" fmla="*/ 53299 w 152468"/>
                    <a:gd name="connsiteY1" fmla="*/ 43 h 181545"/>
                    <a:gd name="connsiteX2" fmla="*/ 80251 w 152468"/>
                    <a:gd name="connsiteY2" fmla="*/ 16954 h 181545"/>
                    <a:gd name="connsiteX3" fmla="*/ 79766 w 152468"/>
                    <a:gd name="connsiteY3" fmla="*/ 65889 h 181545"/>
                    <a:gd name="connsiteX4" fmla="*/ 83257 w 152468"/>
                    <a:gd name="connsiteY4" fmla="*/ 99921 h 181545"/>
                    <a:gd name="connsiteX5" fmla="*/ 116696 w 152468"/>
                    <a:gd name="connsiteY5" fmla="*/ 125007 h 181545"/>
                    <a:gd name="connsiteX6" fmla="*/ 152347 w 152468"/>
                    <a:gd name="connsiteY6" fmla="*/ 139593 h 181545"/>
                    <a:gd name="connsiteX7" fmla="*/ 123178 w 152468"/>
                    <a:gd name="connsiteY7" fmla="*/ 147694 h 181545"/>
                    <a:gd name="connsiteX8" fmla="*/ 115076 w 152468"/>
                    <a:gd name="connsiteY8" fmla="*/ 157417 h 181545"/>
                    <a:gd name="connsiteX9" fmla="*/ 134521 w 152468"/>
                    <a:gd name="connsiteY9" fmla="*/ 172002 h 181545"/>
                    <a:gd name="connsiteX10" fmla="*/ 79425 w 152468"/>
                    <a:gd name="connsiteY10" fmla="*/ 163899 h 181545"/>
                    <a:gd name="connsiteX11" fmla="*/ 51873 w 152468"/>
                    <a:gd name="connsiteY11" fmla="*/ 180516 h 181545"/>
                    <a:gd name="connsiteX12" fmla="*/ 69703 w 152468"/>
                    <a:gd name="connsiteY12" fmla="*/ 128249 h 181545"/>
                    <a:gd name="connsiteX13" fmla="*/ 47016 w 152468"/>
                    <a:gd name="connsiteY13" fmla="*/ 110423 h 181545"/>
                    <a:gd name="connsiteX14" fmla="*/ 23 w 152468"/>
                    <a:gd name="connsiteY14" fmla="*/ 94219 h 181545"/>
                    <a:gd name="connsiteX15" fmla="*/ 31242 w 152468"/>
                    <a:gd name="connsiteY15" fmla="*/ 78723 h 181545"/>
                    <a:gd name="connsiteX16" fmla="*/ 34053 w 152468"/>
                    <a:gd name="connsiteY16" fmla="*/ 50467 h 181545"/>
                    <a:gd name="connsiteX17" fmla="*/ 56479 w 152468"/>
                    <a:gd name="connsiteY17" fmla="*/ 49655 h 181545"/>
                    <a:gd name="connsiteX18" fmla="*/ 61271 w 152468"/>
                    <a:gd name="connsiteY18" fmla="*/ 19722 h 18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2468" h="181545">
                      <a:moveTo>
                        <a:pt x="61271" y="19722"/>
                      </a:moveTo>
                      <a:cubicBezTo>
                        <a:pt x="60741" y="11453"/>
                        <a:pt x="50136" y="504"/>
                        <a:pt x="53299" y="43"/>
                      </a:cubicBezTo>
                      <a:cubicBezTo>
                        <a:pt x="56462" y="-418"/>
                        <a:pt x="76110" y="2739"/>
                        <a:pt x="80251" y="16954"/>
                      </a:cubicBezTo>
                      <a:cubicBezTo>
                        <a:pt x="84392" y="31169"/>
                        <a:pt x="80075" y="51791"/>
                        <a:pt x="79766" y="65889"/>
                      </a:cubicBezTo>
                      <a:cubicBezTo>
                        <a:pt x="79457" y="79987"/>
                        <a:pt x="75482" y="90608"/>
                        <a:pt x="83257" y="99921"/>
                      </a:cubicBezTo>
                      <a:cubicBezTo>
                        <a:pt x="91032" y="109234"/>
                        <a:pt x="105181" y="118395"/>
                        <a:pt x="116696" y="125007"/>
                      </a:cubicBezTo>
                      <a:cubicBezTo>
                        <a:pt x="128211" y="131619"/>
                        <a:pt x="150187" y="134461"/>
                        <a:pt x="152347" y="139593"/>
                      </a:cubicBezTo>
                      <a:cubicBezTo>
                        <a:pt x="154507" y="144725"/>
                        <a:pt x="127229" y="144183"/>
                        <a:pt x="123178" y="147694"/>
                      </a:cubicBezTo>
                      <a:cubicBezTo>
                        <a:pt x="119127" y="151205"/>
                        <a:pt x="113186" y="153366"/>
                        <a:pt x="115076" y="157417"/>
                      </a:cubicBezTo>
                      <a:cubicBezTo>
                        <a:pt x="116967" y="161468"/>
                        <a:pt x="137222" y="167681"/>
                        <a:pt x="134521" y="172002"/>
                      </a:cubicBezTo>
                      <a:cubicBezTo>
                        <a:pt x="131820" y="176323"/>
                        <a:pt x="91039" y="163020"/>
                        <a:pt x="79425" y="163899"/>
                      </a:cubicBezTo>
                      <a:cubicBezTo>
                        <a:pt x="67811" y="164778"/>
                        <a:pt x="53493" y="186458"/>
                        <a:pt x="51873" y="180516"/>
                      </a:cubicBezTo>
                      <a:cubicBezTo>
                        <a:pt x="50253" y="174574"/>
                        <a:pt x="72133" y="139391"/>
                        <a:pt x="69703" y="128249"/>
                      </a:cubicBezTo>
                      <a:cubicBezTo>
                        <a:pt x="67273" y="117107"/>
                        <a:pt x="58629" y="116095"/>
                        <a:pt x="47016" y="110423"/>
                      </a:cubicBezTo>
                      <a:cubicBezTo>
                        <a:pt x="35403" y="104751"/>
                        <a:pt x="1032" y="100043"/>
                        <a:pt x="23" y="94219"/>
                      </a:cubicBezTo>
                      <a:cubicBezTo>
                        <a:pt x="-986" y="88396"/>
                        <a:pt x="31512" y="87635"/>
                        <a:pt x="31242" y="78723"/>
                      </a:cubicBezTo>
                      <a:cubicBezTo>
                        <a:pt x="30972" y="69811"/>
                        <a:pt x="29847" y="55312"/>
                        <a:pt x="34053" y="50467"/>
                      </a:cubicBezTo>
                      <a:cubicBezTo>
                        <a:pt x="38259" y="45622"/>
                        <a:pt x="53833" y="57210"/>
                        <a:pt x="56479" y="49655"/>
                      </a:cubicBezTo>
                      <a:cubicBezTo>
                        <a:pt x="56082" y="38741"/>
                        <a:pt x="61801" y="27991"/>
                        <a:pt x="61271" y="19722"/>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18" name="Oval 5"/>
                <p:cNvSpPr/>
                <p:nvPr/>
              </p:nvSpPr>
              <p:spPr>
                <a:xfrm>
                  <a:off x="1593796" y="3941306"/>
                  <a:ext cx="252561" cy="153692"/>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246275"/>
                    <a:gd name="connsiteX1" fmla="*/ 67345 w 97058"/>
                    <a:gd name="connsiteY1" fmla="*/ 981 h 246275"/>
                    <a:gd name="connsiteX2" fmla="*/ 81334 w 97058"/>
                    <a:gd name="connsiteY2" fmla="*/ 76229 h 246275"/>
                    <a:gd name="connsiteX3" fmla="*/ 97053 w 97058"/>
                    <a:gd name="connsiteY3" fmla="*/ 100857 h 246275"/>
                    <a:gd name="connsiteX4" fmla="*/ 84340 w 97058"/>
                    <a:gd name="connsiteY4" fmla="*/ 144612 h 246275"/>
                    <a:gd name="connsiteX5" fmla="*/ 35131 w 97058"/>
                    <a:gd name="connsiteY5" fmla="*/ 246273 h 246275"/>
                    <a:gd name="connsiteX6" fmla="*/ 1536 w 97058"/>
                    <a:gd name="connsiteY6" fmla="*/ 147721 h 246275"/>
                    <a:gd name="connsiteX7" fmla="*/ 47838 w 97058"/>
                    <a:gd name="connsiteY7" fmla="*/ 87864 h 246275"/>
                    <a:gd name="connsiteX8" fmla="*/ 63974 w 97058"/>
                    <a:gd name="connsiteY8" fmla="*/ 36864 h 246275"/>
                    <a:gd name="connsiteX0" fmla="*/ 31565 w 97058"/>
                    <a:gd name="connsiteY0" fmla="*/ 87790 h 245345"/>
                    <a:gd name="connsiteX1" fmla="*/ 67345 w 97058"/>
                    <a:gd name="connsiteY1" fmla="*/ 51 h 245345"/>
                    <a:gd name="connsiteX2" fmla="*/ 81334 w 97058"/>
                    <a:gd name="connsiteY2" fmla="*/ 75299 h 245345"/>
                    <a:gd name="connsiteX3" fmla="*/ 97053 w 97058"/>
                    <a:gd name="connsiteY3" fmla="*/ 99927 h 245345"/>
                    <a:gd name="connsiteX4" fmla="*/ 84340 w 97058"/>
                    <a:gd name="connsiteY4" fmla="*/ 143682 h 245345"/>
                    <a:gd name="connsiteX5" fmla="*/ 35131 w 97058"/>
                    <a:gd name="connsiteY5" fmla="*/ 245343 h 245345"/>
                    <a:gd name="connsiteX6" fmla="*/ 1536 w 97058"/>
                    <a:gd name="connsiteY6" fmla="*/ 146791 h 245345"/>
                    <a:gd name="connsiteX7" fmla="*/ 47838 w 97058"/>
                    <a:gd name="connsiteY7" fmla="*/ 86934 h 245345"/>
                    <a:gd name="connsiteX8" fmla="*/ 31565 w 97058"/>
                    <a:gd name="connsiteY8" fmla="*/ 87790 h 245345"/>
                    <a:gd name="connsiteX0" fmla="*/ 32280 w 97773"/>
                    <a:gd name="connsiteY0" fmla="*/ 87790 h 245345"/>
                    <a:gd name="connsiteX1" fmla="*/ 68060 w 97773"/>
                    <a:gd name="connsiteY1" fmla="*/ 51 h 245345"/>
                    <a:gd name="connsiteX2" fmla="*/ 82049 w 97773"/>
                    <a:gd name="connsiteY2" fmla="*/ 75299 h 245345"/>
                    <a:gd name="connsiteX3" fmla="*/ 97768 w 97773"/>
                    <a:gd name="connsiteY3" fmla="*/ 99927 h 245345"/>
                    <a:gd name="connsiteX4" fmla="*/ 85055 w 97773"/>
                    <a:gd name="connsiteY4" fmla="*/ 143682 h 245345"/>
                    <a:gd name="connsiteX5" fmla="*/ 35846 w 97773"/>
                    <a:gd name="connsiteY5" fmla="*/ 245343 h 245345"/>
                    <a:gd name="connsiteX6" fmla="*/ 2251 w 97773"/>
                    <a:gd name="connsiteY6" fmla="*/ 146791 h 245345"/>
                    <a:gd name="connsiteX7" fmla="*/ 27488 w 97773"/>
                    <a:gd name="connsiteY7" fmla="*/ 117723 h 245345"/>
                    <a:gd name="connsiteX8" fmla="*/ 32280 w 97773"/>
                    <a:gd name="connsiteY8" fmla="*/ 87790 h 245345"/>
                    <a:gd name="connsiteX0" fmla="*/ 31680 w 97173"/>
                    <a:gd name="connsiteY0" fmla="*/ 87790 h 245345"/>
                    <a:gd name="connsiteX1" fmla="*/ 67460 w 97173"/>
                    <a:gd name="connsiteY1" fmla="*/ 51 h 245345"/>
                    <a:gd name="connsiteX2" fmla="*/ 81449 w 97173"/>
                    <a:gd name="connsiteY2" fmla="*/ 75299 h 245345"/>
                    <a:gd name="connsiteX3" fmla="*/ 97168 w 97173"/>
                    <a:gd name="connsiteY3" fmla="*/ 99927 h 245345"/>
                    <a:gd name="connsiteX4" fmla="*/ 84455 w 97173"/>
                    <a:gd name="connsiteY4" fmla="*/ 143682 h 245345"/>
                    <a:gd name="connsiteX5" fmla="*/ 35246 w 97173"/>
                    <a:gd name="connsiteY5" fmla="*/ 245343 h 245345"/>
                    <a:gd name="connsiteX6" fmla="*/ 1651 w 97173"/>
                    <a:gd name="connsiteY6" fmla="*/ 146791 h 245345"/>
                    <a:gd name="connsiteX7" fmla="*/ 4462 w 97173"/>
                    <a:gd name="connsiteY7" fmla="*/ 118535 h 245345"/>
                    <a:gd name="connsiteX8" fmla="*/ 26888 w 97173"/>
                    <a:gd name="connsiteY8" fmla="*/ 117723 h 245345"/>
                    <a:gd name="connsiteX9" fmla="*/ 31680 w 97173"/>
                    <a:gd name="connsiteY9" fmla="*/ 87790 h 245345"/>
                    <a:gd name="connsiteX0" fmla="*/ 31680 w 97173"/>
                    <a:gd name="connsiteY0" fmla="*/ 22227 h 179782"/>
                    <a:gd name="connsiteX1" fmla="*/ 23708 w 97173"/>
                    <a:gd name="connsiteY1" fmla="*/ 2548 h 179782"/>
                    <a:gd name="connsiteX2" fmla="*/ 81449 w 97173"/>
                    <a:gd name="connsiteY2" fmla="*/ 9736 h 179782"/>
                    <a:gd name="connsiteX3" fmla="*/ 97168 w 97173"/>
                    <a:gd name="connsiteY3" fmla="*/ 34364 h 179782"/>
                    <a:gd name="connsiteX4" fmla="*/ 84455 w 97173"/>
                    <a:gd name="connsiteY4" fmla="*/ 78119 h 179782"/>
                    <a:gd name="connsiteX5" fmla="*/ 35246 w 97173"/>
                    <a:gd name="connsiteY5" fmla="*/ 179780 h 179782"/>
                    <a:gd name="connsiteX6" fmla="*/ 1651 w 97173"/>
                    <a:gd name="connsiteY6" fmla="*/ 81228 h 179782"/>
                    <a:gd name="connsiteX7" fmla="*/ 4462 w 97173"/>
                    <a:gd name="connsiteY7" fmla="*/ 52972 h 179782"/>
                    <a:gd name="connsiteX8" fmla="*/ 26888 w 97173"/>
                    <a:gd name="connsiteY8" fmla="*/ 52160 h 179782"/>
                    <a:gd name="connsiteX9" fmla="*/ 31680 w 97173"/>
                    <a:gd name="connsiteY9" fmla="*/ 22227 h 179782"/>
                    <a:gd name="connsiteX0" fmla="*/ 31680 w 97169"/>
                    <a:gd name="connsiteY0" fmla="*/ 19722 h 177277"/>
                    <a:gd name="connsiteX1" fmla="*/ 23708 w 97169"/>
                    <a:gd name="connsiteY1" fmla="*/ 43 h 177277"/>
                    <a:gd name="connsiteX2" fmla="*/ 50660 w 97169"/>
                    <a:gd name="connsiteY2" fmla="*/ 16954 h 177277"/>
                    <a:gd name="connsiteX3" fmla="*/ 97168 w 97169"/>
                    <a:gd name="connsiteY3" fmla="*/ 31859 h 177277"/>
                    <a:gd name="connsiteX4" fmla="*/ 84455 w 97169"/>
                    <a:gd name="connsiteY4" fmla="*/ 75614 h 177277"/>
                    <a:gd name="connsiteX5" fmla="*/ 35246 w 97169"/>
                    <a:gd name="connsiteY5" fmla="*/ 177275 h 177277"/>
                    <a:gd name="connsiteX6" fmla="*/ 1651 w 97169"/>
                    <a:gd name="connsiteY6" fmla="*/ 78723 h 177277"/>
                    <a:gd name="connsiteX7" fmla="*/ 4462 w 97169"/>
                    <a:gd name="connsiteY7" fmla="*/ 50467 h 177277"/>
                    <a:gd name="connsiteX8" fmla="*/ 26888 w 97169"/>
                    <a:gd name="connsiteY8" fmla="*/ 49655 h 177277"/>
                    <a:gd name="connsiteX9" fmla="*/ 31680 w 97169"/>
                    <a:gd name="connsiteY9" fmla="*/ 19722 h 177277"/>
                    <a:gd name="connsiteX0" fmla="*/ 31680 w 84897"/>
                    <a:gd name="connsiteY0" fmla="*/ 19722 h 177277"/>
                    <a:gd name="connsiteX1" fmla="*/ 23708 w 84897"/>
                    <a:gd name="connsiteY1" fmla="*/ 43 h 177277"/>
                    <a:gd name="connsiteX2" fmla="*/ 50660 w 84897"/>
                    <a:gd name="connsiteY2" fmla="*/ 16954 h 177277"/>
                    <a:gd name="connsiteX3" fmla="*/ 50175 w 84897"/>
                    <a:gd name="connsiteY3" fmla="*/ 65889 h 177277"/>
                    <a:gd name="connsiteX4" fmla="*/ 84455 w 84897"/>
                    <a:gd name="connsiteY4" fmla="*/ 75614 h 177277"/>
                    <a:gd name="connsiteX5" fmla="*/ 35246 w 84897"/>
                    <a:gd name="connsiteY5" fmla="*/ 177275 h 177277"/>
                    <a:gd name="connsiteX6" fmla="*/ 1651 w 84897"/>
                    <a:gd name="connsiteY6" fmla="*/ 78723 h 177277"/>
                    <a:gd name="connsiteX7" fmla="*/ 4462 w 84897"/>
                    <a:gd name="connsiteY7" fmla="*/ 50467 h 177277"/>
                    <a:gd name="connsiteX8" fmla="*/ 26888 w 84897"/>
                    <a:gd name="connsiteY8" fmla="*/ 49655 h 177277"/>
                    <a:gd name="connsiteX9" fmla="*/ 31680 w 84897"/>
                    <a:gd name="connsiteY9" fmla="*/ 19722 h 177277"/>
                    <a:gd name="connsiteX0" fmla="*/ 31680 w 55220"/>
                    <a:gd name="connsiteY0" fmla="*/ 19722 h 177398"/>
                    <a:gd name="connsiteX1" fmla="*/ 23708 w 55220"/>
                    <a:gd name="connsiteY1" fmla="*/ 43 h 177398"/>
                    <a:gd name="connsiteX2" fmla="*/ 50660 w 55220"/>
                    <a:gd name="connsiteY2" fmla="*/ 16954 h 177398"/>
                    <a:gd name="connsiteX3" fmla="*/ 50175 w 55220"/>
                    <a:gd name="connsiteY3" fmla="*/ 65889 h 177398"/>
                    <a:gd name="connsiteX4" fmla="*/ 53666 w 55220"/>
                    <a:gd name="connsiteY4" fmla="*/ 99921 h 177398"/>
                    <a:gd name="connsiteX5" fmla="*/ 35246 w 55220"/>
                    <a:gd name="connsiteY5" fmla="*/ 177275 h 177398"/>
                    <a:gd name="connsiteX6" fmla="*/ 1651 w 55220"/>
                    <a:gd name="connsiteY6" fmla="*/ 78723 h 177398"/>
                    <a:gd name="connsiteX7" fmla="*/ 4462 w 55220"/>
                    <a:gd name="connsiteY7" fmla="*/ 50467 h 177398"/>
                    <a:gd name="connsiteX8" fmla="*/ 26888 w 55220"/>
                    <a:gd name="connsiteY8" fmla="*/ 49655 h 177398"/>
                    <a:gd name="connsiteX9" fmla="*/ 31680 w 55220"/>
                    <a:gd name="connsiteY9" fmla="*/ 19722 h 177398"/>
                    <a:gd name="connsiteX0" fmla="*/ 31680 w 122850"/>
                    <a:gd name="connsiteY0" fmla="*/ 19722 h 179097"/>
                    <a:gd name="connsiteX1" fmla="*/ 23708 w 122850"/>
                    <a:gd name="connsiteY1" fmla="*/ 43 h 179097"/>
                    <a:gd name="connsiteX2" fmla="*/ 50660 w 122850"/>
                    <a:gd name="connsiteY2" fmla="*/ 16954 h 179097"/>
                    <a:gd name="connsiteX3" fmla="*/ 50175 w 122850"/>
                    <a:gd name="connsiteY3" fmla="*/ 65889 h 179097"/>
                    <a:gd name="connsiteX4" fmla="*/ 53666 w 122850"/>
                    <a:gd name="connsiteY4" fmla="*/ 99921 h 179097"/>
                    <a:gd name="connsiteX5" fmla="*/ 122756 w 122850"/>
                    <a:gd name="connsiteY5" fmla="*/ 139593 h 179097"/>
                    <a:gd name="connsiteX6" fmla="*/ 35246 w 122850"/>
                    <a:gd name="connsiteY6" fmla="*/ 177275 h 179097"/>
                    <a:gd name="connsiteX7" fmla="*/ 1651 w 122850"/>
                    <a:gd name="connsiteY7" fmla="*/ 78723 h 179097"/>
                    <a:gd name="connsiteX8" fmla="*/ 4462 w 122850"/>
                    <a:gd name="connsiteY8" fmla="*/ 50467 h 179097"/>
                    <a:gd name="connsiteX9" fmla="*/ 26888 w 122850"/>
                    <a:gd name="connsiteY9" fmla="*/ 49655 h 179097"/>
                    <a:gd name="connsiteX10" fmla="*/ 31680 w 122850"/>
                    <a:gd name="connsiteY10" fmla="*/ 19722 h 179097"/>
                    <a:gd name="connsiteX0" fmla="*/ 31680 w 124643"/>
                    <a:gd name="connsiteY0" fmla="*/ 19722 h 178960"/>
                    <a:gd name="connsiteX1" fmla="*/ 23708 w 124643"/>
                    <a:gd name="connsiteY1" fmla="*/ 43 h 178960"/>
                    <a:gd name="connsiteX2" fmla="*/ 50660 w 124643"/>
                    <a:gd name="connsiteY2" fmla="*/ 16954 h 178960"/>
                    <a:gd name="connsiteX3" fmla="*/ 50175 w 124643"/>
                    <a:gd name="connsiteY3" fmla="*/ 65889 h 178960"/>
                    <a:gd name="connsiteX4" fmla="*/ 53666 w 124643"/>
                    <a:gd name="connsiteY4" fmla="*/ 99921 h 178960"/>
                    <a:gd name="connsiteX5" fmla="*/ 87105 w 124643"/>
                    <a:gd name="connsiteY5" fmla="*/ 125007 h 178960"/>
                    <a:gd name="connsiteX6" fmla="*/ 122756 w 124643"/>
                    <a:gd name="connsiteY6" fmla="*/ 139593 h 178960"/>
                    <a:gd name="connsiteX7" fmla="*/ 35246 w 124643"/>
                    <a:gd name="connsiteY7" fmla="*/ 177275 h 178960"/>
                    <a:gd name="connsiteX8" fmla="*/ 1651 w 124643"/>
                    <a:gd name="connsiteY8" fmla="*/ 78723 h 178960"/>
                    <a:gd name="connsiteX9" fmla="*/ 4462 w 124643"/>
                    <a:gd name="connsiteY9" fmla="*/ 50467 h 178960"/>
                    <a:gd name="connsiteX10" fmla="*/ 26888 w 124643"/>
                    <a:gd name="connsiteY10" fmla="*/ 49655 h 178960"/>
                    <a:gd name="connsiteX11" fmla="*/ 31680 w 124643"/>
                    <a:gd name="connsiteY11" fmla="*/ 19722 h 178960"/>
                    <a:gd name="connsiteX0" fmla="*/ 31680 w 122945"/>
                    <a:gd name="connsiteY0" fmla="*/ 19722 h 179586"/>
                    <a:gd name="connsiteX1" fmla="*/ 23708 w 122945"/>
                    <a:gd name="connsiteY1" fmla="*/ 43 h 179586"/>
                    <a:gd name="connsiteX2" fmla="*/ 50660 w 122945"/>
                    <a:gd name="connsiteY2" fmla="*/ 16954 h 179586"/>
                    <a:gd name="connsiteX3" fmla="*/ 50175 w 122945"/>
                    <a:gd name="connsiteY3" fmla="*/ 65889 h 179586"/>
                    <a:gd name="connsiteX4" fmla="*/ 53666 w 122945"/>
                    <a:gd name="connsiteY4" fmla="*/ 99921 h 179586"/>
                    <a:gd name="connsiteX5" fmla="*/ 87105 w 122945"/>
                    <a:gd name="connsiteY5" fmla="*/ 125007 h 179586"/>
                    <a:gd name="connsiteX6" fmla="*/ 122756 w 122945"/>
                    <a:gd name="connsiteY6" fmla="*/ 139593 h 179586"/>
                    <a:gd name="connsiteX7" fmla="*/ 93587 w 122945"/>
                    <a:gd name="connsiteY7" fmla="*/ 147694 h 179586"/>
                    <a:gd name="connsiteX8" fmla="*/ 35246 w 122945"/>
                    <a:gd name="connsiteY8" fmla="*/ 177275 h 179586"/>
                    <a:gd name="connsiteX9" fmla="*/ 1651 w 122945"/>
                    <a:gd name="connsiteY9" fmla="*/ 78723 h 179586"/>
                    <a:gd name="connsiteX10" fmla="*/ 4462 w 122945"/>
                    <a:gd name="connsiteY10" fmla="*/ 50467 h 179586"/>
                    <a:gd name="connsiteX11" fmla="*/ 26888 w 122945"/>
                    <a:gd name="connsiteY11" fmla="*/ 49655 h 179586"/>
                    <a:gd name="connsiteX12" fmla="*/ 31680 w 122945"/>
                    <a:gd name="connsiteY12" fmla="*/ 19722 h 179586"/>
                    <a:gd name="connsiteX0" fmla="*/ 31680 w 122910"/>
                    <a:gd name="connsiteY0" fmla="*/ 19722 h 183933"/>
                    <a:gd name="connsiteX1" fmla="*/ 23708 w 122910"/>
                    <a:gd name="connsiteY1" fmla="*/ 43 h 183933"/>
                    <a:gd name="connsiteX2" fmla="*/ 50660 w 122910"/>
                    <a:gd name="connsiteY2" fmla="*/ 16954 h 183933"/>
                    <a:gd name="connsiteX3" fmla="*/ 50175 w 122910"/>
                    <a:gd name="connsiteY3" fmla="*/ 65889 h 183933"/>
                    <a:gd name="connsiteX4" fmla="*/ 53666 w 122910"/>
                    <a:gd name="connsiteY4" fmla="*/ 99921 h 183933"/>
                    <a:gd name="connsiteX5" fmla="*/ 87105 w 122910"/>
                    <a:gd name="connsiteY5" fmla="*/ 125007 h 183933"/>
                    <a:gd name="connsiteX6" fmla="*/ 122756 w 122910"/>
                    <a:gd name="connsiteY6" fmla="*/ 139593 h 183933"/>
                    <a:gd name="connsiteX7" fmla="*/ 93587 w 122910"/>
                    <a:gd name="connsiteY7" fmla="*/ 147694 h 183933"/>
                    <a:gd name="connsiteX8" fmla="*/ 104930 w 122910"/>
                    <a:gd name="connsiteY8" fmla="*/ 172002 h 183933"/>
                    <a:gd name="connsiteX9" fmla="*/ 35246 w 122910"/>
                    <a:gd name="connsiteY9" fmla="*/ 177275 h 183933"/>
                    <a:gd name="connsiteX10" fmla="*/ 1651 w 122910"/>
                    <a:gd name="connsiteY10" fmla="*/ 78723 h 183933"/>
                    <a:gd name="connsiteX11" fmla="*/ 4462 w 122910"/>
                    <a:gd name="connsiteY11" fmla="*/ 50467 h 183933"/>
                    <a:gd name="connsiteX12" fmla="*/ 26888 w 122910"/>
                    <a:gd name="connsiteY12" fmla="*/ 49655 h 183933"/>
                    <a:gd name="connsiteX13" fmla="*/ 31680 w 122910"/>
                    <a:gd name="connsiteY13" fmla="*/ 19722 h 183933"/>
                    <a:gd name="connsiteX0" fmla="*/ 31680 w 122877"/>
                    <a:gd name="connsiteY0" fmla="*/ 19722 h 183516"/>
                    <a:gd name="connsiteX1" fmla="*/ 23708 w 122877"/>
                    <a:gd name="connsiteY1" fmla="*/ 43 h 183516"/>
                    <a:gd name="connsiteX2" fmla="*/ 50660 w 122877"/>
                    <a:gd name="connsiteY2" fmla="*/ 16954 h 183516"/>
                    <a:gd name="connsiteX3" fmla="*/ 50175 w 122877"/>
                    <a:gd name="connsiteY3" fmla="*/ 65889 h 183516"/>
                    <a:gd name="connsiteX4" fmla="*/ 53666 w 122877"/>
                    <a:gd name="connsiteY4" fmla="*/ 99921 h 183516"/>
                    <a:gd name="connsiteX5" fmla="*/ 87105 w 122877"/>
                    <a:gd name="connsiteY5" fmla="*/ 125007 h 183516"/>
                    <a:gd name="connsiteX6" fmla="*/ 122756 w 122877"/>
                    <a:gd name="connsiteY6" fmla="*/ 139593 h 183516"/>
                    <a:gd name="connsiteX7" fmla="*/ 93587 w 122877"/>
                    <a:gd name="connsiteY7" fmla="*/ 147694 h 183516"/>
                    <a:gd name="connsiteX8" fmla="*/ 85485 w 122877"/>
                    <a:gd name="connsiteY8" fmla="*/ 157417 h 183516"/>
                    <a:gd name="connsiteX9" fmla="*/ 104930 w 122877"/>
                    <a:gd name="connsiteY9" fmla="*/ 172002 h 183516"/>
                    <a:gd name="connsiteX10" fmla="*/ 35246 w 122877"/>
                    <a:gd name="connsiteY10" fmla="*/ 177275 h 183516"/>
                    <a:gd name="connsiteX11" fmla="*/ 1651 w 122877"/>
                    <a:gd name="connsiteY11" fmla="*/ 78723 h 183516"/>
                    <a:gd name="connsiteX12" fmla="*/ 4462 w 122877"/>
                    <a:gd name="connsiteY12" fmla="*/ 50467 h 183516"/>
                    <a:gd name="connsiteX13" fmla="*/ 26888 w 122877"/>
                    <a:gd name="connsiteY13" fmla="*/ 49655 h 183516"/>
                    <a:gd name="connsiteX14" fmla="*/ 31680 w 122877"/>
                    <a:gd name="connsiteY14" fmla="*/ 19722 h 183516"/>
                    <a:gd name="connsiteX0" fmla="*/ 31680 w 122877"/>
                    <a:gd name="connsiteY0" fmla="*/ 19722 h 181426"/>
                    <a:gd name="connsiteX1" fmla="*/ 23708 w 122877"/>
                    <a:gd name="connsiteY1" fmla="*/ 43 h 181426"/>
                    <a:gd name="connsiteX2" fmla="*/ 50660 w 122877"/>
                    <a:gd name="connsiteY2" fmla="*/ 16954 h 181426"/>
                    <a:gd name="connsiteX3" fmla="*/ 50175 w 122877"/>
                    <a:gd name="connsiteY3" fmla="*/ 65889 h 181426"/>
                    <a:gd name="connsiteX4" fmla="*/ 53666 w 122877"/>
                    <a:gd name="connsiteY4" fmla="*/ 99921 h 181426"/>
                    <a:gd name="connsiteX5" fmla="*/ 87105 w 122877"/>
                    <a:gd name="connsiteY5" fmla="*/ 125007 h 181426"/>
                    <a:gd name="connsiteX6" fmla="*/ 122756 w 122877"/>
                    <a:gd name="connsiteY6" fmla="*/ 139593 h 181426"/>
                    <a:gd name="connsiteX7" fmla="*/ 93587 w 122877"/>
                    <a:gd name="connsiteY7" fmla="*/ 147694 h 181426"/>
                    <a:gd name="connsiteX8" fmla="*/ 85485 w 122877"/>
                    <a:gd name="connsiteY8" fmla="*/ 157417 h 181426"/>
                    <a:gd name="connsiteX9" fmla="*/ 104930 w 122877"/>
                    <a:gd name="connsiteY9" fmla="*/ 172002 h 181426"/>
                    <a:gd name="connsiteX10" fmla="*/ 49834 w 122877"/>
                    <a:gd name="connsiteY10" fmla="*/ 163899 h 181426"/>
                    <a:gd name="connsiteX11" fmla="*/ 35246 w 122877"/>
                    <a:gd name="connsiteY11" fmla="*/ 177275 h 181426"/>
                    <a:gd name="connsiteX12" fmla="*/ 1651 w 122877"/>
                    <a:gd name="connsiteY12" fmla="*/ 78723 h 181426"/>
                    <a:gd name="connsiteX13" fmla="*/ 4462 w 122877"/>
                    <a:gd name="connsiteY13" fmla="*/ 50467 h 181426"/>
                    <a:gd name="connsiteX14" fmla="*/ 26888 w 122877"/>
                    <a:gd name="connsiteY14" fmla="*/ 49655 h 181426"/>
                    <a:gd name="connsiteX15" fmla="*/ 31680 w 122877"/>
                    <a:gd name="connsiteY15" fmla="*/ 19722 h 181426"/>
                    <a:gd name="connsiteX0" fmla="*/ 61823 w 153020"/>
                    <a:gd name="connsiteY0" fmla="*/ 19722 h 180430"/>
                    <a:gd name="connsiteX1" fmla="*/ 53851 w 153020"/>
                    <a:gd name="connsiteY1" fmla="*/ 43 h 180430"/>
                    <a:gd name="connsiteX2" fmla="*/ 80803 w 153020"/>
                    <a:gd name="connsiteY2" fmla="*/ 16954 h 180430"/>
                    <a:gd name="connsiteX3" fmla="*/ 80318 w 153020"/>
                    <a:gd name="connsiteY3" fmla="*/ 65889 h 180430"/>
                    <a:gd name="connsiteX4" fmla="*/ 83809 w 153020"/>
                    <a:gd name="connsiteY4" fmla="*/ 99921 h 180430"/>
                    <a:gd name="connsiteX5" fmla="*/ 117248 w 153020"/>
                    <a:gd name="connsiteY5" fmla="*/ 125007 h 180430"/>
                    <a:gd name="connsiteX6" fmla="*/ 152899 w 153020"/>
                    <a:gd name="connsiteY6" fmla="*/ 139593 h 180430"/>
                    <a:gd name="connsiteX7" fmla="*/ 123730 w 153020"/>
                    <a:gd name="connsiteY7" fmla="*/ 147694 h 180430"/>
                    <a:gd name="connsiteX8" fmla="*/ 115628 w 153020"/>
                    <a:gd name="connsiteY8" fmla="*/ 157417 h 180430"/>
                    <a:gd name="connsiteX9" fmla="*/ 135073 w 153020"/>
                    <a:gd name="connsiteY9" fmla="*/ 172002 h 180430"/>
                    <a:gd name="connsiteX10" fmla="*/ 79977 w 153020"/>
                    <a:gd name="connsiteY10" fmla="*/ 163899 h 180430"/>
                    <a:gd name="connsiteX11" fmla="*/ 65389 w 153020"/>
                    <a:gd name="connsiteY11" fmla="*/ 177275 h 180430"/>
                    <a:gd name="connsiteX12" fmla="*/ 575 w 153020"/>
                    <a:gd name="connsiteY12" fmla="*/ 94219 h 180430"/>
                    <a:gd name="connsiteX13" fmla="*/ 31794 w 153020"/>
                    <a:gd name="connsiteY13" fmla="*/ 78723 h 180430"/>
                    <a:gd name="connsiteX14" fmla="*/ 34605 w 153020"/>
                    <a:gd name="connsiteY14" fmla="*/ 50467 h 180430"/>
                    <a:gd name="connsiteX15" fmla="*/ 57031 w 153020"/>
                    <a:gd name="connsiteY15" fmla="*/ 49655 h 180430"/>
                    <a:gd name="connsiteX16" fmla="*/ 61823 w 153020"/>
                    <a:gd name="connsiteY16" fmla="*/ 19722 h 180430"/>
                    <a:gd name="connsiteX0" fmla="*/ 61261 w 152458"/>
                    <a:gd name="connsiteY0" fmla="*/ 19722 h 178621"/>
                    <a:gd name="connsiteX1" fmla="*/ 53289 w 152458"/>
                    <a:gd name="connsiteY1" fmla="*/ 43 h 178621"/>
                    <a:gd name="connsiteX2" fmla="*/ 80241 w 152458"/>
                    <a:gd name="connsiteY2" fmla="*/ 16954 h 178621"/>
                    <a:gd name="connsiteX3" fmla="*/ 79756 w 152458"/>
                    <a:gd name="connsiteY3" fmla="*/ 65889 h 178621"/>
                    <a:gd name="connsiteX4" fmla="*/ 83247 w 152458"/>
                    <a:gd name="connsiteY4" fmla="*/ 99921 h 178621"/>
                    <a:gd name="connsiteX5" fmla="*/ 116686 w 152458"/>
                    <a:gd name="connsiteY5" fmla="*/ 125007 h 178621"/>
                    <a:gd name="connsiteX6" fmla="*/ 152337 w 152458"/>
                    <a:gd name="connsiteY6" fmla="*/ 139593 h 178621"/>
                    <a:gd name="connsiteX7" fmla="*/ 123168 w 152458"/>
                    <a:gd name="connsiteY7" fmla="*/ 147694 h 178621"/>
                    <a:gd name="connsiteX8" fmla="*/ 115066 w 152458"/>
                    <a:gd name="connsiteY8" fmla="*/ 157417 h 178621"/>
                    <a:gd name="connsiteX9" fmla="*/ 134511 w 152458"/>
                    <a:gd name="connsiteY9" fmla="*/ 172002 h 178621"/>
                    <a:gd name="connsiteX10" fmla="*/ 79415 w 152458"/>
                    <a:gd name="connsiteY10" fmla="*/ 163899 h 178621"/>
                    <a:gd name="connsiteX11" fmla="*/ 64827 w 152458"/>
                    <a:gd name="connsiteY11" fmla="*/ 177275 h 178621"/>
                    <a:gd name="connsiteX12" fmla="*/ 55109 w 152458"/>
                    <a:gd name="connsiteY12" fmla="*/ 125008 h 178621"/>
                    <a:gd name="connsiteX13" fmla="*/ 13 w 152458"/>
                    <a:gd name="connsiteY13" fmla="*/ 94219 h 178621"/>
                    <a:gd name="connsiteX14" fmla="*/ 31232 w 152458"/>
                    <a:gd name="connsiteY14" fmla="*/ 78723 h 178621"/>
                    <a:gd name="connsiteX15" fmla="*/ 34043 w 152458"/>
                    <a:gd name="connsiteY15" fmla="*/ 50467 h 178621"/>
                    <a:gd name="connsiteX16" fmla="*/ 56469 w 152458"/>
                    <a:gd name="connsiteY16" fmla="*/ 49655 h 178621"/>
                    <a:gd name="connsiteX17" fmla="*/ 61261 w 152458"/>
                    <a:gd name="connsiteY17" fmla="*/ 19722 h 178621"/>
                    <a:gd name="connsiteX0" fmla="*/ 61261 w 152458"/>
                    <a:gd name="connsiteY0" fmla="*/ 19722 h 181699"/>
                    <a:gd name="connsiteX1" fmla="*/ 53289 w 152458"/>
                    <a:gd name="connsiteY1" fmla="*/ 43 h 181699"/>
                    <a:gd name="connsiteX2" fmla="*/ 80241 w 152458"/>
                    <a:gd name="connsiteY2" fmla="*/ 16954 h 181699"/>
                    <a:gd name="connsiteX3" fmla="*/ 79756 w 152458"/>
                    <a:gd name="connsiteY3" fmla="*/ 65889 h 181699"/>
                    <a:gd name="connsiteX4" fmla="*/ 83247 w 152458"/>
                    <a:gd name="connsiteY4" fmla="*/ 99921 h 181699"/>
                    <a:gd name="connsiteX5" fmla="*/ 116686 w 152458"/>
                    <a:gd name="connsiteY5" fmla="*/ 125007 h 181699"/>
                    <a:gd name="connsiteX6" fmla="*/ 152337 w 152458"/>
                    <a:gd name="connsiteY6" fmla="*/ 139593 h 181699"/>
                    <a:gd name="connsiteX7" fmla="*/ 123168 w 152458"/>
                    <a:gd name="connsiteY7" fmla="*/ 147694 h 181699"/>
                    <a:gd name="connsiteX8" fmla="*/ 115066 w 152458"/>
                    <a:gd name="connsiteY8" fmla="*/ 157417 h 181699"/>
                    <a:gd name="connsiteX9" fmla="*/ 134511 w 152458"/>
                    <a:gd name="connsiteY9" fmla="*/ 172002 h 181699"/>
                    <a:gd name="connsiteX10" fmla="*/ 79415 w 152458"/>
                    <a:gd name="connsiteY10" fmla="*/ 163899 h 181699"/>
                    <a:gd name="connsiteX11" fmla="*/ 51863 w 152458"/>
                    <a:gd name="connsiteY11" fmla="*/ 180516 h 181699"/>
                    <a:gd name="connsiteX12" fmla="*/ 55109 w 152458"/>
                    <a:gd name="connsiteY12" fmla="*/ 125008 h 181699"/>
                    <a:gd name="connsiteX13" fmla="*/ 13 w 152458"/>
                    <a:gd name="connsiteY13" fmla="*/ 94219 h 181699"/>
                    <a:gd name="connsiteX14" fmla="*/ 31232 w 152458"/>
                    <a:gd name="connsiteY14" fmla="*/ 78723 h 181699"/>
                    <a:gd name="connsiteX15" fmla="*/ 34043 w 152458"/>
                    <a:gd name="connsiteY15" fmla="*/ 50467 h 181699"/>
                    <a:gd name="connsiteX16" fmla="*/ 56469 w 152458"/>
                    <a:gd name="connsiteY16" fmla="*/ 49655 h 181699"/>
                    <a:gd name="connsiteX17" fmla="*/ 61261 w 152458"/>
                    <a:gd name="connsiteY17" fmla="*/ 19722 h 181699"/>
                    <a:gd name="connsiteX0" fmla="*/ 61258 w 152455"/>
                    <a:gd name="connsiteY0" fmla="*/ 19722 h 181545"/>
                    <a:gd name="connsiteX1" fmla="*/ 53286 w 152455"/>
                    <a:gd name="connsiteY1" fmla="*/ 43 h 181545"/>
                    <a:gd name="connsiteX2" fmla="*/ 80238 w 152455"/>
                    <a:gd name="connsiteY2" fmla="*/ 16954 h 181545"/>
                    <a:gd name="connsiteX3" fmla="*/ 79753 w 152455"/>
                    <a:gd name="connsiteY3" fmla="*/ 65889 h 181545"/>
                    <a:gd name="connsiteX4" fmla="*/ 83244 w 152455"/>
                    <a:gd name="connsiteY4" fmla="*/ 99921 h 181545"/>
                    <a:gd name="connsiteX5" fmla="*/ 116683 w 152455"/>
                    <a:gd name="connsiteY5" fmla="*/ 125007 h 181545"/>
                    <a:gd name="connsiteX6" fmla="*/ 152334 w 152455"/>
                    <a:gd name="connsiteY6" fmla="*/ 139593 h 181545"/>
                    <a:gd name="connsiteX7" fmla="*/ 123165 w 152455"/>
                    <a:gd name="connsiteY7" fmla="*/ 147694 h 181545"/>
                    <a:gd name="connsiteX8" fmla="*/ 115063 w 152455"/>
                    <a:gd name="connsiteY8" fmla="*/ 157417 h 181545"/>
                    <a:gd name="connsiteX9" fmla="*/ 134508 w 152455"/>
                    <a:gd name="connsiteY9" fmla="*/ 172002 h 181545"/>
                    <a:gd name="connsiteX10" fmla="*/ 79412 w 152455"/>
                    <a:gd name="connsiteY10" fmla="*/ 163899 h 181545"/>
                    <a:gd name="connsiteX11" fmla="*/ 51860 w 152455"/>
                    <a:gd name="connsiteY11" fmla="*/ 180516 h 181545"/>
                    <a:gd name="connsiteX12" fmla="*/ 69690 w 152455"/>
                    <a:gd name="connsiteY12" fmla="*/ 128249 h 181545"/>
                    <a:gd name="connsiteX13" fmla="*/ 10 w 152455"/>
                    <a:gd name="connsiteY13" fmla="*/ 94219 h 181545"/>
                    <a:gd name="connsiteX14" fmla="*/ 31229 w 152455"/>
                    <a:gd name="connsiteY14" fmla="*/ 78723 h 181545"/>
                    <a:gd name="connsiteX15" fmla="*/ 34040 w 152455"/>
                    <a:gd name="connsiteY15" fmla="*/ 50467 h 181545"/>
                    <a:gd name="connsiteX16" fmla="*/ 56466 w 152455"/>
                    <a:gd name="connsiteY16" fmla="*/ 49655 h 181545"/>
                    <a:gd name="connsiteX17" fmla="*/ 61258 w 152455"/>
                    <a:gd name="connsiteY17" fmla="*/ 19722 h 181545"/>
                    <a:gd name="connsiteX0" fmla="*/ 61271 w 152468"/>
                    <a:gd name="connsiteY0" fmla="*/ 19722 h 181545"/>
                    <a:gd name="connsiteX1" fmla="*/ 53299 w 152468"/>
                    <a:gd name="connsiteY1" fmla="*/ 43 h 181545"/>
                    <a:gd name="connsiteX2" fmla="*/ 80251 w 152468"/>
                    <a:gd name="connsiteY2" fmla="*/ 16954 h 181545"/>
                    <a:gd name="connsiteX3" fmla="*/ 79766 w 152468"/>
                    <a:gd name="connsiteY3" fmla="*/ 65889 h 181545"/>
                    <a:gd name="connsiteX4" fmla="*/ 83257 w 152468"/>
                    <a:gd name="connsiteY4" fmla="*/ 99921 h 181545"/>
                    <a:gd name="connsiteX5" fmla="*/ 116696 w 152468"/>
                    <a:gd name="connsiteY5" fmla="*/ 125007 h 181545"/>
                    <a:gd name="connsiteX6" fmla="*/ 152347 w 152468"/>
                    <a:gd name="connsiteY6" fmla="*/ 139593 h 181545"/>
                    <a:gd name="connsiteX7" fmla="*/ 123178 w 152468"/>
                    <a:gd name="connsiteY7" fmla="*/ 147694 h 181545"/>
                    <a:gd name="connsiteX8" fmla="*/ 115076 w 152468"/>
                    <a:gd name="connsiteY8" fmla="*/ 157417 h 181545"/>
                    <a:gd name="connsiteX9" fmla="*/ 134521 w 152468"/>
                    <a:gd name="connsiteY9" fmla="*/ 172002 h 181545"/>
                    <a:gd name="connsiteX10" fmla="*/ 79425 w 152468"/>
                    <a:gd name="connsiteY10" fmla="*/ 163899 h 181545"/>
                    <a:gd name="connsiteX11" fmla="*/ 51873 w 152468"/>
                    <a:gd name="connsiteY11" fmla="*/ 180516 h 181545"/>
                    <a:gd name="connsiteX12" fmla="*/ 69703 w 152468"/>
                    <a:gd name="connsiteY12" fmla="*/ 128249 h 181545"/>
                    <a:gd name="connsiteX13" fmla="*/ 47016 w 152468"/>
                    <a:gd name="connsiteY13" fmla="*/ 110423 h 181545"/>
                    <a:gd name="connsiteX14" fmla="*/ 23 w 152468"/>
                    <a:gd name="connsiteY14" fmla="*/ 94219 h 181545"/>
                    <a:gd name="connsiteX15" fmla="*/ 31242 w 152468"/>
                    <a:gd name="connsiteY15" fmla="*/ 78723 h 181545"/>
                    <a:gd name="connsiteX16" fmla="*/ 34053 w 152468"/>
                    <a:gd name="connsiteY16" fmla="*/ 50467 h 181545"/>
                    <a:gd name="connsiteX17" fmla="*/ 56479 w 152468"/>
                    <a:gd name="connsiteY17" fmla="*/ 49655 h 181545"/>
                    <a:gd name="connsiteX18" fmla="*/ 61271 w 152468"/>
                    <a:gd name="connsiteY18" fmla="*/ 19722 h 181545"/>
                    <a:gd name="connsiteX0" fmla="*/ 61271 w 152468"/>
                    <a:gd name="connsiteY0" fmla="*/ 21468 h 183291"/>
                    <a:gd name="connsiteX1" fmla="*/ 53299 w 152468"/>
                    <a:gd name="connsiteY1" fmla="*/ 1789 h 183291"/>
                    <a:gd name="connsiteX2" fmla="*/ 79766 w 152468"/>
                    <a:gd name="connsiteY2" fmla="*/ 67635 h 183291"/>
                    <a:gd name="connsiteX3" fmla="*/ 83257 w 152468"/>
                    <a:gd name="connsiteY3" fmla="*/ 101667 h 183291"/>
                    <a:gd name="connsiteX4" fmla="*/ 116696 w 152468"/>
                    <a:gd name="connsiteY4" fmla="*/ 126753 h 183291"/>
                    <a:gd name="connsiteX5" fmla="*/ 152347 w 152468"/>
                    <a:gd name="connsiteY5" fmla="*/ 141339 h 183291"/>
                    <a:gd name="connsiteX6" fmla="*/ 123178 w 152468"/>
                    <a:gd name="connsiteY6" fmla="*/ 149440 h 183291"/>
                    <a:gd name="connsiteX7" fmla="*/ 115076 w 152468"/>
                    <a:gd name="connsiteY7" fmla="*/ 159163 h 183291"/>
                    <a:gd name="connsiteX8" fmla="*/ 134521 w 152468"/>
                    <a:gd name="connsiteY8" fmla="*/ 173748 h 183291"/>
                    <a:gd name="connsiteX9" fmla="*/ 79425 w 152468"/>
                    <a:gd name="connsiteY9" fmla="*/ 165645 h 183291"/>
                    <a:gd name="connsiteX10" fmla="*/ 51873 w 152468"/>
                    <a:gd name="connsiteY10" fmla="*/ 182262 h 183291"/>
                    <a:gd name="connsiteX11" fmla="*/ 69703 w 152468"/>
                    <a:gd name="connsiteY11" fmla="*/ 129995 h 183291"/>
                    <a:gd name="connsiteX12" fmla="*/ 47016 w 152468"/>
                    <a:gd name="connsiteY12" fmla="*/ 112169 h 183291"/>
                    <a:gd name="connsiteX13" fmla="*/ 23 w 152468"/>
                    <a:gd name="connsiteY13" fmla="*/ 95965 h 183291"/>
                    <a:gd name="connsiteX14" fmla="*/ 31242 w 152468"/>
                    <a:gd name="connsiteY14" fmla="*/ 80469 h 183291"/>
                    <a:gd name="connsiteX15" fmla="*/ 34053 w 152468"/>
                    <a:gd name="connsiteY15" fmla="*/ 52213 h 183291"/>
                    <a:gd name="connsiteX16" fmla="*/ 56479 w 152468"/>
                    <a:gd name="connsiteY16" fmla="*/ 51401 h 183291"/>
                    <a:gd name="connsiteX17" fmla="*/ 61271 w 152468"/>
                    <a:gd name="connsiteY17" fmla="*/ 21468 h 183291"/>
                    <a:gd name="connsiteX0" fmla="*/ 61271 w 152468"/>
                    <a:gd name="connsiteY0" fmla="*/ 0 h 161823"/>
                    <a:gd name="connsiteX1" fmla="*/ 79766 w 152468"/>
                    <a:gd name="connsiteY1" fmla="*/ 46167 h 161823"/>
                    <a:gd name="connsiteX2" fmla="*/ 83257 w 152468"/>
                    <a:gd name="connsiteY2" fmla="*/ 80199 h 161823"/>
                    <a:gd name="connsiteX3" fmla="*/ 116696 w 152468"/>
                    <a:gd name="connsiteY3" fmla="*/ 105285 h 161823"/>
                    <a:gd name="connsiteX4" fmla="*/ 152347 w 152468"/>
                    <a:gd name="connsiteY4" fmla="*/ 119871 h 161823"/>
                    <a:gd name="connsiteX5" fmla="*/ 123178 w 152468"/>
                    <a:gd name="connsiteY5" fmla="*/ 127972 h 161823"/>
                    <a:gd name="connsiteX6" fmla="*/ 115076 w 152468"/>
                    <a:gd name="connsiteY6" fmla="*/ 137695 h 161823"/>
                    <a:gd name="connsiteX7" fmla="*/ 134521 w 152468"/>
                    <a:gd name="connsiteY7" fmla="*/ 152280 h 161823"/>
                    <a:gd name="connsiteX8" fmla="*/ 79425 w 152468"/>
                    <a:gd name="connsiteY8" fmla="*/ 144177 h 161823"/>
                    <a:gd name="connsiteX9" fmla="*/ 51873 w 152468"/>
                    <a:gd name="connsiteY9" fmla="*/ 160794 h 161823"/>
                    <a:gd name="connsiteX10" fmla="*/ 69703 w 152468"/>
                    <a:gd name="connsiteY10" fmla="*/ 108527 h 161823"/>
                    <a:gd name="connsiteX11" fmla="*/ 47016 w 152468"/>
                    <a:gd name="connsiteY11" fmla="*/ 90701 h 161823"/>
                    <a:gd name="connsiteX12" fmla="*/ 23 w 152468"/>
                    <a:gd name="connsiteY12" fmla="*/ 74497 h 161823"/>
                    <a:gd name="connsiteX13" fmla="*/ 31242 w 152468"/>
                    <a:gd name="connsiteY13" fmla="*/ 59001 h 161823"/>
                    <a:gd name="connsiteX14" fmla="*/ 34053 w 152468"/>
                    <a:gd name="connsiteY14" fmla="*/ 30745 h 161823"/>
                    <a:gd name="connsiteX15" fmla="*/ 56479 w 152468"/>
                    <a:gd name="connsiteY15" fmla="*/ 29933 h 161823"/>
                    <a:gd name="connsiteX16" fmla="*/ 61271 w 152468"/>
                    <a:gd name="connsiteY16" fmla="*/ 0 h 161823"/>
                    <a:gd name="connsiteX0" fmla="*/ 56479 w 152468"/>
                    <a:gd name="connsiteY0" fmla="*/ 415 h 132305"/>
                    <a:gd name="connsiteX1" fmla="*/ 79766 w 152468"/>
                    <a:gd name="connsiteY1" fmla="*/ 16649 h 132305"/>
                    <a:gd name="connsiteX2" fmla="*/ 83257 w 152468"/>
                    <a:gd name="connsiteY2" fmla="*/ 50681 h 132305"/>
                    <a:gd name="connsiteX3" fmla="*/ 116696 w 152468"/>
                    <a:gd name="connsiteY3" fmla="*/ 75767 h 132305"/>
                    <a:gd name="connsiteX4" fmla="*/ 152347 w 152468"/>
                    <a:gd name="connsiteY4" fmla="*/ 90353 h 132305"/>
                    <a:gd name="connsiteX5" fmla="*/ 123178 w 152468"/>
                    <a:gd name="connsiteY5" fmla="*/ 98454 h 132305"/>
                    <a:gd name="connsiteX6" fmla="*/ 115076 w 152468"/>
                    <a:gd name="connsiteY6" fmla="*/ 108177 h 132305"/>
                    <a:gd name="connsiteX7" fmla="*/ 134521 w 152468"/>
                    <a:gd name="connsiteY7" fmla="*/ 122762 h 132305"/>
                    <a:gd name="connsiteX8" fmla="*/ 79425 w 152468"/>
                    <a:gd name="connsiteY8" fmla="*/ 114659 h 132305"/>
                    <a:gd name="connsiteX9" fmla="*/ 51873 w 152468"/>
                    <a:gd name="connsiteY9" fmla="*/ 131276 h 132305"/>
                    <a:gd name="connsiteX10" fmla="*/ 69703 w 152468"/>
                    <a:gd name="connsiteY10" fmla="*/ 79009 h 132305"/>
                    <a:gd name="connsiteX11" fmla="*/ 47016 w 152468"/>
                    <a:gd name="connsiteY11" fmla="*/ 61183 h 132305"/>
                    <a:gd name="connsiteX12" fmla="*/ 23 w 152468"/>
                    <a:gd name="connsiteY12" fmla="*/ 44979 h 132305"/>
                    <a:gd name="connsiteX13" fmla="*/ 31242 w 152468"/>
                    <a:gd name="connsiteY13" fmla="*/ 29483 h 132305"/>
                    <a:gd name="connsiteX14" fmla="*/ 34053 w 152468"/>
                    <a:gd name="connsiteY14" fmla="*/ 1227 h 132305"/>
                    <a:gd name="connsiteX15" fmla="*/ 56479 w 152468"/>
                    <a:gd name="connsiteY15" fmla="*/ 415 h 132305"/>
                    <a:gd name="connsiteX0" fmla="*/ 34053 w 152468"/>
                    <a:gd name="connsiteY0" fmla="*/ 311 h 131389"/>
                    <a:gd name="connsiteX1" fmla="*/ 79766 w 152468"/>
                    <a:gd name="connsiteY1" fmla="*/ 15733 h 131389"/>
                    <a:gd name="connsiteX2" fmla="*/ 83257 w 152468"/>
                    <a:gd name="connsiteY2" fmla="*/ 49765 h 131389"/>
                    <a:gd name="connsiteX3" fmla="*/ 116696 w 152468"/>
                    <a:gd name="connsiteY3" fmla="*/ 74851 h 131389"/>
                    <a:gd name="connsiteX4" fmla="*/ 152347 w 152468"/>
                    <a:gd name="connsiteY4" fmla="*/ 89437 h 131389"/>
                    <a:gd name="connsiteX5" fmla="*/ 123178 w 152468"/>
                    <a:gd name="connsiteY5" fmla="*/ 97538 h 131389"/>
                    <a:gd name="connsiteX6" fmla="*/ 115076 w 152468"/>
                    <a:gd name="connsiteY6" fmla="*/ 107261 h 131389"/>
                    <a:gd name="connsiteX7" fmla="*/ 134521 w 152468"/>
                    <a:gd name="connsiteY7" fmla="*/ 121846 h 131389"/>
                    <a:gd name="connsiteX8" fmla="*/ 79425 w 152468"/>
                    <a:gd name="connsiteY8" fmla="*/ 113743 h 131389"/>
                    <a:gd name="connsiteX9" fmla="*/ 51873 w 152468"/>
                    <a:gd name="connsiteY9" fmla="*/ 130360 h 131389"/>
                    <a:gd name="connsiteX10" fmla="*/ 69703 w 152468"/>
                    <a:gd name="connsiteY10" fmla="*/ 78093 h 131389"/>
                    <a:gd name="connsiteX11" fmla="*/ 47016 w 152468"/>
                    <a:gd name="connsiteY11" fmla="*/ 60267 h 131389"/>
                    <a:gd name="connsiteX12" fmla="*/ 23 w 152468"/>
                    <a:gd name="connsiteY12" fmla="*/ 44063 h 131389"/>
                    <a:gd name="connsiteX13" fmla="*/ 31242 w 152468"/>
                    <a:gd name="connsiteY13" fmla="*/ 28567 h 131389"/>
                    <a:gd name="connsiteX14" fmla="*/ 34053 w 152468"/>
                    <a:gd name="connsiteY14" fmla="*/ 311 h 131389"/>
                    <a:gd name="connsiteX0" fmla="*/ 34053 w 152468"/>
                    <a:gd name="connsiteY0" fmla="*/ 0 h 131078"/>
                    <a:gd name="connsiteX1" fmla="*/ 83257 w 152468"/>
                    <a:gd name="connsiteY1" fmla="*/ 49454 h 131078"/>
                    <a:gd name="connsiteX2" fmla="*/ 116696 w 152468"/>
                    <a:gd name="connsiteY2" fmla="*/ 74540 h 131078"/>
                    <a:gd name="connsiteX3" fmla="*/ 152347 w 152468"/>
                    <a:gd name="connsiteY3" fmla="*/ 89126 h 131078"/>
                    <a:gd name="connsiteX4" fmla="*/ 123178 w 152468"/>
                    <a:gd name="connsiteY4" fmla="*/ 97227 h 131078"/>
                    <a:gd name="connsiteX5" fmla="*/ 115076 w 152468"/>
                    <a:gd name="connsiteY5" fmla="*/ 106950 h 131078"/>
                    <a:gd name="connsiteX6" fmla="*/ 134521 w 152468"/>
                    <a:gd name="connsiteY6" fmla="*/ 121535 h 131078"/>
                    <a:gd name="connsiteX7" fmla="*/ 79425 w 152468"/>
                    <a:gd name="connsiteY7" fmla="*/ 113432 h 131078"/>
                    <a:gd name="connsiteX8" fmla="*/ 51873 w 152468"/>
                    <a:gd name="connsiteY8" fmla="*/ 130049 h 131078"/>
                    <a:gd name="connsiteX9" fmla="*/ 69703 w 152468"/>
                    <a:gd name="connsiteY9" fmla="*/ 77782 h 131078"/>
                    <a:gd name="connsiteX10" fmla="*/ 47016 w 152468"/>
                    <a:gd name="connsiteY10" fmla="*/ 59956 h 131078"/>
                    <a:gd name="connsiteX11" fmla="*/ 23 w 152468"/>
                    <a:gd name="connsiteY11" fmla="*/ 43752 h 131078"/>
                    <a:gd name="connsiteX12" fmla="*/ 31242 w 152468"/>
                    <a:gd name="connsiteY12" fmla="*/ 28256 h 131078"/>
                    <a:gd name="connsiteX13" fmla="*/ 34053 w 152468"/>
                    <a:gd name="connsiteY13" fmla="*/ 0 h 131078"/>
                    <a:gd name="connsiteX0" fmla="*/ 34053 w 152468"/>
                    <a:gd name="connsiteY0" fmla="*/ 0 h 131078"/>
                    <a:gd name="connsiteX1" fmla="*/ 83257 w 152468"/>
                    <a:gd name="connsiteY1" fmla="*/ 49454 h 131078"/>
                    <a:gd name="connsiteX2" fmla="*/ 116696 w 152468"/>
                    <a:gd name="connsiteY2" fmla="*/ 74540 h 131078"/>
                    <a:gd name="connsiteX3" fmla="*/ 152347 w 152468"/>
                    <a:gd name="connsiteY3" fmla="*/ 89126 h 131078"/>
                    <a:gd name="connsiteX4" fmla="*/ 123178 w 152468"/>
                    <a:gd name="connsiteY4" fmla="*/ 97227 h 131078"/>
                    <a:gd name="connsiteX5" fmla="*/ 115076 w 152468"/>
                    <a:gd name="connsiteY5" fmla="*/ 106950 h 131078"/>
                    <a:gd name="connsiteX6" fmla="*/ 134521 w 152468"/>
                    <a:gd name="connsiteY6" fmla="*/ 121535 h 131078"/>
                    <a:gd name="connsiteX7" fmla="*/ 79425 w 152468"/>
                    <a:gd name="connsiteY7" fmla="*/ 113432 h 131078"/>
                    <a:gd name="connsiteX8" fmla="*/ 51873 w 152468"/>
                    <a:gd name="connsiteY8" fmla="*/ 130049 h 131078"/>
                    <a:gd name="connsiteX9" fmla="*/ 55119 w 152468"/>
                    <a:gd name="connsiteY9" fmla="*/ 77782 h 131078"/>
                    <a:gd name="connsiteX10" fmla="*/ 47016 w 152468"/>
                    <a:gd name="connsiteY10" fmla="*/ 59956 h 131078"/>
                    <a:gd name="connsiteX11" fmla="*/ 23 w 152468"/>
                    <a:gd name="connsiteY11" fmla="*/ 43752 h 131078"/>
                    <a:gd name="connsiteX12" fmla="*/ 31242 w 152468"/>
                    <a:gd name="connsiteY12" fmla="*/ 28256 h 131078"/>
                    <a:gd name="connsiteX13" fmla="*/ 34053 w 152468"/>
                    <a:gd name="connsiteY13" fmla="*/ 0 h 131078"/>
                    <a:gd name="connsiteX0" fmla="*/ 34053 w 152468"/>
                    <a:gd name="connsiteY0" fmla="*/ 0 h 130477"/>
                    <a:gd name="connsiteX1" fmla="*/ 83257 w 152468"/>
                    <a:gd name="connsiteY1" fmla="*/ 49454 h 130477"/>
                    <a:gd name="connsiteX2" fmla="*/ 116696 w 152468"/>
                    <a:gd name="connsiteY2" fmla="*/ 74540 h 130477"/>
                    <a:gd name="connsiteX3" fmla="*/ 152347 w 152468"/>
                    <a:gd name="connsiteY3" fmla="*/ 89126 h 130477"/>
                    <a:gd name="connsiteX4" fmla="*/ 123178 w 152468"/>
                    <a:gd name="connsiteY4" fmla="*/ 97227 h 130477"/>
                    <a:gd name="connsiteX5" fmla="*/ 115076 w 152468"/>
                    <a:gd name="connsiteY5" fmla="*/ 106950 h 130477"/>
                    <a:gd name="connsiteX6" fmla="*/ 134521 w 152468"/>
                    <a:gd name="connsiteY6" fmla="*/ 121535 h 130477"/>
                    <a:gd name="connsiteX7" fmla="*/ 69702 w 152468"/>
                    <a:gd name="connsiteY7" fmla="*/ 103710 h 130477"/>
                    <a:gd name="connsiteX8" fmla="*/ 51873 w 152468"/>
                    <a:gd name="connsiteY8" fmla="*/ 130049 h 130477"/>
                    <a:gd name="connsiteX9" fmla="*/ 55119 w 152468"/>
                    <a:gd name="connsiteY9" fmla="*/ 77782 h 130477"/>
                    <a:gd name="connsiteX10" fmla="*/ 47016 w 152468"/>
                    <a:gd name="connsiteY10" fmla="*/ 59956 h 130477"/>
                    <a:gd name="connsiteX11" fmla="*/ 23 w 152468"/>
                    <a:gd name="connsiteY11" fmla="*/ 43752 h 130477"/>
                    <a:gd name="connsiteX12" fmla="*/ 31242 w 152468"/>
                    <a:gd name="connsiteY12" fmla="*/ 28256 h 130477"/>
                    <a:gd name="connsiteX13" fmla="*/ 34053 w 152468"/>
                    <a:gd name="connsiteY13" fmla="*/ 0 h 130477"/>
                    <a:gd name="connsiteX0" fmla="*/ 34053 w 152468"/>
                    <a:gd name="connsiteY0" fmla="*/ 0 h 130518"/>
                    <a:gd name="connsiteX1" fmla="*/ 83257 w 152468"/>
                    <a:gd name="connsiteY1" fmla="*/ 49454 h 130518"/>
                    <a:gd name="connsiteX2" fmla="*/ 116696 w 152468"/>
                    <a:gd name="connsiteY2" fmla="*/ 74540 h 130518"/>
                    <a:gd name="connsiteX3" fmla="*/ 152347 w 152468"/>
                    <a:gd name="connsiteY3" fmla="*/ 89126 h 130518"/>
                    <a:gd name="connsiteX4" fmla="*/ 123178 w 152468"/>
                    <a:gd name="connsiteY4" fmla="*/ 97227 h 130518"/>
                    <a:gd name="connsiteX5" fmla="*/ 115076 w 152468"/>
                    <a:gd name="connsiteY5" fmla="*/ 106950 h 130518"/>
                    <a:gd name="connsiteX6" fmla="*/ 69702 w 152468"/>
                    <a:gd name="connsiteY6" fmla="*/ 103710 h 130518"/>
                    <a:gd name="connsiteX7" fmla="*/ 51873 w 152468"/>
                    <a:gd name="connsiteY7" fmla="*/ 130049 h 130518"/>
                    <a:gd name="connsiteX8" fmla="*/ 55119 w 152468"/>
                    <a:gd name="connsiteY8" fmla="*/ 77782 h 130518"/>
                    <a:gd name="connsiteX9" fmla="*/ 47016 w 152468"/>
                    <a:gd name="connsiteY9" fmla="*/ 59956 h 130518"/>
                    <a:gd name="connsiteX10" fmla="*/ 23 w 152468"/>
                    <a:gd name="connsiteY10" fmla="*/ 43752 h 130518"/>
                    <a:gd name="connsiteX11" fmla="*/ 31242 w 152468"/>
                    <a:gd name="connsiteY11" fmla="*/ 28256 h 130518"/>
                    <a:gd name="connsiteX12" fmla="*/ 34053 w 152468"/>
                    <a:gd name="connsiteY12" fmla="*/ 0 h 130518"/>
                    <a:gd name="connsiteX0" fmla="*/ 34053 w 152468"/>
                    <a:gd name="connsiteY0" fmla="*/ 0 h 130518"/>
                    <a:gd name="connsiteX1" fmla="*/ 83257 w 152468"/>
                    <a:gd name="connsiteY1" fmla="*/ 49454 h 130518"/>
                    <a:gd name="connsiteX2" fmla="*/ 116696 w 152468"/>
                    <a:gd name="connsiteY2" fmla="*/ 74540 h 130518"/>
                    <a:gd name="connsiteX3" fmla="*/ 152347 w 152468"/>
                    <a:gd name="connsiteY3" fmla="*/ 89126 h 130518"/>
                    <a:gd name="connsiteX4" fmla="*/ 123178 w 152468"/>
                    <a:gd name="connsiteY4" fmla="*/ 97227 h 130518"/>
                    <a:gd name="connsiteX5" fmla="*/ 97251 w 152468"/>
                    <a:gd name="connsiteY5" fmla="*/ 95607 h 130518"/>
                    <a:gd name="connsiteX6" fmla="*/ 69702 w 152468"/>
                    <a:gd name="connsiteY6" fmla="*/ 103710 h 130518"/>
                    <a:gd name="connsiteX7" fmla="*/ 51873 w 152468"/>
                    <a:gd name="connsiteY7" fmla="*/ 130049 h 130518"/>
                    <a:gd name="connsiteX8" fmla="*/ 55119 w 152468"/>
                    <a:gd name="connsiteY8" fmla="*/ 77782 h 130518"/>
                    <a:gd name="connsiteX9" fmla="*/ 47016 w 152468"/>
                    <a:gd name="connsiteY9" fmla="*/ 59956 h 130518"/>
                    <a:gd name="connsiteX10" fmla="*/ 23 w 152468"/>
                    <a:gd name="connsiteY10" fmla="*/ 43752 h 130518"/>
                    <a:gd name="connsiteX11" fmla="*/ 31242 w 152468"/>
                    <a:gd name="connsiteY11" fmla="*/ 28256 h 130518"/>
                    <a:gd name="connsiteX12" fmla="*/ 34053 w 152468"/>
                    <a:gd name="connsiteY12" fmla="*/ 0 h 130518"/>
                    <a:gd name="connsiteX0" fmla="*/ 68083 w 152468"/>
                    <a:gd name="connsiteY0" fmla="*/ 1771 h 106361"/>
                    <a:gd name="connsiteX1" fmla="*/ 83257 w 152468"/>
                    <a:gd name="connsiteY1" fmla="*/ 25297 h 106361"/>
                    <a:gd name="connsiteX2" fmla="*/ 116696 w 152468"/>
                    <a:gd name="connsiteY2" fmla="*/ 50383 h 106361"/>
                    <a:gd name="connsiteX3" fmla="*/ 152347 w 152468"/>
                    <a:gd name="connsiteY3" fmla="*/ 64969 h 106361"/>
                    <a:gd name="connsiteX4" fmla="*/ 123178 w 152468"/>
                    <a:gd name="connsiteY4" fmla="*/ 73070 h 106361"/>
                    <a:gd name="connsiteX5" fmla="*/ 97251 w 152468"/>
                    <a:gd name="connsiteY5" fmla="*/ 71450 h 106361"/>
                    <a:gd name="connsiteX6" fmla="*/ 69702 w 152468"/>
                    <a:gd name="connsiteY6" fmla="*/ 79553 h 106361"/>
                    <a:gd name="connsiteX7" fmla="*/ 51873 w 152468"/>
                    <a:gd name="connsiteY7" fmla="*/ 105892 h 106361"/>
                    <a:gd name="connsiteX8" fmla="*/ 55119 w 152468"/>
                    <a:gd name="connsiteY8" fmla="*/ 53625 h 106361"/>
                    <a:gd name="connsiteX9" fmla="*/ 47016 w 152468"/>
                    <a:gd name="connsiteY9" fmla="*/ 35799 h 106361"/>
                    <a:gd name="connsiteX10" fmla="*/ 23 w 152468"/>
                    <a:gd name="connsiteY10" fmla="*/ 19595 h 106361"/>
                    <a:gd name="connsiteX11" fmla="*/ 31242 w 152468"/>
                    <a:gd name="connsiteY11" fmla="*/ 4099 h 106361"/>
                    <a:gd name="connsiteX12" fmla="*/ 68083 w 152468"/>
                    <a:gd name="connsiteY12" fmla="*/ 1771 h 106361"/>
                    <a:gd name="connsiteX0" fmla="*/ 68083 w 152468"/>
                    <a:gd name="connsiteY0" fmla="*/ 1771 h 106361"/>
                    <a:gd name="connsiteX1" fmla="*/ 83257 w 152468"/>
                    <a:gd name="connsiteY1" fmla="*/ 25297 h 106361"/>
                    <a:gd name="connsiteX2" fmla="*/ 116696 w 152468"/>
                    <a:gd name="connsiteY2" fmla="*/ 50383 h 106361"/>
                    <a:gd name="connsiteX3" fmla="*/ 152347 w 152468"/>
                    <a:gd name="connsiteY3" fmla="*/ 64969 h 106361"/>
                    <a:gd name="connsiteX4" fmla="*/ 123178 w 152468"/>
                    <a:gd name="connsiteY4" fmla="*/ 73070 h 106361"/>
                    <a:gd name="connsiteX5" fmla="*/ 97251 w 152468"/>
                    <a:gd name="connsiteY5" fmla="*/ 71450 h 106361"/>
                    <a:gd name="connsiteX6" fmla="*/ 69702 w 152468"/>
                    <a:gd name="connsiteY6" fmla="*/ 79553 h 106361"/>
                    <a:gd name="connsiteX7" fmla="*/ 51873 w 152468"/>
                    <a:gd name="connsiteY7" fmla="*/ 105892 h 106361"/>
                    <a:gd name="connsiteX8" fmla="*/ 43776 w 152468"/>
                    <a:gd name="connsiteY8" fmla="*/ 53625 h 106361"/>
                    <a:gd name="connsiteX9" fmla="*/ 47016 w 152468"/>
                    <a:gd name="connsiteY9" fmla="*/ 35799 h 106361"/>
                    <a:gd name="connsiteX10" fmla="*/ 23 w 152468"/>
                    <a:gd name="connsiteY10" fmla="*/ 19595 h 106361"/>
                    <a:gd name="connsiteX11" fmla="*/ 31242 w 152468"/>
                    <a:gd name="connsiteY11" fmla="*/ 4099 h 106361"/>
                    <a:gd name="connsiteX12" fmla="*/ 68083 w 152468"/>
                    <a:gd name="connsiteY12" fmla="*/ 1771 h 106361"/>
                    <a:gd name="connsiteX0" fmla="*/ 68083 w 152468"/>
                    <a:gd name="connsiteY0" fmla="*/ 1771 h 106361"/>
                    <a:gd name="connsiteX1" fmla="*/ 83257 w 152468"/>
                    <a:gd name="connsiteY1" fmla="*/ 25297 h 106361"/>
                    <a:gd name="connsiteX2" fmla="*/ 116696 w 152468"/>
                    <a:gd name="connsiteY2" fmla="*/ 50383 h 106361"/>
                    <a:gd name="connsiteX3" fmla="*/ 152347 w 152468"/>
                    <a:gd name="connsiteY3" fmla="*/ 64969 h 106361"/>
                    <a:gd name="connsiteX4" fmla="*/ 123178 w 152468"/>
                    <a:gd name="connsiteY4" fmla="*/ 73070 h 106361"/>
                    <a:gd name="connsiteX5" fmla="*/ 97251 w 152468"/>
                    <a:gd name="connsiteY5" fmla="*/ 71450 h 106361"/>
                    <a:gd name="connsiteX6" fmla="*/ 69702 w 152468"/>
                    <a:gd name="connsiteY6" fmla="*/ 79553 h 106361"/>
                    <a:gd name="connsiteX7" fmla="*/ 51873 w 152468"/>
                    <a:gd name="connsiteY7" fmla="*/ 105892 h 106361"/>
                    <a:gd name="connsiteX8" fmla="*/ 43776 w 152468"/>
                    <a:gd name="connsiteY8" fmla="*/ 53625 h 106361"/>
                    <a:gd name="connsiteX9" fmla="*/ 34053 w 152468"/>
                    <a:gd name="connsiteY9" fmla="*/ 45522 h 106361"/>
                    <a:gd name="connsiteX10" fmla="*/ 23 w 152468"/>
                    <a:gd name="connsiteY10" fmla="*/ 19595 h 106361"/>
                    <a:gd name="connsiteX11" fmla="*/ 31242 w 152468"/>
                    <a:gd name="connsiteY11" fmla="*/ 4099 h 106361"/>
                    <a:gd name="connsiteX12" fmla="*/ 68083 w 152468"/>
                    <a:gd name="connsiteY12" fmla="*/ 1771 h 106361"/>
                    <a:gd name="connsiteX0" fmla="*/ 68077 w 152462"/>
                    <a:gd name="connsiteY0" fmla="*/ 0 h 104590"/>
                    <a:gd name="connsiteX1" fmla="*/ 83251 w 152462"/>
                    <a:gd name="connsiteY1" fmla="*/ 23526 h 104590"/>
                    <a:gd name="connsiteX2" fmla="*/ 116690 w 152462"/>
                    <a:gd name="connsiteY2" fmla="*/ 48612 h 104590"/>
                    <a:gd name="connsiteX3" fmla="*/ 152341 w 152462"/>
                    <a:gd name="connsiteY3" fmla="*/ 63198 h 104590"/>
                    <a:gd name="connsiteX4" fmla="*/ 123172 w 152462"/>
                    <a:gd name="connsiteY4" fmla="*/ 71299 h 104590"/>
                    <a:gd name="connsiteX5" fmla="*/ 97245 w 152462"/>
                    <a:gd name="connsiteY5" fmla="*/ 69679 h 104590"/>
                    <a:gd name="connsiteX6" fmla="*/ 69696 w 152462"/>
                    <a:gd name="connsiteY6" fmla="*/ 77782 h 104590"/>
                    <a:gd name="connsiteX7" fmla="*/ 51867 w 152462"/>
                    <a:gd name="connsiteY7" fmla="*/ 104121 h 104590"/>
                    <a:gd name="connsiteX8" fmla="*/ 43770 w 152462"/>
                    <a:gd name="connsiteY8" fmla="*/ 51854 h 104590"/>
                    <a:gd name="connsiteX9" fmla="*/ 34047 w 152462"/>
                    <a:gd name="connsiteY9" fmla="*/ 43751 h 104590"/>
                    <a:gd name="connsiteX10" fmla="*/ 17 w 152462"/>
                    <a:gd name="connsiteY10" fmla="*/ 17824 h 104590"/>
                    <a:gd name="connsiteX11" fmla="*/ 44200 w 152462"/>
                    <a:gd name="connsiteY11" fmla="*/ 21773 h 104590"/>
                    <a:gd name="connsiteX12" fmla="*/ 68077 w 152462"/>
                    <a:gd name="connsiteY12" fmla="*/ 0 h 104590"/>
                    <a:gd name="connsiteX0" fmla="*/ 76176 w 160561"/>
                    <a:gd name="connsiteY0" fmla="*/ 0 h 104590"/>
                    <a:gd name="connsiteX1" fmla="*/ 91350 w 160561"/>
                    <a:gd name="connsiteY1" fmla="*/ 23526 h 104590"/>
                    <a:gd name="connsiteX2" fmla="*/ 124789 w 160561"/>
                    <a:gd name="connsiteY2" fmla="*/ 48612 h 104590"/>
                    <a:gd name="connsiteX3" fmla="*/ 160440 w 160561"/>
                    <a:gd name="connsiteY3" fmla="*/ 63198 h 104590"/>
                    <a:gd name="connsiteX4" fmla="*/ 131271 w 160561"/>
                    <a:gd name="connsiteY4" fmla="*/ 71299 h 104590"/>
                    <a:gd name="connsiteX5" fmla="*/ 105344 w 160561"/>
                    <a:gd name="connsiteY5" fmla="*/ 69679 h 104590"/>
                    <a:gd name="connsiteX6" fmla="*/ 77795 w 160561"/>
                    <a:gd name="connsiteY6" fmla="*/ 77782 h 104590"/>
                    <a:gd name="connsiteX7" fmla="*/ 59966 w 160561"/>
                    <a:gd name="connsiteY7" fmla="*/ 104121 h 104590"/>
                    <a:gd name="connsiteX8" fmla="*/ 51869 w 160561"/>
                    <a:gd name="connsiteY8" fmla="*/ 51854 h 104590"/>
                    <a:gd name="connsiteX9" fmla="*/ 42146 w 160561"/>
                    <a:gd name="connsiteY9" fmla="*/ 43751 h 104590"/>
                    <a:gd name="connsiteX10" fmla="*/ 14 w 160561"/>
                    <a:gd name="connsiteY10" fmla="*/ 35649 h 104590"/>
                    <a:gd name="connsiteX11" fmla="*/ 52299 w 160561"/>
                    <a:gd name="connsiteY11" fmla="*/ 21773 h 104590"/>
                    <a:gd name="connsiteX12" fmla="*/ 76176 w 160561"/>
                    <a:gd name="connsiteY12" fmla="*/ 0 h 104590"/>
                    <a:gd name="connsiteX0" fmla="*/ 76176 w 160561"/>
                    <a:gd name="connsiteY0" fmla="*/ 0 h 104590"/>
                    <a:gd name="connsiteX1" fmla="*/ 91350 w 160561"/>
                    <a:gd name="connsiteY1" fmla="*/ 23526 h 104590"/>
                    <a:gd name="connsiteX2" fmla="*/ 124789 w 160561"/>
                    <a:gd name="connsiteY2" fmla="*/ 48612 h 104590"/>
                    <a:gd name="connsiteX3" fmla="*/ 160440 w 160561"/>
                    <a:gd name="connsiteY3" fmla="*/ 63198 h 104590"/>
                    <a:gd name="connsiteX4" fmla="*/ 131271 w 160561"/>
                    <a:gd name="connsiteY4" fmla="*/ 71299 h 104590"/>
                    <a:gd name="connsiteX5" fmla="*/ 105344 w 160561"/>
                    <a:gd name="connsiteY5" fmla="*/ 69679 h 104590"/>
                    <a:gd name="connsiteX6" fmla="*/ 77795 w 160561"/>
                    <a:gd name="connsiteY6" fmla="*/ 77782 h 104590"/>
                    <a:gd name="connsiteX7" fmla="*/ 59966 w 160561"/>
                    <a:gd name="connsiteY7" fmla="*/ 104121 h 104590"/>
                    <a:gd name="connsiteX8" fmla="*/ 51869 w 160561"/>
                    <a:gd name="connsiteY8" fmla="*/ 51854 h 104590"/>
                    <a:gd name="connsiteX9" fmla="*/ 42146 w 160561"/>
                    <a:gd name="connsiteY9" fmla="*/ 43751 h 104590"/>
                    <a:gd name="connsiteX10" fmla="*/ 14 w 160561"/>
                    <a:gd name="connsiteY10" fmla="*/ 35649 h 104590"/>
                    <a:gd name="connsiteX11" fmla="*/ 52299 w 160561"/>
                    <a:gd name="connsiteY11" fmla="*/ 21773 h 104590"/>
                    <a:gd name="connsiteX12" fmla="*/ 76176 w 160561"/>
                    <a:gd name="connsiteY12" fmla="*/ 0 h 104590"/>
                    <a:gd name="connsiteX0" fmla="*/ 76176 w 171870"/>
                    <a:gd name="connsiteY0" fmla="*/ 0 h 104590"/>
                    <a:gd name="connsiteX1" fmla="*/ 91350 w 171870"/>
                    <a:gd name="connsiteY1" fmla="*/ 23526 h 104590"/>
                    <a:gd name="connsiteX2" fmla="*/ 124789 w 171870"/>
                    <a:gd name="connsiteY2" fmla="*/ 48612 h 104590"/>
                    <a:gd name="connsiteX3" fmla="*/ 171783 w 171870"/>
                    <a:gd name="connsiteY3" fmla="*/ 71301 h 104590"/>
                    <a:gd name="connsiteX4" fmla="*/ 131271 w 171870"/>
                    <a:gd name="connsiteY4" fmla="*/ 71299 h 104590"/>
                    <a:gd name="connsiteX5" fmla="*/ 105344 w 171870"/>
                    <a:gd name="connsiteY5" fmla="*/ 69679 h 104590"/>
                    <a:gd name="connsiteX6" fmla="*/ 77795 w 171870"/>
                    <a:gd name="connsiteY6" fmla="*/ 77782 h 104590"/>
                    <a:gd name="connsiteX7" fmla="*/ 59966 w 171870"/>
                    <a:gd name="connsiteY7" fmla="*/ 104121 h 104590"/>
                    <a:gd name="connsiteX8" fmla="*/ 51869 w 171870"/>
                    <a:gd name="connsiteY8" fmla="*/ 51854 h 104590"/>
                    <a:gd name="connsiteX9" fmla="*/ 42146 w 171870"/>
                    <a:gd name="connsiteY9" fmla="*/ 43751 h 104590"/>
                    <a:gd name="connsiteX10" fmla="*/ 14 w 171870"/>
                    <a:gd name="connsiteY10" fmla="*/ 35649 h 104590"/>
                    <a:gd name="connsiteX11" fmla="*/ 52299 w 171870"/>
                    <a:gd name="connsiteY11" fmla="*/ 21773 h 104590"/>
                    <a:gd name="connsiteX12" fmla="*/ 76176 w 171870"/>
                    <a:gd name="connsiteY12" fmla="*/ 0 h 10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870" h="104590">
                      <a:moveTo>
                        <a:pt x="76176" y="0"/>
                      </a:moveTo>
                      <a:cubicBezTo>
                        <a:pt x="84845" y="3533"/>
                        <a:pt x="77576" y="11103"/>
                        <a:pt x="91350" y="23526"/>
                      </a:cubicBezTo>
                      <a:cubicBezTo>
                        <a:pt x="105124" y="35949"/>
                        <a:pt x="113274" y="42000"/>
                        <a:pt x="124789" y="48612"/>
                      </a:cubicBezTo>
                      <a:cubicBezTo>
                        <a:pt x="136304" y="55224"/>
                        <a:pt x="169623" y="66169"/>
                        <a:pt x="171783" y="71301"/>
                      </a:cubicBezTo>
                      <a:cubicBezTo>
                        <a:pt x="173943" y="76433"/>
                        <a:pt x="135322" y="67788"/>
                        <a:pt x="131271" y="71299"/>
                      </a:cubicBezTo>
                      <a:cubicBezTo>
                        <a:pt x="127220" y="74810"/>
                        <a:pt x="114257" y="68599"/>
                        <a:pt x="105344" y="69679"/>
                      </a:cubicBezTo>
                      <a:cubicBezTo>
                        <a:pt x="96431" y="70759"/>
                        <a:pt x="88329" y="73932"/>
                        <a:pt x="77795" y="77782"/>
                      </a:cubicBezTo>
                      <a:cubicBezTo>
                        <a:pt x="60779" y="81632"/>
                        <a:pt x="64287" y="108442"/>
                        <a:pt x="59966" y="104121"/>
                      </a:cubicBezTo>
                      <a:cubicBezTo>
                        <a:pt x="55645" y="99800"/>
                        <a:pt x="54299" y="62996"/>
                        <a:pt x="51869" y="51854"/>
                      </a:cubicBezTo>
                      <a:cubicBezTo>
                        <a:pt x="49439" y="40712"/>
                        <a:pt x="53759" y="49423"/>
                        <a:pt x="42146" y="43751"/>
                      </a:cubicBezTo>
                      <a:cubicBezTo>
                        <a:pt x="30533" y="38079"/>
                        <a:pt x="1023" y="41473"/>
                        <a:pt x="14" y="35649"/>
                      </a:cubicBezTo>
                      <a:cubicBezTo>
                        <a:pt x="-995" y="29826"/>
                        <a:pt x="52569" y="30685"/>
                        <a:pt x="52299" y="21773"/>
                      </a:cubicBezTo>
                      <a:cubicBezTo>
                        <a:pt x="52029" y="12861"/>
                        <a:pt x="68089" y="2139"/>
                        <a:pt x="76176" y="0"/>
                      </a:cubicBezTo>
                      <a:close/>
                    </a:path>
                  </a:pathLst>
                </a:custGeom>
                <a:grpFill/>
                <a:ln w="12700" cap="flat" cmpd="sng">
                  <a:noFill/>
                  <a:prstDash val="solid"/>
                  <a:round/>
                  <a:headEnd type="none" w="med" len="med"/>
                  <a:tailEnd type="none" w="med" len="med"/>
                </a:ln>
                <a:effectLst/>
              </p:spPr>
              <p:txBody>
                <a:bodyPr/>
                <a:lstStyle/>
                <a:p>
                  <a:endParaRPr lang="en-US" sz="1600"/>
                </a:p>
              </p:txBody>
            </p:sp>
          </p:grpSp>
          <p:sp>
            <p:nvSpPr>
              <p:cNvPr id="120" name="Freeform 42405"/>
              <p:cNvSpPr>
                <a:spLocks noChangeAspect="1"/>
              </p:cNvSpPr>
              <p:nvPr/>
            </p:nvSpPr>
            <p:spPr bwMode="auto">
              <a:xfrm flipH="1">
                <a:off x="6499005" y="3401027"/>
                <a:ext cx="670322" cy="1084213"/>
              </a:xfrm>
              <a:custGeom>
                <a:avLst/>
                <a:gdLst>
                  <a:gd name="T0" fmla="*/ 6467913 w 1973"/>
                  <a:gd name="T1" fmla="*/ 361965736 h 3197"/>
                  <a:gd name="T2" fmla="*/ 48149088 w 1973"/>
                  <a:gd name="T3" fmla="*/ 360533277 h 3197"/>
                  <a:gd name="T4" fmla="*/ 20481525 w 1973"/>
                  <a:gd name="T5" fmla="*/ 343706372 h 3197"/>
                  <a:gd name="T6" fmla="*/ 26589777 w 1973"/>
                  <a:gd name="T7" fmla="*/ 251334911 h 3197"/>
                  <a:gd name="T8" fmla="*/ 99173070 w 1973"/>
                  <a:gd name="T9" fmla="*/ 239520415 h 3197"/>
                  <a:gd name="T10" fmla="*/ 81925502 w 1973"/>
                  <a:gd name="T11" fmla="*/ 221261052 h 3197"/>
                  <a:gd name="T12" fmla="*/ 24434206 w 1973"/>
                  <a:gd name="T13" fmla="*/ 233433961 h 3197"/>
                  <a:gd name="T14" fmla="*/ 18685016 w 1973"/>
                  <a:gd name="T15" fmla="*/ 118864771 h 3197"/>
                  <a:gd name="T16" fmla="*/ 34495137 w 1973"/>
                  <a:gd name="T17" fmla="*/ 28641998 h 3197"/>
                  <a:gd name="T18" fmla="*/ 116420639 w 1973"/>
                  <a:gd name="T19" fmla="*/ 15395044 h 3197"/>
                  <a:gd name="T20" fmla="*/ 320156908 w 1973"/>
                  <a:gd name="T21" fmla="*/ 120655046 h 3197"/>
                  <a:gd name="T22" fmla="*/ 260868503 w 1973"/>
                  <a:gd name="T23" fmla="*/ 218038318 h 3197"/>
                  <a:gd name="T24" fmla="*/ 237512682 w 1973"/>
                  <a:gd name="T25" fmla="*/ 232001502 h 3197"/>
                  <a:gd name="T26" fmla="*/ 261946888 w 1973"/>
                  <a:gd name="T27" fmla="*/ 247038731 h 3197"/>
                  <a:gd name="T28" fmla="*/ 267696077 w 1973"/>
                  <a:gd name="T29" fmla="*/ 225915047 h 3197"/>
                  <a:gd name="T30" fmla="*/ 367587871 w 1973"/>
                  <a:gd name="T31" fmla="*/ 146074909 h 3197"/>
                  <a:gd name="T32" fmla="*/ 521377943 w 1973"/>
                  <a:gd name="T33" fmla="*/ 286421777 h 3197"/>
                  <a:gd name="T34" fmla="*/ 478259321 w 1973"/>
                  <a:gd name="T35" fmla="*/ 400990369 h 3197"/>
                  <a:gd name="T36" fmla="*/ 407113475 w 1973"/>
                  <a:gd name="T37" fmla="*/ 420682191 h 3197"/>
                  <a:gd name="T38" fmla="*/ 392022077 w 1973"/>
                  <a:gd name="T39" fmla="*/ 416027597 h 3197"/>
                  <a:gd name="T40" fmla="*/ 403879518 w 1973"/>
                  <a:gd name="T41" fmla="*/ 449682005 h 3197"/>
                  <a:gd name="T42" fmla="*/ 416455683 w 1973"/>
                  <a:gd name="T43" fmla="*/ 434644776 h 3197"/>
                  <a:gd name="T44" fmla="*/ 487601529 w 1973"/>
                  <a:gd name="T45" fmla="*/ 406719008 h 3197"/>
                  <a:gd name="T46" fmla="*/ 556232742 w 1973"/>
                  <a:gd name="T47" fmla="*/ 310767595 h 3197"/>
                  <a:gd name="T48" fmla="*/ 672294319 w 1973"/>
                  <a:gd name="T49" fmla="*/ 478682417 h 3197"/>
                  <a:gd name="T50" fmla="*/ 696727925 w 1973"/>
                  <a:gd name="T51" fmla="*/ 601843967 h 3197"/>
                  <a:gd name="T52" fmla="*/ 597913917 w 1973"/>
                  <a:gd name="T53" fmla="*/ 684906240 h 3197"/>
                  <a:gd name="T54" fmla="*/ 491554209 w 1973"/>
                  <a:gd name="T55" fmla="*/ 619387101 h 3197"/>
                  <a:gd name="T56" fmla="*/ 543296916 w 1973"/>
                  <a:gd name="T57" fmla="*/ 688486191 h 3197"/>
                  <a:gd name="T58" fmla="*/ 491554209 w 1973"/>
                  <a:gd name="T59" fmla="*/ 757227465 h 3197"/>
                  <a:gd name="T60" fmla="*/ 560185422 w 1973"/>
                  <a:gd name="T61" fmla="*/ 705671509 h 3197"/>
                  <a:gd name="T62" fmla="*/ 644985219 w 1973"/>
                  <a:gd name="T63" fmla="*/ 688486191 h 3197"/>
                  <a:gd name="T64" fmla="*/ 662232788 w 1973"/>
                  <a:gd name="T65" fmla="*/ 757227465 h 3197"/>
                  <a:gd name="T66" fmla="*/ 593961836 w 1973"/>
                  <a:gd name="T67" fmla="*/ 947340015 h 3197"/>
                  <a:gd name="T68" fmla="*/ 508801778 w 1973"/>
                  <a:gd name="T69" fmla="*/ 1033624423 h 3197"/>
                  <a:gd name="T70" fmla="*/ 406035689 w 1973"/>
                  <a:gd name="T71" fmla="*/ 1137094749 h 3197"/>
                  <a:gd name="T72" fmla="*/ 273085605 w 1973"/>
                  <a:gd name="T73" fmla="*/ 1079093925 h 3197"/>
                  <a:gd name="T74" fmla="*/ 287099217 w 1973"/>
                  <a:gd name="T75" fmla="*/ 964525334 h 3197"/>
                  <a:gd name="T76" fmla="*/ 321594355 w 1973"/>
                  <a:gd name="T77" fmla="*/ 912611562 h 3197"/>
                  <a:gd name="T78" fmla="*/ 389506244 w 1973"/>
                  <a:gd name="T79" fmla="*/ 843511874 h 3197"/>
                  <a:gd name="T80" fmla="*/ 423282658 w 1973"/>
                  <a:gd name="T81" fmla="*/ 825968740 h 3197"/>
                  <a:gd name="T82" fmla="*/ 321594355 w 1973"/>
                  <a:gd name="T83" fmla="*/ 825968740 h 3197"/>
                  <a:gd name="T84" fmla="*/ 218827666 w 1973"/>
                  <a:gd name="T85" fmla="*/ 791956516 h 3197"/>
                  <a:gd name="T86" fmla="*/ 151993562 w 1973"/>
                  <a:gd name="T87" fmla="*/ 797326741 h 3197"/>
                  <a:gd name="T88" fmla="*/ 82644225 w 1973"/>
                  <a:gd name="T89" fmla="*/ 791956516 h 3197"/>
                  <a:gd name="T90" fmla="*/ 31261181 w 1973"/>
                  <a:gd name="T91" fmla="*/ 774771198 h 3197"/>
                  <a:gd name="T92" fmla="*/ 19762802 w 1973"/>
                  <a:gd name="T93" fmla="*/ 727153606 h 3197"/>
                  <a:gd name="T94" fmla="*/ 9342208 w 1973"/>
                  <a:gd name="T95" fmla="*/ 569263006 h 3197"/>
                  <a:gd name="T96" fmla="*/ 0 w 1973"/>
                  <a:gd name="T97" fmla="*/ 563176551 h 31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73" h="3197">
                    <a:moveTo>
                      <a:pt x="18" y="1011"/>
                    </a:moveTo>
                    <a:cubicBezTo>
                      <a:pt x="37" y="1011"/>
                      <a:pt x="129" y="1014"/>
                      <a:pt x="134" y="1007"/>
                    </a:cubicBezTo>
                    <a:cubicBezTo>
                      <a:pt x="140" y="999"/>
                      <a:pt x="66" y="1011"/>
                      <a:pt x="57" y="960"/>
                    </a:cubicBezTo>
                    <a:cubicBezTo>
                      <a:pt x="48" y="910"/>
                      <a:pt x="37" y="751"/>
                      <a:pt x="74" y="702"/>
                    </a:cubicBezTo>
                    <a:cubicBezTo>
                      <a:pt x="110" y="654"/>
                      <a:pt x="250" y="684"/>
                      <a:pt x="276" y="669"/>
                    </a:cubicBezTo>
                    <a:cubicBezTo>
                      <a:pt x="302" y="654"/>
                      <a:pt x="263" y="620"/>
                      <a:pt x="228" y="618"/>
                    </a:cubicBezTo>
                    <a:cubicBezTo>
                      <a:pt x="193" y="616"/>
                      <a:pt x="98" y="699"/>
                      <a:pt x="68" y="652"/>
                    </a:cubicBezTo>
                    <a:cubicBezTo>
                      <a:pt x="39" y="605"/>
                      <a:pt x="46" y="428"/>
                      <a:pt x="52" y="332"/>
                    </a:cubicBezTo>
                    <a:cubicBezTo>
                      <a:pt x="52" y="244"/>
                      <a:pt x="50" y="129"/>
                      <a:pt x="96" y="80"/>
                    </a:cubicBezTo>
                    <a:cubicBezTo>
                      <a:pt x="142" y="31"/>
                      <a:pt x="192" y="0"/>
                      <a:pt x="324" y="43"/>
                    </a:cubicBezTo>
                    <a:cubicBezTo>
                      <a:pt x="456" y="86"/>
                      <a:pt x="824" y="243"/>
                      <a:pt x="891" y="337"/>
                    </a:cubicBezTo>
                    <a:cubicBezTo>
                      <a:pt x="958" y="431"/>
                      <a:pt x="764" y="557"/>
                      <a:pt x="726" y="609"/>
                    </a:cubicBezTo>
                    <a:cubicBezTo>
                      <a:pt x="688" y="661"/>
                      <a:pt x="661" y="635"/>
                      <a:pt x="661" y="648"/>
                    </a:cubicBezTo>
                    <a:cubicBezTo>
                      <a:pt x="661" y="661"/>
                      <a:pt x="715" y="693"/>
                      <a:pt x="729" y="690"/>
                    </a:cubicBezTo>
                    <a:cubicBezTo>
                      <a:pt x="743" y="687"/>
                      <a:pt x="696" y="678"/>
                      <a:pt x="745" y="631"/>
                    </a:cubicBezTo>
                    <a:cubicBezTo>
                      <a:pt x="794" y="584"/>
                      <a:pt x="905" y="380"/>
                      <a:pt x="1023" y="408"/>
                    </a:cubicBezTo>
                    <a:cubicBezTo>
                      <a:pt x="1141" y="436"/>
                      <a:pt x="1400" y="681"/>
                      <a:pt x="1451" y="800"/>
                    </a:cubicBezTo>
                    <a:cubicBezTo>
                      <a:pt x="1476" y="897"/>
                      <a:pt x="1384" y="1058"/>
                      <a:pt x="1331" y="1120"/>
                    </a:cubicBezTo>
                    <a:cubicBezTo>
                      <a:pt x="1278" y="1182"/>
                      <a:pt x="1173" y="1168"/>
                      <a:pt x="1133" y="1175"/>
                    </a:cubicBezTo>
                    <a:cubicBezTo>
                      <a:pt x="1093" y="1182"/>
                      <a:pt x="1092" y="1149"/>
                      <a:pt x="1091" y="1162"/>
                    </a:cubicBezTo>
                    <a:cubicBezTo>
                      <a:pt x="1090" y="1175"/>
                      <a:pt x="1113" y="1247"/>
                      <a:pt x="1124" y="1256"/>
                    </a:cubicBezTo>
                    <a:cubicBezTo>
                      <a:pt x="1135" y="1265"/>
                      <a:pt x="1120" y="1234"/>
                      <a:pt x="1159" y="1214"/>
                    </a:cubicBezTo>
                    <a:cubicBezTo>
                      <a:pt x="1198" y="1194"/>
                      <a:pt x="1292" y="1194"/>
                      <a:pt x="1357" y="1136"/>
                    </a:cubicBezTo>
                    <a:cubicBezTo>
                      <a:pt x="1422" y="1078"/>
                      <a:pt x="1462" y="835"/>
                      <a:pt x="1548" y="868"/>
                    </a:cubicBezTo>
                    <a:cubicBezTo>
                      <a:pt x="1634" y="901"/>
                      <a:pt x="1806" y="1201"/>
                      <a:pt x="1871" y="1337"/>
                    </a:cubicBezTo>
                    <a:cubicBezTo>
                      <a:pt x="1936" y="1473"/>
                      <a:pt x="1973" y="1585"/>
                      <a:pt x="1939" y="1681"/>
                    </a:cubicBezTo>
                    <a:cubicBezTo>
                      <a:pt x="1905" y="1777"/>
                      <a:pt x="1759" y="1905"/>
                      <a:pt x="1664" y="1913"/>
                    </a:cubicBezTo>
                    <a:cubicBezTo>
                      <a:pt x="1569" y="1921"/>
                      <a:pt x="1393" y="1728"/>
                      <a:pt x="1368" y="1730"/>
                    </a:cubicBezTo>
                    <a:cubicBezTo>
                      <a:pt x="1343" y="1732"/>
                      <a:pt x="1512" y="1859"/>
                      <a:pt x="1512" y="1923"/>
                    </a:cubicBezTo>
                    <a:cubicBezTo>
                      <a:pt x="1512" y="1986"/>
                      <a:pt x="1361" y="2108"/>
                      <a:pt x="1368" y="2115"/>
                    </a:cubicBezTo>
                    <a:cubicBezTo>
                      <a:pt x="1377" y="2122"/>
                      <a:pt x="1488" y="2003"/>
                      <a:pt x="1559" y="1971"/>
                    </a:cubicBezTo>
                    <a:cubicBezTo>
                      <a:pt x="1629" y="1939"/>
                      <a:pt x="1749" y="1898"/>
                      <a:pt x="1795" y="1923"/>
                    </a:cubicBezTo>
                    <a:cubicBezTo>
                      <a:pt x="1843" y="1947"/>
                      <a:pt x="1867" y="1995"/>
                      <a:pt x="1843" y="2115"/>
                    </a:cubicBezTo>
                    <a:cubicBezTo>
                      <a:pt x="1819" y="2236"/>
                      <a:pt x="1725" y="2517"/>
                      <a:pt x="1653" y="2646"/>
                    </a:cubicBezTo>
                    <a:cubicBezTo>
                      <a:pt x="1582" y="2775"/>
                      <a:pt x="1502" y="2799"/>
                      <a:pt x="1416" y="2887"/>
                    </a:cubicBezTo>
                    <a:cubicBezTo>
                      <a:pt x="1329" y="2975"/>
                      <a:pt x="1241" y="3154"/>
                      <a:pt x="1130" y="3176"/>
                    </a:cubicBezTo>
                    <a:cubicBezTo>
                      <a:pt x="1022" y="3197"/>
                      <a:pt x="816" y="3094"/>
                      <a:pt x="760" y="3014"/>
                    </a:cubicBezTo>
                    <a:cubicBezTo>
                      <a:pt x="705" y="2934"/>
                      <a:pt x="777" y="2771"/>
                      <a:pt x="799" y="2694"/>
                    </a:cubicBezTo>
                    <a:cubicBezTo>
                      <a:pt x="821" y="2616"/>
                      <a:pt x="847" y="2605"/>
                      <a:pt x="895" y="2549"/>
                    </a:cubicBezTo>
                    <a:cubicBezTo>
                      <a:pt x="941" y="2493"/>
                      <a:pt x="1037" y="2397"/>
                      <a:pt x="1084" y="2356"/>
                    </a:cubicBezTo>
                    <a:cubicBezTo>
                      <a:pt x="1130" y="2317"/>
                      <a:pt x="1210" y="2317"/>
                      <a:pt x="1178" y="2307"/>
                    </a:cubicBezTo>
                    <a:cubicBezTo>
                      <a:pt x="1147" y="2300"/>
                      <a:pt x="989" y="2324"/>
                      <a:pt x="895" y="2307"/>
                    </a:cubicBezTo>
                    <a:cubicBezTo>
                      <a:pt x="799" y="2293"/>
                      <a:pt x="687" y="2225"/>
                      <a:pt x="609" y="2212"/>
                    </a:cubicBezTo>
                    <a:cubicBezTo>
                      <a:pt x="530" y="2199"/>
                      <a:pt x="488" y="2227"/>
                      <a:pt x="423" y="2227"/>
                    </a:cubicBezTo>
                    <a:cubicBezTo>
                      <a:pt x="361" y="2227"/>
                      <a:pt x="285" y="2223"/>
                      <a:pt x="230" y="2212"/>
                    </a:cubicBezTo>
                    <a:cubicBezTo>
                      <a:pt x="173" y="2201"/>
                      <a:pt x="116" y="2194"/>
                      <a:pt x="87" y="2164"/>
                    </a:cubicBezTo>
                    <a:cubicBezTo>
                      <a:pt x="59" y="2134"/>
                      <a:pt x="64" y="2126"/>
                      <a:pt x="55" y="2031"/>
                    </a:cubicBezTo>
                    <a:cubicBezTo>
                      <a:pt x="46" y="1936"/>
                      <a:pt x="35" y="1667"/>
                      <a:pt x="26" y="1590"/>
                    </a:cubicBezTo>
                    <a:cubicBezTo>
                      <a:pt x="17" y="1513"/>
                      <a:pt x="6" y="1577"/>
                      <a:pt x="0" y="1573"/>
                    </a:cubicBezTo>
                  </a:path>
                </a:pathLst>
              </a:custGeom>
              <a:noFill/>
              <a:ln w="28575" cap="flat" cmpd="sng">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121" name="Freeform 42406"/>
              <p:cNvSpPr>
                <a:spLocks noChangeAspect="1"/>
              </p:cNvSpPr>
              <p:nvPr/>
            </p:nvSpPr>
            <p:spPr bwMode="auto">
              <a:xfrm flipH="1">
                <a:off x="7098279" y="3778098"/>
                <a:ext cx="66402" cy="179602"/>
              </a:xfrm>
              <a:custGeom>
                <a:avLst/>
                <a:gdLst>
                  <a:gd name="T0" fmla="*/ 71006939 w 205"/>
                  <a:gd name="T1" fmla="*/ 0 h 659"/>
                  <a:gd name="T2" fmla="*/ 9698494 w 205"/>
                  <a:gd name="T3" fmla="*/ 42815869 h 659"/>
                  <a:gd name="T4" fmla="*/ 13508680 w 205"/>
                  <a:gd name="T5" fmla="*/ 103981138 h 659"/>
                  <a:gd name="T6" fmla="*/ 27017360 w 205"/>
                  <a:gd name="T7" fmla="*/ 139240948 h 659"/>
                  <a:gd name="T8" fmla="*/ 41564808 w 205"/>
                  <a:gd name="T9" fmla="*/ 237105619 h 659"/>
                  <a:gd name="T10" fmla="*/ 0 60000 65536"/>
                  <a:gd name="T11" fmla="*/ 0 60000 65536"/>
                  <a:gd name="T12" fmla="*/ 0 60000 65536"/>
                  <a:gd name="T13" fmla="*/ 0 60000 65536"/>
                  <a:gd name="T14" fmla="*/ 0 60000 65536"/>
                  <a:gd name="connsiteX0" fmla="*/ 10655 w 10655"/>
                  <a:gd name="connsiteY0" fmla="*/ 0 h 10800"/>
                  <a:gd name="connsiteX1" fmla="*/ 710 w 10655"/>
                  <a:gd name="connsiteY1" fmla="*/ 2606 h 10800"/>
                  <a:gd name="connsiteX2" fmla="*/ 1246 w 10655"/>
                  <a:gd name="connsiteY2" fmla="*/ 5185 h 10800"/>
                  <a:gd name="connsiteX3" fmla="*/ 3149 w 10655"/>
                  <a:gd name="connsiteY3" fmla="*/ 6673 h 10800"/>
                  <a:gd name="connsiteX4" fmla="*/ 5198 w 10655"/>
                  <a:gd name="connsiteY4" fmla="*/ 10800 h 10800"/>
                  <a:gd name="connsiteX0" fmla="*/ 9774 w 9774"/>
                  <a:gd name="connsiteY0" fmla="*/ 0 h 10800"/>
                  <a:gd name="connsiteX1" fmla="*/ 976 w 9774"/>
                  <a:gd name="connsiteY1" fmla="*/ 1555 h 10800"/>
                  <a:gd name="connsiteX2" fmla="*/ 365 w 9774"/>
                  <a:gd name="connsiteY2" fmla="*/ 5185 h 10800"/>
                  <a:gd name="connsiteX3" fmla="*/ 2268 w 9774"/>
                  <a:gd name="connsiteY3" fmla="*/ 6673 h 10800"/>
                  <a:gd name="connsiteX4" fmla="*/ 4317 w 9774"/>
                  <a:gd name="connsiteY4" fmla="*/ 10800 h 10800"/>
                  <a:gd name="connsiteX0" fmla="*/ 10000 w 10000"/>
                  <a:gd name="connsiteY0" fmla="*/ 0 h 9007"/>
                  <a:gd name="connsiteX1" fmla="*/ 999 w 10000"/>
                  <a:gd name="connsiteY1" fmla="*/ 1440 h 9007"/>
                  <a:gd name="connsiteX2" fmla="*/ 373 w 10000"/>
                  <a:gd name="connsiteY2" fmla="*/ 4801 h 9007"/>
                  <a:gd name="connsiteX3" fmla="*/ 2320 w 10000"/>
                  <a:gd name="connsiteY3" fmla="*/ 6179 h 9007"/>
                  <a:gd name="connsiteX4" fmla="*/ 5016 w 10000"/>
                  <a:gd name="connsiteY4" fmla="*/ 9007 h 9007"/>
                  <a:gd name="connsiteX0" fmla="*/ 10000 w 10000"/>
                  <a:gd name="connsiteY0" fmla="*/ 0 h 10000"/>
                  <a:gd name="connsiteX1" fmla="*/ 999 w 10000"/>
                  <a:gd name="connsiteY1" fmla="*/ 1599 h 10000"/>
                  <a:gd name="connsiteX2" fmla="*/ 373 w 10000"/>
                  <a:gd name="connsiteY2" fmla="*/ 5330 h 10000"/>
                  <a:gd name="connsiteX3" fmla="*/ 2320 w 10000"/>
                  <a:gd name="connsiteY3" fmla="*/ 6860 h 10000"/>
                  <a:gd name="connsiteX4" fmla="*/ 5016 w 10000"/>
                  <a:gd name="connsiteY4" fmla="*/ 10000 h 10000"/>
                  <a:gd name="connsiteX0" fmla="*/ 9935 w 9935"/>
                  <a:gd name="connsiteY0" fmla="*/ 0 h 10000"/>
                  <a:gd name="connsiteX1" fmla="*/ 934 w 9935"/>
                  <a:gd name="connsiteY1" fmla="*/ 1599 h 10000"/>
                  <a:gd name="connsiteX2" fmla="*/ 308 w 9935"/>
                  <a:gd name="connsiteY2" fmla="*/ 5330 h 10000"/>
                  <a:gd name="connsiteX3" fmla="*/ 1142 w 9935"/>
                  <a:gd name="connsiteY3" fmla="*/ 7464 h 10000"/>
                  <a:gd name="connsiteX4" fmla="*/ 4951 w 9935"/>
                  <a:gd name="connsiteY4" fmla="*/ 10000 h 10000"/>
                  <a:gd name="connsiteX0" fmla="*/ 10000 w 10000"/>
                  <a:gd name="connsiteY0" fmla="*/ 0 h 8241"/>
                  <a:gd name="connsiteX1" fmla="*/ 940 w 10000"/>
                  <a:gd name="connsiteY1" fmla="*/ 1599 h 8241"/>
                  <a:gd name="connsiteX2" fmla="*/ 310 w 10000"/>
                  <a:gd name="connsiteY2" fmla="*/ 5330 h 8241"/>
                  <a:gd name="connsiteX3" fmla="*/ 1149 w 10000"/>
                  <a:gd name="connsiteY3" fmla="*/ 7464 h 8241"/>
                  <a:gd name="connsiteX4" fmla="*/ 2312 w 10000"/>
                  <a:gd name="connsiteY4" fmla="*/ 8241 h 8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8241">
                    <a:moveTo>
                      <a:pt x="10000" y="0"/>
                    </a:moveTo>
                    <a:cubicBezTo>
                      <a:pt x="8543" y="296"/>
                      <a:pt x="2555" y="711"/>
                      <a:pt x="940" y="1599"/>
                    </a:cubicBezTo>
                    <a:cubicBezTo>
                      <a:pt x="-675" y="2487"/>
                      <a:pt x="275" y="4353"/>
                      <a:pt x="310" y="5330"/>
                    </a:cubicBezTo>
                    <a:cubicBezTo>
                      <a:pt x="345" y="6307"/>
                      <a:pt x="497" y="6496"/>
                      <a:pt x="1149" y="7464"/>
                    </a:cubicBezTo>
                    <a:cubicBezTo>
                      <a:pt x="1803" y="8430"/>
                      <a:pt x="1392" y="7367"/>
                      <a:pt x="2312" y="8241"/>
                    </a:cubicBezTo>
                  </a:path>
                </a:pathLst>
              </a:custGeom>
              <a:noFill/>
              <a:ln w="28575" cap="flat" cmpd="sng">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122" name="Freeform 42407"/>
              <p:cNvSpPr>
                <a:spLocks noChangeAspect="1"/>
              </p:cNvSpPr>
              <p:nvPr/>
            </p:nvSpPr>
            <p:spPr bwMode="auto">
              <a:xfrm flipH="1">
                <a:off x="7094468" y="3781417"/>
                <a:ext cx="70165" cy="227198"/>
              </a:xfrm>
              <a:custGeom>
                <a:avLst/>
                <a:gdLst>
                  <a:gd name="T0" fmla="*/ 68259158 w 114"/>
                  <a:gd name="T1" fmla="*/ 31060214 h 188"/>
                  <a:gd name="T2" fmla="*/ 12410351 w 114"/>
                  <a:gd name="T3" fmla="*/ 78271384 h 188"/>
                  <a:gd name="T4" fmla="*/ 23580781 w 114"/>
                  <a:gd name="T5" fmla="*/ 178904427 h 188"/>
                  <a:gd name="T6" fmla="*/ 49642518 w 114"/>
                  <a:gd name="T7" fmla="*/ 231085721 h 188"/>
                  <a:gd name="T8" fmla="*/ 52124588 w 114"/>
                  <a:gd name="T9" fmla="*/ 160268967 h 188"/>
                  <a:gd name="T10" fmla="*/ 63295018 w 114"/>
                  <a:gd name="T11" fmla="*/ 95664034 h 188"/>
                  <a:gd name="T12" fmla="*/ 104250289 w 114"/>
                  <a:gd name="T13" fmla="*/ 45968359 h 188"/>
                  <a:gd name="T14" fmla="*/ 140241421 w 114"/>
                  <a:gd name="T15" fmla="*/ 11181945 h 188"/>
                  <a:gd name="T16" fmla="*/ 122865816 w 114"/>
                  <a:gd name="T17" fmla="*/ 0 h 188"/>
                  <a:gd name="T18" fmla="*/ 68259158 w 114"/>
                  <a:gd name="T19" fmla="*/ 31060214 h 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4336 w 9432"/>
                  <a:gd name="connsiteY0" fmla="*/ 1330 h 19237"/>
                  <a:gd name="connsiteX1" fmla="*/ 388 w 9432"/>
                  <a:gd name="connsiteY1" fmla="*/ 3351 h 19237"/>
                  <a:gd name="connsiteX2" fmla="*/ 1178 w 9432"/>
                  <a:gd name="connsiteY2" fmla="*/ 7660 h 19237"/>
                  <a:gd name="connsiteX3" fmla="*/ 5823 w 9432"/>
                  <a:gd name="connsiteY3" fmla="*/ 19237 h 19237"/>
                  <a:gd name="connsiteX4" fmla="*/ 3195 w 9432"/>
                  <a:gd name="connsiteY4" fmla="*/ 6862 h 19237"/>
                  <a:gd name="connsiteX5" fmla="*/ 3985 w 9432"/>
                  <a:gd name="connsiteY5" fmla="*/ 4096 h 19237"/>
                  <a:gd name="connsiteX6" fmla="*/ 6879 w 9432"/>
                  <a:gd name="connsiteY6" fmla="*/ 1968 h 19237"/>
                  <a:gd name="connsiteX7" fmla="*/ 9423 w 9432"/>
                  <a:gd name="connsiteY7" fmla="*/ 479 h 19237"/>
                  <a:gd name="connsiteX8" fmla="*/ 8195 w 9432"/>
                  <a:gd name="connsiteY8" fmla="*/ 0 h 19237"/>
                  <a:gd name="connsiteX9" fmla="*/ 4336 w 9432"/>
                  <a:gd name="connsiteY9" fmla="*/ 1330 h 19237"/>
                  <a:gd name="connsiteX0" fmla="*/ 4597 w 10000"/>
                  <a:gd name="connsiteY0" fmla="*/ 691 h 10000"/>
                  <a:gd name="connsiteX1" fmla="*/ 411 w 10000"/>
                  <a:gd name="connsiteY1" fmla="*/ 1742 h 10000"/>
                  <a:gd name="connsiteX2" fmla="*/ 1249 w 10000"/>
                  <a:gd name="connsiteY2" fmla="*/ 3982 h 10000"/>
                  <a:gd name="connsiteX3" fmla="*/ 6174 w 10000"/>
                  <a:gd name="connsiteY3" fmla="*/ 10000 h 10000"/>
                  <a:gd name="connsiteX4" fmla="*/ 5368 w 10000"/>
                  <a:gd name="connsiteY4" fmla="*/ 7688 h 10000"/>
                  <a:gd name="connsiteX5" fmla="*/ 4225 w 10000"/>
                  <a:gd name="connsiteY5" fmla="*/ 2129 h 10000"/>
                  <a:gd name="connsiteX6" fmla="*/ 7293 w 10000"/>
                  <a:gd name="connsiteY6" fmla="*/ 1023 h 10000"/>
                  <a:gd name="connsiteX7" fmla="*/ 9990 w 10000"/>
                  <a:gd name="connsiteY7" fmla="*/ 249 h 10000"/>
                  <a:gd name="connsiteX8" fmla="*/ 8689 w 10000"/>
                  <a:gd name="connsiteY8" fmla="*/ 0 h 10000"/>
                  <a:gd name="connsiteX9" fmla="*/ 4597 w 10000"/>
                  <a:gd name="connsiteY9" fmla="*/ 691 h 10000"/>
                  <a:gd name="connsiteX0" fmla="*/ 4597 w 10000"/>
                  <a:gd name="connsiteY0" fmla="*/ 691 h 10000"/>
                  <a:gd name="connsiteX1" fmla="*/ 411 w 10000"/>
                  <a:gd name="connsiteY1" fmla="*/ 1742 h 10000"/>
                  <a:gd name="connsiteX2" fmla="*/ 1249 w 10000"/>
                  <a:gd name="connsiteY2" fmla="*/ 3982 h 10000"/>
                  <a:gd name="connsiteX3" fmla="*/ 6174 w 10000"/>
                  <a:gd name="connsiteY3" fmla="*/ 10000 h 10000"/>
                  <a:gd name="connsiteX4" fmla="*/ 5368 w 10000"/>
                  <a:gd name="connsiteY4" fmla="*/ 7688 h 10000"/>
                  <a:gd name="connsiteX5" fmla="*/ 7707 w 10000"/>
                  <a:gd name="connsiteY5" fmla="*/ 5106 h 10000"/>
                  <a:gd name="connsiteX6" fmla="*/ 4225 w 10000"/>
                  <a:gd name="connsiteY6" fmla="*/ 2129 h 10000"/>
                  <a:gd name="connsiteX7" fmla="*/ 7293 w 10000"/>
                  <a:gd name="connsiteY7" fmla="*/ 1023 h 10000"/>
                  <a:gd name="connsiteX8" fmla="*/ 9990 w 10000"/>
                  <a:gd name="connsiteY8" fmla="*/ 249 h 10000"/>
                  <a:gd name="connsiteX9" fmla="*/ 8689 w 10000"/>
                  <a:gd name="connsiteY9" fmla="*/ 0 h 10000"/>
                  <a:gd name="connsiteX10" fmla="*/ 4597 w 10000"/>
                  <a:gd name="connsiteY10" fmla="*/ 691 h 10000"/>
                  <a:gd name="connsiteX0" fmla="*/ 4597 w 10000"/>
                  <a:gd name="connsiteY0" fmla="*/ 691 h 10000"/>
                  <a:gd name="connsiteX1" fmla="*/ 411 w 10000"/>
                  <a:gd name="connsiteY1" fmla="*/ 1742 h 10000"/>
                  <a:gd name="connsiteX2" fmla="*/ 1249 w 10000"/>
                  <a:gd name="connsiteY2" fmla="*/ 3982 h 10000"/>
                  <a:gd name="connsiteX3" fmla="*/ 6174 w 10000"/>
                  <a:gd name="connsiteY3" fmla="*/ 10000 h 10000"/>
                  <a:gd name="connsiteX4" fmla="*/ 5863 w 10000"/>
                  <a:gd name="connsiteY4" fmla="*/ 7786 h 10000"/>
                  <a:gd name="connsiteX5" fmla="*/ 7707 w 10000"/>
                  <a:gd name="connsiteY5" fmla="*/ 5106 h 10000"/>
                  <a:gd name="connsiteX6" fmla="*/ 4225 w 10000"/>
                  <a:gd name="connsiteY6" fmla="*/ 2129 h 10000"/>
                  <a:gd name="connsiteX7" fmla="*/ 7293 w 10000"/>
                  <a:gd name="connsiteY7" fmla="*/ 1023 h 10000"/>
                  <a:gd name="connsiteX8" fmla="*/ 9990 w 10000"/>
                  <a:gd name="connsiteY8" fmla="*/ 249 h 10000"/>
                  <a:gd name="connsiteX9" fmla="*/ 8689 w 10000"/>
                  <a:gd name="connsiteY9" fmla="*/ 0 h 10000"/>
                  <a:gd name="connsiteX10" fmla="*/ 4597 w 10000"/>
                  <a:gd name="connsiteY10" fmla="*/ 691 h 10000"/>
                  <a:gd name="connsiteX0" fmla="*/ 4597 w 10451"/>
                  <a:gd name="connsiteY0" fmla="*/ 691 h 10000"/>
                  <a:gd name="connsiteX1" fmla="*/ 411 w 10451"/>
                  <a:gd name="connsiteY1" fmla="*/ 1742 h 10000"/>
                  <a:gd name="connsiteX2" fmla="*/ 1249 w 10451"/>
                  <a:gd name="connsiteY2" fmla="*/ 3982 h 10000"/>
                  <a:gd name="connsiteX3" fmla="*/ 6174 w 10451"/>
                  <a:gd name="connsiteY3" fmla="*/ 10000 h 10000"/>
                  <a:gd name="connsiteX4" fmla="*/ 5863 w 10451"/>
                  <a:gd name="connsiteY4" fmla="*/ 7786 h 10000"/>
                  <a:gd name="connsiteX5" fmla="*/ 7707 w 10451"/>
                  <a:gd name="connsiteY5" fmla="*/ 5106 h 10000"/>
                  <a:gd name="connsiteX6" fmla="*/ 10333 w 10451"/>
                  <a:gd name="connsiteY6" fmla="*/ 2620 h 10000"/>
                  <a:gd name="connsiteX7" fmla="*/ 7293 w 10451"/>
                  <a:gd name="connsiteY7" fmla="*/ 1023 h 10000"/>
                  <a:gd name="connsiteX8" fmla="*/ 9990 w 10451"/>
                  <a:gd name="connsiteY8" fmla="*/ 249 h 10000"/>
                  <a:gd name="connsiteX9" fmla="*/ 8689 w 10451"/>
                  <a:gd name="connsiteY9" fmla="*/ 0 h 10000"/>
                  <a:gd name="connsiteX10" fmla="*/ 4597 w 10451"/>
                  <a:gd name="connsiteY10" fmla="*/ 691 h 10000"/>
                  <a:gd name="connsiteX0" fmla="*/ 4597 w 10836"/>
                  <a:gd name="connsiteY0" fmla="*/ 691 h 10000"/>
                  <a:gd name="connsiteX1" fmla="*/ 411 w 10836"/>
                  <a:gd name="connsiteY1" fmla="*/ 1742 h 10000"/>
                  <a:gd name="connsiteX2" fmla="*/ 1249 w 10836"/>
                  <a:gd name="connsiteY2" fmla="*/ 3982 h 10000"/>
                  <a:gd name="connsiteX3" fmla="*/ 6174 w 10836"/>
                  <a:gd name="connsiteY3" fmla="*/ 10000 h 10000"/>
                  <a:gd name="connsiteX4" fmla="*/ 5863 w 10836"/>
                  <a:gd name="connsiteY4" fmla="*/ 7786 h 10000"/>
                  <a:gd name="connsiteX5" fmla="*/ 7707 w 10836"/>
                  <a:gd name="connsiteY5" fmla="*/ 5106 h 10000"/>
                  <a:gd name="connsiteX6" fmla="*/ 10333 w 10836"/>
                  <a:gd name="connsiteY6" fmla="*/ 2620 h 10000"/>
                  <a:gd name="connsiteX7" fmla="*/ 10595 w 10836"/>
                  <a:gd name="connsiteY7" fmla="*/ 729 h 10000"/>
                  <a:gd name="connsiteX8" fmla="*/ 9990 w 10836"/>
                  <a:gd name="connsiteY8" fmla="*/ 249 h 10000"/>
                  <a:gd name="connsiteX9" fmla="*/ 8689 w 10836"/>
                  <a:gd name="connsiteY9" fmla="*/ 0 h 10000"/>
                  <a:gd name="connsiteX10" fmla="*/ 4597 w 10836"/>
                  <a:gd name="connsiteY10" fmla="*/ 691 h 10000"/>
                  <a:gd name="connsiteX0" fmla="*/ 4246 w 10485"/>
                  <a:gd name="connsiteY0" fmla="*/ 691 h 10000"/>
                  <a:gd name="connsiteX1" fmla="*/ 60 w 10485"/>
                  <a:gd name="connsiteY1" fmla="*/ 1742 h 10000"/>
                  <a:gd name="connsiteX2" fmla="*/ 2054 w 10485"/>
                  <a:gd name="connsiteY2" fmla="*/ 6239 h 10000"/>
                  <a:gd name="connsiteX3" fmla="*/ 5823 w 10485"/>
                  <a:gd name="connsiteY3" fmla="*/ 10000 h 10000"/>
                  <a:gd name="connsiteX4" fmla="*/ 5512 w 10485"/>
                  <a:gd name="connsiteY4" fmla="*/ 7786 h 10000"/>
                  <a:gd name="connsiteX5" fmla="*/ 7356 w 10485"/>
                  <a:gd name="connsiteY5" fmla="*/ 5106 h 10000"/>
                  <a:gd name="connsiteX6" fmla="*/ 9982 w 10485"/>
                  <a:gd name="connsiteY6" fmla="*/ 2620 h 10000"/>
                  <a:gd name="connsiteX7" fmla="*/ 10244 w 10485"/>
                  <a:gd name="connsiteY7" fmla="*/ 729 h 10000"/>
                  <a:gd name="connsiteX8" fmla="*/ 9639 w 10485"/>
                  <a:gd name="connsiteY8" fmla="*/ 249 h 10000"/>
                  <a:gd name="connsiteX9" fmla="*/ 8338 w 10485"/>
                  <a:gd name="connsiteY9" fmla="*/ 0 h 10000"/>
                  <a:gd name="connsiteX10" fmla="*/ 4246 w 10485"/>
                  <a:gd name="connsiteY10" fmla="*/ 691 h 10000"/>
                  <a:gd name="connsiteX0" fmla="*/ 4439 w 10678"/>
                  <a:gd name="connsiteY0" fmla="*/ 691 h 10001"/>
                  <a:gd name="connsiteX1" fmla="*/ 253 w 10678"/>
                  <a:gd name="connsiteY1" fmla="*/ 1742 h 10001"/>
                  <a:gd name="connsiteX2" fmla="*/ 1067 w 10678"/>
                  <a:gd name="connsiteY2" fmla="*/ 6740 h 10001"/>
                  <a:gd name="connsiteX3" fmla="*/ 6016 w 10678"/>
                  <a:gd name="connsiteY3" fmla="*/ 10000 h 10001"/>
                  <a:gd name="connsiteX4" fmla="*/ 5705 w 10678"/>
                  <a:gd name="connsiteY4" fmla="*/ 7786 h 10001"/>
                  <a:gd name="connsiteX5" fmla="*/ 7549 w 10678"/>
                  <a:gd name="connsiteY5" fmla="*/ 5106 h 10001"/>
                  <a:gd name="connsiteX6" fmla="*/ 10175 w 10678"/>
                  <a:gd name="connsiteY6" fmla="*/ 2620 h 10001"/>
                  <a:gd name="connsiteX7" fmla="*/ 10437 w 10678"/>
                  <a:gd name="connsiteY7" fmla="*/ 729 h 10001"/>
                  <a:gd name="connsiteX8" fmla="*/ 9832 w 10678"/>
                  <a:gd name="connsiteY8" fmla="*/ 249 h 10001"/>
                  <a:gd name="connsiteX9" fmla="*/ 8531 w 10678"/>
                  <a:gd name="connsiteY9" fmla="*/ 0 h 10001"/>
                  <a:gd name="connsiteX10" fmla="*/ 4439 w 10678"/>
                  <a:gd name="connsiteY10" fmla="*/ 691 h 10001"/>
                  <a:gd name="connsiteX0" fmla="*/ 4508 w 10747"/>
                  <a:gd name="connsiteY0" fmla="*/ 691 h 10001"/>
                  <a:gd name="connsiteX1" fmla="*/ 238 w 10747"/>
                  <a:gd name="connsiteY1" fmla="*/ 2067 h 10001"/>
                  <a:gd name="connsiteX2" fmla="*/ 1136 w 10747"/>
                  <a:gd name="connsiteY2" fmla="*/ 6740 h 10001"/>
                  <a:gd name="connsiteX3" fmla="*/ 6085 w 10747"/>
                  <a:gd name="connsiteY3" fmla="*/ 10000 h 10001"/>
                  <a:gd name="connsiteX4" fmla="*/ 5774 w 10747"/>
                  <a:gd name="connsiteY4" fmla="*/ 7786 h 10001"/>
                  <a:gd name="connsiteX5" fmla="*/ 7618 w 10747"/>
                  <a:gd name="connsiteY5" fmla="*/ 5106 h 10001"/>
                  <a:gd name="connsiteX6" fmla="*/ 10244 w 10747"/>
                  <a:gd name="connsiteY6" fmla="*/ 2620 h 10001"/>
                  <a:gd name="connsiteX7" fmla="*/ 10506 w 10747"/>
                  <a:gd name="connsiteY7" fmla="*/ 729 h 10001"/>
                  <a:gd name="connsiteX8" fmla="*/ 9901 w 10747"/>
                  <a:gd name="connsiteY8" fmla="*/ 249 h 10001"/>
                  <a:gd name="connsiteX9" fmla="*/ 8600 w 10747"/>
                  <a:gd name="connsiteY9" fmla="*/ 0 h 10001"/>
                  <a:gd name="connsiteX10" fmla="*/ 4508 w 10747"/>
                  <a:gd name="connsiteY10" fmla="*/ 691 h 10001"/>
                  <a:gd name="connsiteX0" fmla="*/ 4521 w 10760"/>
                  <a:gd name="connsiteY0" fmla="*/ 691 h 9876"/>
                  <a:gd name="connsiteX1" fmla="*/ 251 w 10760"/>
                  <a:gd name="connsiteY1" fmla="*/ 2067 h 9876"/>
                  <a:gd name="connsiteX2" fmla="*/ 1149 w 10760"/>
                  <a:gd name="connsiteY2" fmla="*/ 6740 h 9876"/>
                  <a:gd name="connsiteX3" fmla="*/ 6519 w 10760"/>
                  <a:gd name="connsiteY3" fmla="*/ 9875 h 9876"/>
                  <a:gd name="connsiteX4" fmla="*/ 5787 w 10760"/>
                  <a:gd name="connsiteY4" fmla="*/ 7786 h 9876"/>
                  <a:gd name="connsiteX5" fmla="*/ 7631 w 10760"/>
                  <a:gd name="connsiteY5" fmla="*/ 5106 h 9876"/>
                  <a:gd name="connsiteX6" fmla="*/ 10257 w 10760"/>
                  <a:gd name="connsiteY6" fmla="*/ 2620 h 9876"/>
                  <a:gd name="connsiteX7" fmla="*/ 10519 w 10760"/>
                  <a:gd name="connsiteY7" fmla="*/ 729 h 9876"/>
                  <a:gd name="connsiteX8" fmla="*/ 9914 w 10760"/>
                  <a:gd name="connsiteY8" fmla="*/ 249 h 9876"/>
                  <a:gd name="connsiteX9" fmla="*/ 8613 w 10760"/>
                  <a:gd name="connsiteY9" fmla="*/ 0 h 9876"/>
                  <a:gd name="connsiteX10" fmla="*/ 4521 w 10760"/>
                  <a:gd name="connsiteY10" fmla="*/ 691 h 9876"/>
                  <a:gd name="connsiteX0" fmla="*/ 4119 w 9917"/>
                  <a:gd name="connsiteY0" fmla="*/ 700 h 10000"/>
                  <a:gd name="connsiteX1" fmla="*/ 150 w 9917"/>
                  <a:gd name="connsiteY1" fmla="*/ 2093 h 10000"/>
                  <a:gd name="connsiteX2" fmla="*/ 985 w 9917"/>
                  <a:gd name="connsiteY2" fmla="*/ 6825 h 10000"/>
                  <a:gd name="connsiteX3" fmla="*/ 2400 w 9917"/>
                  <a:gd name="connsiteY3" fmla="*/ 6968 h 10000"/>
                  <a:gd name="connsiteX4" fmla="*/ 5976 w 9917"/>
                  <a:gd name="connsiteY4" fmla="*/ 9999 h 10000"/>
                  <a:gd name="connsiteX5" fmla="*/ 5295 w 9917"/>
                  <a:gd name="connsiteY5" fmla="*/ 7884 h 10000"/>
                  <a:gd name="connsiteX6" fmla="*/ 7009 w 9917"/>
                  <a:gd name="connsiteY6" fmla="*/ 5170 h 10000"/>
                  <a:gd name="connsiteX7" fmla="*/ 9450 w 9917"/>
                  <a:gd name="connsiteY7" fmla="*/ 2653 h 10000"/>
                  <a:gd name="connsiteX8" fmla="*/ 9693 w 9917"/>
                  <a:gd name="connsiteY8" fmla="*/ 738 h 10000"/>
                  <a:gd name="connsiteX9" fmla="*/ 9131 w 9917"/>
                  <a:gd name="connsiteY9" fmla="*/ 252 h 10000"/>
                  <a:gd name="connsiteX10" fmla="*/ 7922 w 9917"/>
                  <a:gd name="connsiteY10" fmla="*/ 0 h 10000"/>
                  <a:gd name="connsiteX11" fmla="*/ 4119 w 9917"/>
                  <a:gd name="connsiteY11" fmla="*/ 700 h 10000"/>
                  <a:gd name="connsiteX0" fmla="*/ 4153 w 10000"/>
                  <a:gd name="connsiteY0" fmla="*/ 700 h 10045"/>
                  <a:gd name="connsiteX1" fmla="*/ 151 w 10000"/>
                  <a:gd name="connsiteY1" fmla="*/ 2093 h 10045"/>
                  <a:gd name="connsiteX2" fmla="*/ 993 w 10000"/>
                  <a:gd name="connsiteY2" fmla="*/ 6825 h 10045"/>
                  <a:gd name="connsiteX3" fmla="*/ 2420 w 10000"/>
                  <a:gd name="connsiteY3" fmla="*/ 6968 h 10045"/>
                  <a:gd name="connsiteX4" fmla="*/ 4236 w 10000"/>
                  <a:gd name="connsiteY4" fmla="*/ 9300 h 10045"/>
                  <a:gd name="connsiteX5" fmla="*/ 6026 w 10000"/>
                  <a:gd name="connsiteY5" fmla="*/ 9999 h 10045"/>
                  <a:gd name="connsiteX6" fmla="*/ 5339 w 10000"/>
                  <a:gd name="connsiteY6" fmla="*/ 7884 h 10045"/>
                  <a:gd name="connsiteX7" fmla="*/ 7068 w 10000"/>
                  <a:gd name="connsiteY7" fmla="*/ 5170 h 10045"/>
                  <a:gd name="connsiteX8" fmla="*/ 9529 w 10000"/>
                  <a:gd name="connsiteY8" fmla="*/ 2653 h 10045"/>
                  <a:gd name="connsiteX9" fmla="*/ 9774 w 10000"/>
                  <a:gd name="connsiteY9" fmla="*/ 738 h 10045"/>
                  <a:gd name="connsiteX10" fmla="*/ 9207 w 10000"/>
                  <a:gd name="connsiteY10" fmla="*/ 252 h 10045"/>
                  <a:gd name="connsiteX11" fmla="*/ 7988 w 10000"/>
                  <a:gd name="connsiteY11" fmla="*/ 0 h 10045"/>
                  <a:gd name="connsiteX12" fmla="*/ 4153 w 10000"/>
                  <a:gd name="connsiteY12" fmla="*/ 700 h 10045"/>
                  <a:gd name="connsiteX0" fmla="*/ 4146 w 9993"/>
                  <a:gd name="connsiteY0" fmla="*/ 700 h 10045"/>
                  <a:gd name="connsiteX1" fmla="*/ 144 w 9993"/>
                  <a:gd name="connsiteY1" fmla="*/ 2093 h 10045"/>
                  <a:gd name="connsiteX2" fmla="*/ 986 w 9993"/>
                  <a:gd name="connsiteY2" fmla="*/ 6825 h 10045"/>
                  <a:gd name="connsiteX3" fmla="*/ 1939 w 9993"/>
                  <a:gd name="connsiteY3" fmla="*/ 7678 h 10045"/>
                  <a:gd name="connsiteX4" fmla="*/ 2413 w 9993"/>
                  <a:gd name="connsiteY4" fmla="*/ 6968 h 10045"/>
                  <a:gd name="connsiteX5" fmla="*/ 4229 w 9993"/>
                  <a:gd name="connsiteY5" fmla="*/ 9300 h 10045"/>
                  <a:gd name="connsiteX6" fmla="*/ 6019 w 9993"/>
                  <a:gd name="connsiteY6" fmla="*/ 9999 h 10045"/>
                  <a:gd name="connsiteX7" fmla="*/ 5332 w 9993"/>
                  <a:gd name="connsiteY7" fmla="*/ 7884 h 10045"/>
                  <a:gd name="connsiteX8" fmla="*/ 7061 w 9993"/>
                  <a:gd name="connsiteY8" fmla="*/ 5170 h 10045"/>
                  <a:gd name="connsiteX9" fmla="*/ 9522 w 9993"/>
                  <a:gd name="connsiteY9" fmla="*/ 2653 h 10045"/>
                  <a:gd name="connsiteX10" fmla="*/ 9767 w 9993"/>
                  <a:gd name="connsiteY10" fmla="*/ 738 h 10045"/>
                  <a:gd name="connsiteX11" fmla="*/ 9200 w 9993"/>
                  <a:gd name="connsiteY11" fmla="*/ 252 h 10045"/>
                  <a:gd name="connsiteX12" fmla="*/ 7981 w 9993"/>
                  <a:gd name="connsiteY12" fmla="*/ 0 h 10045"/>
                  <a:gd name="connsiteX13" fmla="*/ 4146 w 9993"/>
                  <a:gd name="connsiteY13" fmla="*/ 700 h 10045"/>
                  <a:gd name="connsiteX0" fmla="*/ 4149 w 10019"/>
                  <a:gd name="connsiteY0" fmla="*/ 697 h 9999"/>
                  <a:gd name="connsiteX1" fmla="*/ 144 w 10019"/>
                  <a:gd name="connsiteY1" fmla="*/ 2084 h 9999"/>
                  <a:gd name="connsiteX2" fmla="*/ 987 w 10019"/>
                  <a:gd name="connsiteY2" fmla="*/ 6794 h 9999"/>
                  <a:gd name="connsiteX3" fmla="*/ 1940 w 10019"/>
                  <a:gd name="connsiteY3" fmla="*/ 7644 h 9999"/>
                  <a:gd name="connsiteX4" fmla="*/ 2415 w 10019"/>
                  <a:gd name="connsiteY4" fmla="*/ 6937 h 9999"/>
                  <a:gd name="connsiteX5" fmla="*/ 4232 w 10019"/>
                  <a:gd name="connsiteY5" fmla="*/ 9258 h 9999"/>
                  <a:gd name="connsiteX6" fmla="*/ 6023 w 10019"/>
                  <a:gd name="connsiteY6" fmla="*/ 9954 h 9999"/>
                  <a:gd name="connsiteX7" fmla="*/ 5336 w 10019"/>
                  <a:gd name="connsiteY7" fmla="*/ 7849 h 9999"/>
                  <a:gd name="connsiteX8" fmla="*/ 7066 w 10019"/>
                  <a:gd name="connsiteY8" fmla="*/ 5147 h 9999"/>
                  <a:gd name="connsiteX9" fmla="*/ 9529 w 10019"/>
                  <a:gd name="connsiteY9" fmla="*/ 2641 h 9999"/>
                  <a:gd name="connsiteX10" fmla="*/ 9774 w 10019"/>
                  <a:gd name="connsiteY10" fmla="*/ 735 h 9999"/>
                  <a:gd name="connsiteX11" fmla="*/ 9364 w 10019"/>
                  <a:gd name="connsiteY11" fmla="*/ 125 h 9999"/>
                  <a:gd name="connsiteX12" fmla="*/ 7987 w 10019"/>
                  <a:gd name="connsiteY12" fmla="*/ 0 h 9999"/>
                  <a:gd name="connsiteX13" fmla="*/ 4149 w 10019"/>
                  <a:gd name="connsiteY13" fmla="*/ 697 h 9999"/>
                  <a:gd name="connsiteX0" fmla="*/ 4141 w 9724"/>
                  <a:gd name="connsiteY0" fmla="*/ 697 h 10000"/>
                  <a:gd name="connsiteX1" fmla="*/ 144 w 9724"/>
                  <a:gd name="connsiteY1" fmla="*/ 2084 h 10000"/>
                  <a:gd name="connsiteX2" fmla="*/ 985 w 9724"/>
                  <a:gd name="connsiteY2" fmla="*/ 6795 h 10000"/>
                  <a:gd name="connsiteX3" fmla="*/ 1936 w 9724"/>
                  <a:gd name="connsiteY3" fmla="*/ 7645 h 10000"/>
                  <a:gd name="connsiteX4" fmla="*/ 2410 w 9724"/>
                  <a:gd name="connsiteY4" fmla="*/ 6938 h 10000"/>
                  <a:gd name="connsiteX5" fmla="*/ 4224 w 9724"/>
                  <a:gd name="connsiteY5" fmla="*/ 9259 h 10000"/>
                  <a:gd name="connsiteX6" fmla="*/ 6012 w 9724"/>
                  <a:gd name="connsiteY6" fmla="*/ 9955 h 10000"/>
                  <a:gd name="connsiteX7" fmla="*/ 5326 w 9724"/>
                  <a:gd name="connsiteY7" fmla="*/ 7850 h 10000"/>
                  <a:gd name="connsiteX8" fmla="*/ 7053 w 9724"/>
                  <a:gd name="connsiteY8" fmla="*/ 5148 h 10000"/>
                  <a:gd name="connsiteX9" fmla="*/ 9511 w 9724"/>
                  <a:gd name="connsiteY9" fmla="*/ 2641 h 10000"/>
                  <a:gd name="connsiteX10" fmla="*/ 9124 w 9724"/>
                  <a:gd name="connsiteY10" fmla="*/ 1189 h 10000"/>
                  <a:gd name="connsiteX11" fmla="*/ 9346 w 9724"/>
                  <a:gd name="connsiteY11" fmla="*/ 125 h 10000"/>
                  <a:gd name="connsiteX12" fmla="*/ 7972 w 9724"/>
                  <a:gd name="connsiteY12" fmla="*/ 0 h 10000"/>
                  <a:gd name="connsiteX13" fmla="*/ 4141 w 9724"/>
                  <a:gd name="connsiteY13" fmla="*/ 697 h 10000"/>
                  <a:gd name="connsiteX0" fmla="*/ 4259 w 9779"/>
                  <a:gd name="connsiteY0" fmla="*/ 697 h 10000"/>
                  <a:gd name="connsiteX1" fmla="*/ 148 w 9779"/>
                  <a:gd name="connsiteY1" fmla="*/ 2084 h 10000"/>
                  <a:gd name="connsiteX2" fmla="*/ 1013 w 9779"/>
                  <a:gd name="connsiteY2" fmla="*/ 6795 h 10000"/>
                  <a:gd name="connsiteX3" fmla="*/ 1991 w 9779"/>
                  <a:gd name="connsiteY3" fmla="*/ 7645 h 10000"/>
                  <a:gd name="connsiteX4" fmla="*/ 2478 w 9779"/>
                  <a:gd name="connsiteY4" fmla="*/ 6938 h 10000"/>
                  <a:gd name="connsiteX5" fmla="*/ 4344 w 9779"/>
                  <a:gd name="connsiteY5" fmla="*/ 9259 h 10000"/>
                  <a:gd name="connsiteX6" fmla="*/ 6183 w 9779"/>
                  <a:gd name="connsiteY6" fmla="*/ 9955 h 10000"/>
                  <a:gd name="connsiteX7" fmla="*/ 5477 w 9779"/>
                  <a:gd name="connsiteY7" fmla="*/ 7850 h 10000"/>
                  <a:gd name="connsiteX8" fmla="*/ 7253 w 9779"/>
                  <a:gd name="connsiteY8" fmla="*/ 5148 h 10000"/>
                  <a:gd name="connsiteX9" fmla="*/ 9538 w 9779"/>
                  <a:gd name="connsiteY9" fmla="*/ 2616 h 10000"/>
                  <a:gd name="connsiteX10" fmla="*/ 9383 w 9779"/>
                  <a:gd name="connsiteY10" fmla="*/ 1189 h 10000"/>
                  <a:gd name="connsiteX11" fmla="*/ 9611 w 9779"/>
                  <a:gd name="connsiteY11" fmla="*/ 125 h 10000"/>
                  <a:gd name="connsiteX12" fmla="*/ 8198 w 9779"/>
                  <a:gd name="connsiteY12" fmla="*/ 0 h 10000"/>
                  <a:gd name="connsiteX13" fmla="*/ 4259 w 9779"/>
                  <a:gd name="connsiteY13" fmla="*/ 697 h 10000"/>
                  <a:gd name="connsiteX0" fmla="*/ 4355 w 10173"/>
                  <a:gd name="connsiteY0" fmla="*/ 697 h 10000"/>
                  <a:gd name="connsiteX1" fmla="*/ 151 w 10173"/>
                  <a:gd name="connsiteY1" fmla="*/ 2084 h 10000"/>
                  <a:gd name="connsiteX2" fmla="*/ 1036 w 10173"/>
                  <a:gd name="connsiteY2" fmla="*/ 6795 h 10000"/>
                  <a:gd name="connsiteX3" fmla="*/ 2036 w 10173"/>
                  <a:gd name="connsiteY3" fmla="*/ 7645 h 10000"/>
                  <a:gd name="connsiteX4" fmla="*/ 2534 w 10173"/>
                  <a:gd name="connsiteY4" fmla="*/ 6938 h 10000"/>
                  <a:gd name="connsiteX5" fmla="*/ 4442 w 10173"/>
                  <a:gd name="connsiteY5" fmla="*/ 9259 h 10000"/>
                  <a:gd name="connsiteX6" fmla="*/ 6323 w 10173"/>
                  <a:gd name="connsiteY6" fmla="*/ 9955 h 10000"/>
                  <a:gd name="connsiteX7" fmla="*/ 5601 w 10173"/>
                  <a:gd name="connsiteY7" fmla="*/ 7850 h 10000"/>
                  <a:gd name="connsiteX8" fmla="*/ 7417 w 10173"/>
                  <a:gd name="connsiteY8" fmla="*/ 5148 h 10000"/>
                  <a:gd name="connsiteX9" fmla="*/ 9754 w 10173"/>
                  <a:gd name="connsiteY9" fmla="*/ 2616 h 10000"/>
                  <a:gd name="connsiteX10" fmla="*/ 9595 w 10173"/>
                  <a:gd name="connsiteY10" fmla="*/ 1189 h 10000"/>
                  <a:gd name="connsiteX11" fmla="*/ 9828 w 10173"/>
                  <a:gd name="connsiteY11" fmla="*/ 125 h 10000"/>
                  <a:gd name="connsiteX12" fmla="*/ 8383 w 10173"/>
                  <a:gd name="connsiteY12" fmla="*/ 0 h 10000"/>
                  <a:gd name="connsiteX13" fmla="*/ 4355 w 10173"/>
                  <a:gd name="connsiteY13" fmla="*/ 697 h 10000"/>
                  <a:gd name="connsiteX0" fmla="*/ 4355 w 10173"/>
                  <a:gd name="connsiteY0" fmla="*/ 610 h 9913"/>
                  <a:gd name="connsiteX1" fmla="*/ 151 w 10173"/>
                  <a:gd name="connsiteY1" fmla="*/ 1997 h 9913"/>
                  <a:gd name="connsiteX2" fmla="*/ 1036 w 10173"/>
                  <a:gd name="connsiteY2" fmla="*/ 6708 h 9913"/>
                  <a:gd name="connsiteX3" fmla="*/ 2036 w 10173"/>
                  <a:gd name="connsiteY3" fmla="*/ 7558 h 9913"/>
                  <a:gd name="connsiteX4" fmla="*/ 2534 w 10173"/>
                  <a:gd name="connsiteY4" fmla="*/ 6851 h 9913"/>
                  <a:gd name="connsiteX5" fmla="*/ 4442 w 10173"/>
                  <a:gd name="connsiteY5" fmla="*/ 9172 h 9913"/>
                  <a:gd name="connsiteX6" fmla="*/ 6323 w 10173"/>
                  <a:gd name="connsiteY6" fmla="*/ 9868 h 9913"/>
                  <a:gd name="connsiteX7" fmla="*/ 5601 w 10173"/>
                  <a:gd name="connsiteY7" fmla="*/ 7763 h 9913"/>
                  <a:gd name="connsiteX8" fmla="*/ 7417 w 10173"/>
                  <a:gd name="connsiteY8" fmla="*/ 5061 h 9913"/>
                  <a:gd name="connsiteX9" fmla="*/ 9754 w 10173"/>
                  <a:gd name="connsiteY9" fmla="*/ 2529 h 9913"/>
                  <a:gd name="connsiteX10" fmla="*/ 9595 w 10173"/>
                  <a:gd name="connsiteY10" fmla="*/ 1102 h 9913"/>
                  <a:gd name="connsiteX11" fmla="*/ 9828 w 10173"/>
                  <a:gd name="connsiteY11" fmla="*/ 38 h 9913"/>
                  <a:gd name="connsiteX12" fmla="*/ 7554 w 10173"/>
                  <a:gd name="connsiteY12" fmla="*/ 64 h 9913"/>
                  <a:gd name="connsiteX13" fmla="*/ 4355 w 10173"/>
                  <a:gd name="connsiteY13" fmla="*/ 610 h 9913"/>
                  <a:gd name="connsiteX0" fmla="*/ 4281 w 10000"/>
                  <a:gd name="connsiteY0" fmla="*/ 597 h 9983"/>
                  <a:gd name="connsiteX1" fmla="*/ 148 w 10000"/>
                  <a:gd name="connsiteY1" fmla="*/ 1997 h 9983"/>
                  <a:gd name="connsiteX2" fmla="*/ 1018 w 10000"/>
                  <a:gd name="connsiteY2" fmla="*/ 6749 h 9983"/>
                  <a:gd name="connsiteX3" fmla="*/ 2001 w 10000"/>
                  <a:gd name="connsiteY3" fmla="*/ 7606 h 9983"/>
                  <a:gd name="connsiteX4" fmla="*/ 2491 w 10000"/>
                  <a:gd name="connsiteY4" fmla="*/ 6893 h 9983"/>
                  <a:gd name="connsiteX5" fmla="*/ 4366 w 10000"/>
                  <a:gd name="connsiteY5" fmla="*/ 9234 h 9983"/>
                  <a:gd name="connsiteX6" fmla="*/ 6215 w 10000"/>
                  <a:gd name="connsiteY6" fmla="*/ 9937 h 9983"/>
                  <a:gd name="connsiteX7" fmla="*/ 5506 w 10000"/>
                  <a:gd name="connsiteY7" fmla="*/ 7813 h 9983"/>
                  <a:gd name="connsiteX8" fmla="*/ 7291 w 10000"/>
                  <a:gd name="connsiteY8" fmla="*/ 5087 h 9983"/>
                  <a:gd name="connsiteX9" fmla="*/ 9588 w 10000"/>
                  <a:gd name="connsiteY9" fmla="*/ 2533 h 9983"/>
                  <a:gd name="connsiteX10" fmla="*/ 9432 w 10000"/>
                  <a:gd name="connsiteY10" fmla="*/ 1094 h 9983"/>
                  <a:gd name="connsiteX11" fmla="*/ 9661 w 10000"/>
                  <a:gd name="connsiteY11" fmla="*/ 20 h 9983"/>
                  <a:gd name="connsiteX12" fmla="*/ 7426 w 10000"/>
                  <a:gd name="connsiteY12" fmla="*/ 47 h 9983"/>
                  <a:gd name="connsiteX13" fmla="*/ 4281 w 10000"/>
                  <a:gd name="connsiteY13" fmla="*/ 597 h 9983"/>
                  <a:gd name="connsiteX0" fmla="*/ 4281 w 10000"/>
                  <a:gd name="connsiteY0" fmla="*/ 619 h 10021"/>
                  <a:gd name="connsiteX1" fmla="*/ 148 w 10000"/>
                  <a:gd name="connsiteY1" fmla="*/ 2021 h 10021"/>
                  <a:gd name="connsiteX2" fmla="*/ 1018 w 10000"/>
                  <a:gd name="connsiteY2" fmla="*/ 6781 h 10021"/>
                  <a:gd name="connsiteX3" fmla="*/ 2001 w 10000"/>
                  <a:gd name="connsiteY3" fmla="*/ 7640 h 10021"/>
                  <a:gd name="connsiteX4" fmla="*/ 2491 w 10000"/>
                  <a:gd name="connsiteY4" fmla="*/ 6926 h 10021"/>
                  <a:gd name="connsiteX5" fmla="*/ 4366 w 10000"/>
                  <a:gd name="connsiteY5" fmla="*/ 9271 h 10021"/>
                  <a:gd name="connsiteX6" fmla="*/ 6215 w 10000"/>
                  <a:gd name="connsiteY6" fmla="*/ 9975 h 10021"/>
                  <a:gd name="connsiteX7" fmla="*/ 5506 w 10000"/>
                  <a:gd name="connsiteY7" fmla="*/ 7847 h 10021"/>
                  <a:gd name="connsiteX8" fmla="*/ 7291 w 10000"/>
                  <a:gd name="connsiteY8" fmla="*/ 5117 h 10021"/>
                  <a:gd name="connsiteX9" fmla="*/ 9588 w 10000"/>
                  <a:gd name="connsiteY9" fmla="*/ 2558 h 10021"/>
                  <a:gd name="connsiteX10" fmla="*/ 9432 w 10000"/>
                  <a:gd name="connsiteY10" fmla="*/ 1117 h 10021"/>
                  <a:gd name="connsiteX11" fmla="*/ 9661 w 10000"/>
                  <a:gd name="connsiteY11" fmla="*/ 41 h 10021"/>
                  <a:gd name="connsiteX12" fmla="*/ 7426 w 10000"/>
                  <a:gd name="connsiteY12" fmla="*/ 68 h 10021"/>
                  <a:gd name="connsiteX13" fmla="*/ 4281 w 10000"/>
                  <a:gd name="connsiteY13" fmla="*/ 619 h 10021"/>
                  <a:gd name="connsiteX0" fmla="*/ 4281 w 10000"/>
                  <a:gd name="connsiteY0" fmla="*/ 633 h 10035"/>
                  <a:gd name="connsiteX1" fmla="*/ 148 w 10000"/>
                  <a:gd name="connsiteY1" fmla="*/ 2035 h 10035"/>
                  <a:gd name="connsiteX2" fmla="*/ 1018 w 10000"/>
                  <a:gd name="connsiteY2" fmla="*/ 6795 h 10035"/>
                  <a:gd name="connsiteX3" fmla="*/ 2001 w 10000"/>
                  <a:gd name="connsiteY3" fmla="*/ 7654 h 10035"/>
                  <a:gd name="connsiteX4" fmla="*/ 2491 w 10000"/>
                  <a:gd name="connsiteY4" fmla="*/ 6940 h 10035"/>
                  <a:gd name="connsiteX5" fmla="*/ 4366 w 10000"/>
                  <a:gd name="connsiteY5" fmla="*/ 9285 h 10035"/>
                  <a:gd name="connsiteX6" fmla="*/ 6215 w 10000"/>
                  <a:gd name="connsiteY6" fmla="*/ 9989 h 10035"/>
                  <a:gd name="connsiteX7" fmla="*/ 5506 w 10000"/>
                  <a:gd name="connsiteY7" fmla="*/ 7861 h 10035"/>
                  <a:gd name="connsiteX8" fmla="*/ 7291 w 10000"/>
                  <a:gd name="connsiteY8" fmla="*/ 5131 h 10035"/>
                  <a:gd name="connsiteX9" fmla="*/ 9588 w 10000"/>
                  <a:gd name="connsiteY9" fmla="*/ 2572 h 10035"/>
                  <a:gd name="connsiteX10" fmla="*/ 9432 w 10000"/>
                  <a:gd name="connsiteY10" fmla="*/ 1131 h 10035"/>
                  <a:gd name="connsiteX11" fmla="*/ 9661 w 10000"/>
                  <a:gd name="connsiteY11" fmla="*/ 55 h 10035"/>
                  <a:gd name="connsiteX12" fmla="*/ 7426 w 10000"/>
                  <a:gd name="connsiteY12" fmla="*/ 82 h 10035"/>
                  <a:gd name="connsiteX13" fmla="*/ 4281 w 10000"/>
                  <a:gd name="connsiteY13" fmla="*/ 633 h 10035"/>
                  <a:gd name="connsiteX0" fmla="*/ 4281 w 10000"/>
                  <a:gd name="connsiteY0" fmla="*/ 633 h 10130"/>
                  <a:gd name="connsiteX1" fmla="*/ 148 w 10000"/>
                  <a:gd name="connsiteY1" fmla="*/ 2035 h 10130"/>
                  <a:gd name="connsiteX2" fmla="*/ 1018 w 10000"/>
                  <a:gd name="connsiteY2" fmla="*/ 6795 h 10130"/>
                  <a:gd name="connsiteX3" fmla="*/ 2001 w 10000"/>
                  <a:gd name="connsiteY3" fmla="*/ 7654 h 10130"/>
                  <a:gd name="connsiteX4" fmla="*/ 2491 w 10000"/>
                  <a:gd name="connsiteY4" fmla="*/ 6940 h 10130"/>
                  <a:gd name="connsiteX5" fmla="*/ 4366 w 10000"/>
                  <a:gd name="connsiteY5" fmla="*/ 9285 h 10130"/>
                  <a:gd name="connsiteX6" fmla="*/ 6052 w 10000"/>
                  <a:gd name="connsiteY6" fmla="*/ 10091 h 10130"/>
                  <a:gd name="connsiteX7" fmla="*/ 5506 w 10000"/>
                  <a:gd name="connsiteY7" fmla="*/ 7861 h 10130"/>
                  <a:gd name="connsiteX8" fmla="*/ 7291 w 10000"/>
                  <a:gd name="connsiteY8" fmla="*/ 5131 h 10130"/>
                  <a:gd name="connsiteX9" fmla="*/ 9588 w 10000"/>
                  <a:gd name="connsiteY9" fmla="*/ 2572 h 10130"/>
                  <a:gd name="connsiteX10" fmla="*/ 9432 w 10000"/>
                  <a:gd name="connsiteY10" fmla="*/ 1131 h 10130"/>
                  <a:gd name="connsiteX11" fmla="*/ 9661 w 10000"/>
                  <a:gd name="connsiteY11" fmla="*/ 55 h 10130"/>
                  <a:gd name="connsiteX12" fmla="*/ 7426 w 10000"/>
                  <a:gd name="connsiteY12" fmla="*/ 82 h 10130"/>
                  <a:gd name="connsiteX13" fmla="*/ 4281 w 10000"/>
                  <a:gd name="connsiteY13" fmla="*/ 633 h 1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130">
                    <a:moveTo>
                      <a:pt x="4281" y="633"/>
                    </a:moveTo>
                    <a:cubicBezTo>
                      <a:pt x="3020" y="887"/>
                      <a:pt x="694" y="1008"/>
                      <a:pt x="148" y="2035"/>
                    </a:cubicBezTo>
                    <a:cubicBezTo>
                      <a:pt x="-394" y="3061"/>
                      <a:pt x="709" y="5860"/>
                      <a:pt x="1018" y="6795"/>
                    </a:cubicBezTo>
                    <a:cubicBezTo>
                      <a:pt x="1327" y="7732"/>
                      <a:pt x="1756" y="7630"/>
                      <a:pt x="2001" y="7654"/>
                    </a:cubicBezTo>
                    <a:cubicBezTo>
                      <a:pt x="2249" y="7678"/>
                      <a:pt x="1989" y="6574"/>
                      <a:pt x="2491" y="6940"/>
                    </a:cubicBezTo>
                    <a:cubicBezTo>
                      <a:pt x="2993" y="7304"/>
                      <a:pt x="3746" y="8778"/>
                      <a:pt x="4366" y="9285"/>
                    </a:cubicBezTo>
                    <a:cubicBezTo>
                      <a:pt x="4987" y="9794"/>
                      <a:pt x="5943" y="10272"/>
                      <a:pt x="6052" y="10091"/>
                    </a:cubicBezTo>
                    <a:cubicBezTo>
                      <a:pt x="6109" y="9555"/>
                      <a:pt x="5448" y="8396"/>
                      <a:pt x="5506" y="7861"/>
                    </a:cubicBezTo>
                    <a:cubicBezTo>
                      <a:pt x="5195" y="6847"/>
                      <a:pt x="7474" y="6075"/>
                      <a:pt x="7291" y="5131"/>
                    </a:cubicBezTo>
                    <a:cubicBezTo>
                      <a:pt x="7106" y="4186"/>
                      <a:pt x="9093" y="3083"/>
                      <a:pt x="9588" y="2572"/>
                    </a:cubicBezTo>
                    <a:cubicBezTo>
                      <a:pt x="10487" y="2037"/>
                      <a:pt x="9674" y="1483"/>
                      <a:pt x="9432" y="1131"/>
                    </a:cubicBezTo>
                    <a:cubicBezTo>
                      <a:pt x="10243" y="876"/>
                      <a:pt x="9483" y="224"/>
                      <a:pt x="9661" y="55"/>
                    </a:cubicBezTo>
                    <a:cubicBezTo>
                      <a:pt x="9264" y="-35"/>
                      <a:pt x="8724" y="-8"/>
                      <a:pt x="7426" y="82"/>
                    </a:cubicBezTo>
                    <a:lnTo>
                      <a:pt x="4281" y="633"/>
                    </a:lnTo>
                    <a:close/>
                  </a:path>
                </a:pathLst>
              </a:custGeom>
              <a:solidFill>
                <a:srgbClr val="D4EEF4">
                  <a:alpha val="31000"/>
                </a:srgbClr>
              </a:solidFill>
              <a:ln>
                <a:solidFill>
                  <a:schemeClr val="bg1">
                    <a:lumMod val="85000"/>
                  </a:schemeClr>
                </a:solidFill>
              </a:ln>
              <a:effectLst/>
            </p:spPr>
            <p:txBody>
              <a:bodyPr/>
              <a:lstStyle/>
              <a:p>
                <a:endParaRPr lang="en-US" sz="1600"/>
              </a:p>
            </p:txBody>
          </p:sp>
          <p:sp>
            <p:nvSpPr>
              <p:cNvPr id="123" name="Oval 5"/>
              <p:cNvSpPr/>
              <p:nvPr/>
            </p:nvSpPr>
            <p:spPr>
              <a:xfrm flipH="1">
                <a:off x="7013132" y="3964759"/>
                <a:ext cx="52344" cy="32879"/>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274" h="93136">
                    <a:moveTo>
                      <a:pt x="541" y="10234"/>
                    </a:moveTo>
                    <a:cubicBezTo>
                      <a:pt x="6223" y="-1276"/>
                      <a:pt x="49713" y="-1474"/>
                      <a:pt x="70350" y="1899"/>
                    </a:cubicBezTo>
                    <a:cubicBezTo>
                      <a:pt x="90987" y="5272"/>
                      <a:pt x="111938" y="21545"/>
                      <a:pt x="124366" y="30475"/>
                    </a:cubicBezTo>
                    <a:cubicBezTo>
                      <a:pt x="136794" y="39405"/>
                      <a:pt x="152336" y="81275"/>
                      <a:pt x="147302" y="88815"/>
                    </a:cubicBezTo>
                    <a:cubicBezTo>
                      <a:pt x="142268" y="96355"/>
                      <a:pt x="84887" y="92188"/>
                      <a:pt x="60824" y="90005"/>
                    </a:cubicBezTo>
                    <a:cubicBezTo>
                      <a:pt x="36761" y="87822"/>
                      <a:pt x="14556" y="82465"/>
                      <a:pt x="2921" y="75719"/>
                    </a:cubicBezTo>
                    <a:cubicBezTo>
                      <a:pt x="-8714" y="68973"/>
                      <a:pt x="36656" y="81871"/>
                      <a:pt x="36259" y="70957"/>
                    </a:cubicBezTo>
                    <a:cubicBezTo>
                      <a:pt x="35862" y="60043"/>
                      <a:pt x="-5141" y="21744"/>
                      <a:pt x="541" y="10234"/>
                    </a:cubicBezTo>
                    <a:close/>
                  </a:path>
                </a:pathLst>
              </a:custGeom>
              <a:noFill/>
              <a:ln w="1270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124" name="Oval 5"/>
              <p:cNvSpPr/>
              <p:nvPr/>
            </p:nvSpPr>
            <p:spPr>
              <a:xfrm flipH="1">
                <a:off x="7002258" y="3944671"/>
                <a:ext cx="32649" cy="17405"/>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682 w 148415"/>
                  <a:gd name="connsiteY0" fmla="*/ 10234 h 93394"/>
                  <a:gd name="connsiteX1" fmla="*/ 70491 w 148415"/>
                  <a:gd name="connsiteY1" fmla="*/ 1899 h 93394"/>
                  <a:gd name="connsiteX2" fmla="*/ 124507 w 148415"/>
                  <a:gd name="connsiteY2" fmla="*/ 30475 h 93394"/>
                  <a:gd name="connsiteX3" fmla="*/ 147443 w 148415"/>
                  <a:gd name="connsiteY3" fmla="*/ 88815 h 93394"/>
                  <a:gd name="connsiteX4" fmla="*/ 60965 w 148415"/>
                  <a:gd name="connsiteY4" fmla="*/ 90005 h 93394"/>
                  <a:gd name="connsiteX5" fmla="*/ 36400 w 148415"/>
                  <a:gd name="connsiteY5" fmla="*/ 70957 h 93394"/>
                  <a:gd name="connsiteX6" fmla="*/ 682 w 148415"/>
                  <a:gd name="connsiteY6" fmla="*/ 10234 h 93394"/>
                  <a:gd name="connsiteX0" fmla="*/ 49 w 147782"/>
                  <a:gd name="connsiteY0" fmla="*/ 11095 h 94255"/>
                  <a:gd name="connsiteX1" fmla="*/ 69858 w 147782"/>
                  <a:gd name="connsiteY1" fmla="*/ 2760 h 94255"/>
                  <a:gd name="connsiteX2" fmla="*/ 123874 w 147782"/>
                  <a:gd name="connsiteY2" fmla="*/ 31336 h 94255"/>
                  <a:gd name="connsiteX3" fmla="*/ 146810 w 147782"/>
                  <a:gd name="connsiteY3" fmla="*/ 89676 h 94255"/>
                  <a:gd name="connsiteX4" fmla="*/ 60332 w 147782"/>
                  <a:gd name="connsiteY4" fmla="*/ 90866 h 94255"/>
                  <a:gd name="connsiteX5" fmla="*/ 49 w 147782"/>
                  <a:gd name="connsiteY5" fmla="*/ 11095 h 94255"/>
                  <a:gd name="connsiteX0" fmla="*/ 44 w 129323"/>
                  <a:gd name="connsiteY0" fmla="*/ 11095 h 91340"/>
                  <a:gd name="connsiteX1" fmla="*/ 69853 w 129323"/>
                  <a:gd name="connsiteY1" fmla="*/ 2760 h 91340"/>
                  <a:gd name="connsiteX2" fmla="*/ 123869 w 129323"/>
                  <a:gd name="connsiteY2" fmla="*/ 31336 h 91340"/>
                  <a:gd name="connsiteX3" fmla="*/ 119258 w 129323"/>
                  <a:gd name="connsiteY3" fmla="*/ 44303 h 91340"/>
                  <a:gd name="connsiteX4" fmla="*/ 60327 w 129323"/>
                  <a:gd name="connsiteY4" fmla="*/ 90866 h 91340"/>
                  <a:gd name="connsiteX5" fmla="*/ 44 w 129323"/>
                  <a:gd name="connsiteY5" fmla="*/ 11095 h 91340"/>
                  <a:gd name="connsiteX0" fmla="*/ 68 w 129347"/>
                  <a:gd name="connsiteY0" fmla="*/ 9466 h 48173"/>
                  <a:gd name="connsiteX1" fmla="*/ 69877 w 129347"/>
                  <a:gd name="connsiteY1" fmla="*/ 1131 h 48173"/>
                  <a:gd name="connsiteX2" fmla="*/ 123893 w 129347"/>
                  <a:gd name="connsiteY2" fmla="*/ 29707 h 48173"/>
                  <a:gd name="connsiteX3" fmla="*/ 119282 w 129347"/>
                  <a:gd name="connsiteY3" fmla="*/ 42674 h 48173"/>
                  <a:gd name="connsiteX4" fmla="*/ 83037 w 129347"/>
                  <a:gd name="connsiteY4" fmla="*/ 43864 h 48173"/>
                  <a:gd name="connsiteX5" fmla="*/ 68 w 129347"/>
                  <a:gd name="connsiteY5" fmla="*/ 9466 h 48173"/>
                  <a:gd name="connsiteX0" fmla="*/ 164 w 92172"/>
                  <a:gd name="connsiteY0" fmla="*/ 4587 h 51920"/>
                  <a:gd name="connsiteX1" fmla="*/ 32702 w 92172"/>
                  <a:gd name="connsiteY1" fmla="*/ 4354 h 51920"/>
                  <a:gd name="connsiteX2" fmla="*/ 86718 w 92172"/>
                  <a:gd name="connsiteY2" fmla="*/ 32930 h 51920"/>
                  <a:gd name="connsiteX3" fmla="*/ 82107 w 92172"/>
                  <a:gd name="connsiteY3" fmla="*/ 45897 h 51920"/>
                  <a:gd name="connsiteX4" fmla="*/ 45862 w 92172"/>
                  <a:gd name="connsiteY4" fmla="*/ 47087 h 51920"/>
                  <a:gd name="connsiteX5" fmla="*/ 164 w 92172"/>
                  <a:gd name="connsiteY5" fmla="*/ 4587 h 51920"/>
                  <a:gd name="connsiteX0" fmla="*/ 476 w 92484"/>
                  <a:gd name="connsiteY0" fmla="*/ 3705 h 49304"/>
                  <a:gd name="connsiteX1" fmla="*/ 33014 w 92484"/>
                  <a:gd name="connsiteY1" fmla="*/ 3472 h 49304"/>
                  <a:gd name="connsiteX2" fmla="*/ 87030 w 92484"/>
                  <a:gd name="connsiteY2" fmla="*/ 32048 h 49304"/>
                  <a:gd name="connsiteX3" fmla="*/ 82419 w 92484"/>
                  <a:gd name="connsiteY3" fmla="*/ 45015 h 49304"/>
                  <a:gd name="connsiteX4" fmla="*/ 46174 w 92484"/>
                  <a:gd name="connsiteY4" fmla="*/ 46205 h 49304"/>
                  <a:gd name="connsiteX5" fmla="*/ 15863 w 92484"/>
                  <a:gd name="connsiteY5" fmla="*/ 32527 h 49304"/>
                  <a:gd name="connsiteX6" fmla="*/ 476 w 92484"/>
                  <a:gd name="connsiteY6" fmla="*/ 3705 h 49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484" h="49304">
                    <a:moveTo>
                      <a:pt x="476" y="3705"/>
                    </a:moveTo>
                    <a:cubicBezTo>
                      <a:pt x="3334" y="-1137"/>
                      <a:pt x="18588" y="-1252"/>
                      <a:pt x="33014" y="3472"/>
                    </a:cubicBezTo>
                    <a:cubicBezTo>
                      <a:pt x="47440" y="8196"/>
                      <a:pt x="74602" y="23118"/>
                      <a:pt x="87030" y="32048"/>
                    </a:cubicBezTo>
                    <a:cubicBezTo>
                      <a:pt x="99458" y="40978"/>
                      <a:pt x="87453" y="37475"/>
                      <a:pt x="82419" y="45015"/>
                    </a:cubicBezTo>
                    <a:cubicBezTo>
                      <a:pt x="77385" y="52555"/>
                      <a:pt x="57267" y="48286"/>
                      <a:pt x="46174" y="46205"/>
                    </a:cubicBezTo>
                    <a:cubicBezTo>
                      <a:pt x="35081" y="44124"/>
                      <a:pt x="23479" y="39610"/>
                      <a:pt x="15863" y="32527"/>
                    </a:cubicBezTo>
                    <a:cubicBezTo>
                      <a:pt x="8247" y="25444"/>
                      <a:pt x="-2382" y="8547"/>
                      <a:pt x="476" y="3705"/>
                    </a:cubicBezTo>
                    <a:close/>
                  </a:path>
                </a:pathLst>
              </a:custGeom>
              <a:noFill/>
              <a:ln w="1270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125" name="Freeform 42408"/>
              <p:cNvSpPr>
                <a:spLocks noChangeAspect="1"/>
              </p:cNvSpPr>
              <p:nvPr/>
            </p:nvSpPr>
            <p:spPr bwMode="auto">
              <a:xfrm flipH="1">
                <a:off x="6821045" y="3755295"/>
                <a:ext cx="329468" cy="384818"/>
              </a:xfrm>
              <a:custGeom>
                <a:avLst/>
                <a:gdLst>
                  <a:gd name="T0" fmla="*/ 7422606 w 1004"/>
                  <a:gd name="T1" fmla="*/ 143447514 h 1096"/>
                  <a:gd name="T2" fmla="*/ 21560932 w 1004"/>
                  <a:gd name="T3" fmla="*/ 87441797 h 1096"/>
                  <a:gd name="T4" fmla="*/ 54078902 w 1004"/>
                  <a:gd name="T5" fmla="*/ 53115596 h 1096"/>
                  <a:gd name="T6" fmla="*/ 43475009 w 1004"/>
                  <a:gd name="T7" fmla="*/ 37939454 h 1096"/>
                  <a:gd name="T8" fmla="*/ 90838192 w 1004"/>
                  <a:gd name="T9" fmla="*/ 17704998 h 1096"/>
                  <a:gd name="T10" fmla="*/ 172133118 w 1004"/>
                  <a:gd name="T11" fmla="*/ 722530 h 1096"/>
                  <a:gd name="T12" fmla="*/ 214901241 w 1004"/>
                  <a:gd name="T13" fmla="*/ 22402648 h 1096"/>
                  <a:gd name="T14" fmla="*/ 225505134 w 1004"/>
                  <a:gd name="T15" fmla="*/ 67207341 h 1096"/>
                  <a:gd name="T16" fmla="*/ 203591056 w 1004"/>
                  <a:gd name="T17" fmla="*/ 116709084 h 1096"/>
                  <a:gd name="T18" fmla="*/ 166478026 w 1004"/>
                  <a:gd name="T19" fmla="*/ 163320704 h 1096"/>
                  <a:gd name="T20" fmla="*/ 129011255 w 1004"/>
                  <a:gd name="T21" fmla="*/ 224024071 h 1096"/>
                  <a:gd name="T22" fmla="*/ 133960055 w 1004"/>
                  <a:gd name="T23" fmla="*/ 297012857 h 1096"/>
                  <a:gd name="T24" fmla="*/ 240703492 w 1004"/>
                  <a:gd name="T25" fmla="*/ 128633238 h 1096"/>
                  <a:gd name="T26" fmla="*/ 341085544 w 1004"/>
                  <a:gd name="T27" fmla="*/ 152842212 h 1096"/>
                  <a:gd name="T28" fmla="*/ 324119673 w 1004"/>
                  <a:gd name="T29" fmla="*/ 253653224 h 1096"/>
                  <a:gd name="T30" fmla="*/ 227272648 w 1004"/>
                  <a:gd name="T31" fmla="*/ 371446704 h 1096"/>
                  <a:gd name="T32" fmla="*/ 74579207 w 1004"/>
                  <a:gd name="T33" fmla="*/ 385538450 h 1096"/>
                  <a:gd name="T34" fmla="*/ 18733385 w 1004"/>
                  <a:gd name="T35" fmla="*/ 308936411 h 1096"/>
                  <a:gd name="T36" fmla="*/ 3888173 w 1004"/>
                  <a:gd name="T37" fmla="*/ 194033653 h 1096"/>
                  <a:gd name="T38" fmla="*/ 7422606 w 1004"/>
                  <a:gd name="T39" fmla="*/ 143447514 h 10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connsiteX0" fmla="*/ 130 w 9702"/>
                  <a:gd name="connsiteY0" fmla="*/ 3605 h 9859"/>
                  <a:gd name="connsiteX1" fmla="*/ 529 w 9702"/>
                  <a:gd name="connsiteY1" fmla="*/ 2191 h 9859"/>
                  <a:gd name="connsiteX2" fmla="*/ 1445 w 9702"/>
                  <a:gd name="connsiteY2" fmla="*/ 1324 h 9859"/>
                  <a:gd name="connsiteX3" fmla="*/ 1146 w 9702"/>
                  <a:gd name="connsiteY3" fmla="*/ 941 h 9859"/>
                  <a:gd name="connsiteX4" fmla="*/ 2481 w 9702"/>
                  <a:gd name="connsiteY4" fmla="*/ 430 h 9859"/>
                  <a:gd name="connsiteX5" fmla="*/ 4772 w 9702"/>
                  <a:gd name="connsiteY5" fmla="*/ 1 h 9859"/>
                  <a:gd name="connsiteX6" fmla="*/ 5977 w 9702"/>
                  <a:gd name="connsiteY6" fmla="*/ 549 h 9859"/>
                  <a:gd name="connsiteX7" fmla="*/ 6276 w 9702"/>
                  <a:gd name="connsiteY7" fmla="*/ 1680 h 9859"/>
                  <a:gd name="connsiteX8" fmla="*/ 5658 w 9702"/>
                  <a:gd name="connsiteY8" fmla="*/ 2930 h 9859"/>
                  <a:gd name="connsiteX9" fmla="*/ 4612 w 9702"/>
                  <a:gd name="connsiteY9" fmla="*/ 4107 h 9859"/>
                  <a:gd name="connsiteX10" fmla="*/ 3556 w 9702"/>
                  <a:gd name="connsiteY10" fmla="*/ 5640 h 9859"/>
                  <a:gd name="connsiteX11" fmla="*/ 3696 w 9702"/>
                  <a:gd name="connsiteY11" fmla="*/ 7483 h 9859"/>
                  <a:gd name="connsiteX12" fmla="*/ 6704 w 9702"/>
                  <a:gd name="connsiteY12" fmla="*/ 3231 h 9859"/>
                  <a:gd name="connsiteX13" fmla="*/ 9533 w 9702"/>
                  <a:gd name="connsiteY13" fmla="*/ 3842 h 9859"/>
                  <a:gd name="connsiteX14" fmla="*/ 9054 w 9702"/>
                  <a:gd name="connsiteY14" fmla="*/ 6388 h 9859"/>
                  <a:gd name="connsiteX15" fmla="*/ 6325 w 9702"/>
                  <a:gd name="connsiteY15" fmla="*/ 9363 h 9859"/>
                  <a:gd name="connsiteX16" fmla="*/ 2023 w 9702"/>
                  <a:gd name="connsiteY16" fmla="*/ 9718 h 9859"/>
                  <a:gd name="connsiteX17" fmla="*/ 184 w 9702"/>
                  <a:gd name="connsiteY17" fmla="*/ 7904 h 9859"/>
                  <a:gd name="connsiteX18" fmla="*/ 31 w 9702"/>
                  <a:gd name="connsiteY18" fmla="*/ 4883 h 9859"/>
                  <a:gd name="connsiteX19" fmla="*/ 130 w 9702"/>
                  <a:gd name="connsiteY19" fmla="*/ 3605 h 9859"/>
                  <a:gd name="connsiteX0" fmla="*/ 133 w 9999"/>
                  <a:gd name="connsiteY0" fmla="*/ 3657 h 10384"/>
                  <a:gd name="connsiteX1" fmla="*/ 544 w 9999"/>
                  <a:gd name="connsiteY1" fmla="*/ 2222 h 10384"/>
                  <a:gd name="connsiteX2" fmla="*/ 1488 w 9999"/>
                  <a:gd name="connsiteY2" fmla="*/ 1343 h 10384"/>
                  <a:gd name="connsiteX3" fmla="*/ 1180 w 9999"/>
                  <a:gd name="connsiteY3" fmla="*/ 954 h 10384"/>
                  <a:gd name="connsiteX4" fmla="*/ 2556 w 9999"/>
                  <a:gd name="connsiteY4" fmla="*/ 436 h 10384"/>
                  <a:gd name="connsiteX5" fmla="*/ 4918 w 9999"/>
                  <a:gd name="connsiteY5" fmla="*/ 1 h 10384"/>
                  <a:gd name="connsiteX6" fmla="*/ 6160 w 9999"/>
                  <a:gd name="connsiteY6" fmla="*/ 557 h 10384"/>
                  <a:gd name="connsiteX7" fmla="*/ 6468 w 9999"/>
                  <a:gd name="connsiteY7" fmla="*/ 1704 h 10384"/>
                  <a:gd name="connsiteX8" fmla="*/ 5831 w 9999"/>
                  <a:gd name="connsiteY8" fmla="*/ 2972 h 10384"/>
                  <a:gd name="connsiteX9" fmla="*/ 4753 w 9999"/>
                  <a:gd name="connsiteY9" fmla="*/ 4166 h 10384"/>
                  <a:gd name="connsiteX10" fmla="*/ 3664 w 9999"/>
                  <a:gd name="connsiteY10" fmla="*/ 5721 h 10384"/>
                  <a:gd name="connsiteX11" fmla="*/ 3809 w 9999"/>
                  <a:gd name="connsiteY11" fmla="*/ 7590 h 10384"/>
                  <a:gd name="connsiteX12" fmla="*/ 6909 w 9999"/>
                  <a:gd name="connsiteY12" fmla="*/ 3277 h 10384"/>
                  <a:gd name="connsiteX13" fmla="*/ 9825 w 9999"/>
                  <a:gd name="connsiteY13" fmla="*/ 3897 h 10384"/>
                  <a:gd name="connsiteX14" fmla="*/ 9331 w 9999"/>
                  <a:gd name="connsiteY14" fmla="*/ 6479 h 10384"/>
                  <a:gd name="connsiteX15" fmla="*/ 6518 w 9999"/>
                  <a:gd name="connsiteY15" fmla="*/ 9497 h 10384"/>
                  <a:gd name="connsiteX16" fmla="*/ 1333 w 9999"/>
                  <a:gd name="connsiteY16" fmla="*/ 10314 h 10384"/>
                  <a:gd name="connsiteX17" fmla="*/ 189 w 9999"/>
                  <a:gd name="connsiteY17" fmla="*/ 8017 h 10384"/>
                  <a:gd name="connsiteX18" fmla="*/ 31 w 9999"/>
                  <a:gd name="connsiteY18" fmla="*/ 4953 h 10384"/>
                  <a:gd name="connsiteX19" fmla="*/ 133 w 9999"/>
                  <a:gd name="connsiteY19" fmla="*/ 3657 h 10384"/>
                  <a:gd name="connsiteX0" fmla="*/ 153 w 10020"/>
                  <a:gd name="connsiteY0" fmla="*/ 3522 h 9994"/>
                  <a:gd name="connsiteX1" fmla="*/ 564 w 10020"/>
                  <a:gd name="connsiteY1" fmla="*/ 2140 h 9994"/>
                  <a:gd name="connsiteX2" fmla="*/ 1508 w 10020"/>
                  <a:gd name="connsiteY2" fmla="*/ 1293 h 9994"/>
                  <a:gd name="connsiteX3" fmla="*/ 1200 w 10020"/>
                  <a:gd name="connsiteY3" fmla="*/ 919 h 9994"/>
                  <a:gd name="connsiteX4" fmla="*/ 2576 w 10020"/>
                  <a:gd name="connsiteY4" fmla="*/ 420 h 9994"/>
                  <a:gd name="connsiteX5" fmla="*/ 4938 w 10020"/>
                  <a:gd name="connsiteY5" fmla="*/ 1 h 9994"/>
                  <a:gd name="connsiteX6" fmla="*/ 6181 w 10020"/>
                  <a:gd name="connsiteY6" fmla="*/ 536 h 9994"/>
                  <a:gd name="connsiteX7" fmla="*/ 6489 w 10020"/>
                  <a:gd name="connsiteY7" fmla="*/ 1641 h 9994"/>
                  <a:gd name="connsiteX8" fmla="*/ 5852 w 10020"/>
                  <a:gd name="connsiteY8" fmla="*/ 2862 h 9994"/>
                  <a:gd name="connsiteX9" fmla="*/ 4773 w 10020"/>
                  <a:gd name="connsiteY9" fmla="*/ 4012 h 9994"/>
                  <a:gd name="connsiteX10" fmla="*/ 3684 w 10020"/>
                  <a:gd name="connsiteY10" fmla="*/ 5509 h 9994"/>
                  <a:gd name="connsiteX11" fmla="*/ 3829 w 10020"/>
                  <a:gd name="connsiteY11" fmla="*/ 7309 h 9994"/>
                  <a:gd name="connsiteX12" fmla="*/ 6930 w 10020"/>
                  <a:gd name="connsiteY12" fmla="*/ 3156 h 9994"/>
                  <a:gd name="connsiteX13" fmla="*/ 9846 w 10020"/>
                  <a:gd name="connsiteY13" fmla="*/ 3753 h 9994"/>
                  <a:gd name="connsiteX14" fmla="*/ 9352 w 10020"/>
                  <a:gd name="connsiteY14" fmla="*/ 6239 h 9994"/>
                  <a:gd name="connsiteX15" fmla="*/ 6539 w 10020"/>
                  <a:gd name="connsiteY15" fmla="*/ 9146 h 9994"/>
                  <a:gd name="connsiteX16" fmla="*/ 1353 w 10020"/>
                  <a:gd name="connsiteY16" fmla="*/ 9933 h 9994"/>
                  <a:gd name="connsiteX17" fmla="*/ 175 w 10020"/>
                  <a:gd name="connsiteY17" fmla="*/ 7838 h 9994"/>
                  <a:gd name="connsiteX18" fmla="*/ 51 w 10020"/>
                  <a:gd name="connsiteY18" fmla="*/ 4770 h 9994"/>
                  <a:gd name="connsiteX19" fmla="*/ 153 w 10020"/>
                  <a:gd name="connsiteY19" fmla="*/ 3522 h 9994"/>
                  <a:gd name="connsiteX0" fmla="*/ 153 w 10007"/>
                  <a:gd name="connsiteY0" fmla="*/ 3524 h 9958"/>
                  <a:gd name="connsiteX1" fmla="*/ 563 w 10007"/>
                  <a:gd name="connsiteY1" fmla="*/ 2141 h 9958"/>
                  <a:gd name="connsiteX2" fmla="*/ 1505 w 10007"/>
                  <a:gd name="connsiteY2" fmla="*/ 1294 h 9958"/>
                  <a:gd name="connsiteX3" fmla="*/ 1198 w 10007"/>
                  <a:gd name="connsiteY3" fmla="*/ 920 h 9958"/>
                  <a:gd name="connsiteX4" fmla="*/ 2571 w 10007"/>
                  <a:gd name="connsiteY4" fmla="*/ 420 h 9958"/>
                  <a:gd name="connsiteX5" fmla="*/ 4928 w 10007"/>
                  <a:gd name="connsiteY5" fmla="*/ 1 h 9958"/>
                  <a:gd name="connsiteX6" fmla="*/ 6169 w 10007"/>
                  <a:gd name="connsiteY6" fmla="*/ 536 h 9958"/>
                  <a:gd name="connsiteX7" fmla="*/ 6476 w 10007"/>
                  <a:gd name="connsiteY7" fmla="*/ 1642 h 9958"/>
                  <a:gd name="connsiteX8" fmla="*/ 5840 w 10007"/>
                  <a:gd name="connsiteY8" fmla="*/ 2864 h 9958"/>
                  <a:gd name="connsiteX9" fmla="*/ 4763 w 10007"/>
                  <a:gd name="connsiteY9" fmla="*/ 4014 h 9958"/>
                  <a:gd name="connsiteX10" fmla="*/ 3677 w 10007"/>
                  <a:gd name="connsiteY10" fmla="*/ 5512 h 9958"/>
                  <a:gd name="connsiteX11" fmla="*/ 3821 w 10007"/>
                  <a:gd name="connsiteY11" fmla="*/ 7313 h 9958"/>
                  <a:gd name="connsiteX12" fmla="*/ 6916 w 10007"/>
                  <a:gd name="connsiteY12" fmla="*/ 3158 h 9958"/>
                  <a:gd name="connsiteX13" fmla="*/ 9826 w 10007"/>
                  <a:gd name="connsiteY13" fmla="*/ 3755 h 9958"/>
                  <a:gd name="connsiteX14" fmla="*/ 9333 w 10007"/>
                  <a:gd name="connsiteY14" fmla="*/ 6243 h 9958"/>
                  <a:gd name="connsiteX15" fmla="*/ 6287 w 10007"/>
                  <a:gd name="connsiteY15" fmla="*/ 8740 h 9958"/>
                  <a:gd name="connsiteX16" fmla="*/ 1350 w 10007"/>
                  <a:gd name="connsiteY16" fmla="*/ 9939 h 9958"/>
                  <a:gd name="connsiteX17" fmla="*/ 175 w 10007"/>
                  <a:gd name="connsiteY17" fmla="*/ 7843 h 9958"/>
                  <a:gd name="connsiteX18" fmla="*/ 51 w 10007"/>
                  <a:gd name="connsiteY18" fmla="*/ 4773 h 9958"/>
                  <a:gd name="connsiteX19" fmla="*/ 153 w 10007"/>
                  <a:gd name="connsiteY19" fmla="*/ 3524 h 9958"/>
                  <a:gd name="connsiteX0" fmla="*/ 153 w 9934"/>
                  <a:gd name="connsiteY0" fmla="*/ 3539 h 10001"/>
                  <a:gd name="connsiteX1" fmla="*/ 563 w 9934"/>
                  <a:gd name="connsiteY1" fmla="*/ 2150 h 10001"/>
                  <a:gd name="connsiteX2" fmla="*/ 1504 w 9934"/>
                  <a:gd name="connsiteY2" fmla="*/ 1299 h 10001"/>
                  <a:gd name="connsiteX3" fmla="*/ 1197 w 9934"/>
                  <a:gd name="connsiteY3" fmla="*/ 924 h 10001"/>
                  <a:gd name="connsiteX4" fmla="*/ 2569 w 9934"/>
                  <a:gd name="connsiteY4" fmla="*/ 422 h 10001"/>
                  <a:gd name="connsiteX5" fmla="*/ 4925 w 9934"/>
                  <a:gd name="connsiteY5" fmla="*/ 1 h 10001"/>
                  <a:gd name="connsiteX6" fmla="*/ 6165 w 9934"/>
                  <a:gd name="connsiteY6" fmla="*/ 538 h 10001"/>
                  <a:gd name="connsiteX7" fmla="*/ 6471 w 9934"/>
                  <a:gd name="connsiteY7" fmla="*/ 1649 h 10001"/>
                  <a:gd name="connsiteX8" fmla="*/ 5836 w 9934"/>
                  <a:gd name="connsiteY8" fmla="*/ 2876 h 10001"/>
                  <a:gd name="connsiteX9" fmla="*/ 4760 w 9934"/>
                  <a:gd name="connsiteY9" fmla="*/ 4031 h 10001"/>
                  <a:gd name="connsiteX10" fmla="*/ 3674 w 9934"/>
                  <a:gd name="connsiteY10" fmla="*/ 5535 h 10001"/>
                  <a:gd name="connsiteX11" fmla="*/ 3818 w 9934"/>
                  <a:gd name="connsiteY11" fmla="*/ 7344 h 10001"/>
                  <a:gd name="connsiteX12" fmla="*/ 6911 w 9934"/>
                  <a:gd name="connsiteY12" fmla="*/ 3171 h 10001"/>
                  <a:gd name="connsiteX13" fmla="*/ 9819 w 9934"/>
                  <a:gd name="connsiteY13" fmla="*/ 3771 h 10001"/>
                  <a:gd name="connsiteX14" fmla="*/ 9054 w 9934"/>
                  <a:gd name="connsiteY14" fmla="*/ 6004 h 10001"/>
                  <a:gd name="connsiteX15" fmla="*/ 6283 w 9934"/>
                  <a:gd name="connsiteY15" fmla="*/ 8777 h 10001"/>
                  <a:gd name="connsiteX16" fmla="*/ 1349 w 9934"/>
                  <a:gd name="connsiteY16" fmla="*/ 9981 h 10001"/>
                  <a:gd name="connsiteX17" fmla="*/ 175 w 9934"/>
                  <a:gd name="connsiteY17" fmla="*/ 7876 h 10001"/>
                  <a:gd name="connsiteX18" fmla="*/ 51 w 9934"/>
                  <a:gd name="connsiteY18" fmla="*/ 4793 h 10001"/>
                  <a:gd name="connsiteX19" fmla="*/ 153 w 9934"/>
                  <a:gd name="connsiteY19" fmla="*/ 3539 h 10001"/>
                  <a:gd name="connsiteX0" fmla="*/ 154 w 9999"/>
                  <a:gd name="connsiteY0" fmla="*/ 3539 h 9994"/>
                  <a:gd name="connsiteX1" fmla="*/ 567 w 9999"/>
                  <a:gd name="connsiteY1" fmla="*/ 2150 h 9994"/>
                  <a:gd name="connsiteX2" fmla="*/ 1514 w 9999"/>
                  <a:gd name="connsiteY2" fmla="*/ 1299 h 9994"/>
                  <a:gd name="connsiteX3" fmla="*/ 1205 w 9999"/>
                  <a:gd name="connsiteY3" fmla="*/ 924 h 9994"/>
                  <a:gd name="connsiteX4" fmla="*/ 2586 w 9999"/>
                  <a:gd name="connsiteY4" fmla="*/ 422 h 9994"/>
                  <a:gd name="connsiteX5" fmla="*/ 4958 w 9999"/>
                  <a:gd name="connsiteY5" fmla="*/ 1 h 9994"/>
                  <a:gd name="connsiteX6" fmla="*/ 6206 w 9999"/>
                  <a:gd name="connsiteY6" fmla="*/ 538 h 9994"/>
                  <a:gd name="connsiteX7" fmla="*/ 6514 w 9999"/>
                  <a:gd name="connsiteY7" fmla="*/ 1649 h 9994"/>
                  <a:gd name="connsiteX8" fmla="*/ 5875 w 9999"/>
                  <a:gd name="connsiteY8" fmla="*/ 2876 h 9994"/>
                  <a:gd name="connsiteX9" fmla="*/ 4792 w 9999"/>
                  <a:gd name="connsiteY9" fmla="*/ 4031 h 9994"/>
                  <a:gd name="connsiteX10" fmla="*/ 3698 w 9999"/>
                  <a:gd name="connsiteY10" fmla="*/ 5534 h 9994"/>
                  <a:gd name="connsiteX11" fmla="*/ 3843 w 9999"/>
                  <a:gd name="connsiteY11" fmla="*/ 7343 h 9994"/>
                  <a:gd name="connsiteX12" fmla="*/ 6957 w 9999"/>
                  <a:gd name="connsiteY12" fmla="*/ 3171 h 9994"/>
                  <a:gd name="connsiteX13" fmla="*/ 9884 w 9999"/>
                  <a:gd name="connsiteY13" fmla="*/ 3771 h 9994"/>
                  <a:gd name="connsiteX14" fmla="*/ 9114 w 9999"/>
                  <a:gd name="connsiteY14" fmla="*/ 6003 h 9994"/>
                  <a:gd name="connsiteX15" fmla="*/ 6359 w 9999"/>
                  <a:gd name="connsiteY15" fmla="*/ 8658 h 9994"/>
                  <a:gd name="connsiteX16" fmla="*/ 1358 w 9999"/>
                  <a:gd name="connsiteY16" fmla="*/ 9980 h 9994"/>
                  <a:gd name="connsiteX17" fmla="*/ 176 w 9999"/>
                  <a:gd name="connsiteY17" fmla="*/ 7875 h 9994"/>
                  <a:gd name="connsiteX18" fmla="*/ 51 w 9999"/>
                  <a:gd name="connsiteY18" fmla="*/ 4793 h 9994"/>
                  <a:gd name="connsiteX19" fmla="*/ 154 w 9999"/>
                  <a:gd name="connsiteY19" fmla="*/ 3539 h 9994"/>
                  <a:gd name="connsiteX0" fmla="*/ 154 w 10000"/>
                  <a:gd name="connsiteY0" fmla="*/ 3541 h 10000"/>
                  <a:gd name="connsiteX1" fmla="*/ 567 w 10000"/>
                  <a:gd name="connsiteY1" fmla="*/ 2151 h 10000"/>
                  <a:gd name="connsiteX2" fmla="*/ 1514 w 10000"/>
                  <a:gd name="connsiteY2" fmla="*/ 1300 h 10000"/>
                  <a:gd name="connsiteX3" fmla="*/ 1205 w 10000"/>
                  <a:gd name="connsiteY3" fmla="*/ 925 h 10000"/>
                  <a:gd name="connsiteX4" fmla="*/ 2586 w 10000"/>
                  <a:gd name="connsiteY4" fmla="*/ 422 h 10000"/>
                  <a:gd name="connsiteX5" fmla="*/ 4958 w 10000"/>
                  <a:gd name="connsiteY5" fmla="*/ 1 h 10000"/>
                  <a:gd name="connsiteX6" fmla="*/ 6207 w 10000"/>
                  <a:gd name="connsiteY6" fmla="*/ 538 h 10000"/>
                  <a:gd name="connsiteX7" fmla="*/ 6515 w 10000"/>
                  <a:gd name="connsiteY7" fmla="*/ 1650 h 10000"/>
                  <a:gd name="connsiteX8" fmla="*/ 5876 w 10000"/>
                  <a:gd name="connsiteY8" fmla="*/ 2878 h 10000"/>
                  <a:gd name="connsiteX9" fmla="*/ 4792 w 10000"/>
                  <a:gd name="connsiteY9" fmla="*/ 4033 h 10000"/>
                  <a:gd name="connsiteX10" fmla="*/ 3698 w 10000"/>
                  <a:gd name="connsiteY10" fmla="*/ 5537 h 10000"/>
                  <a:gd name="connsiteX11" fmla="*/ 3294 w 10000"/>
                  <a:gd name="connsiteY11" fmla="*/ 6374 h 10000"/>
                  <a:gd name="connsiteX12" fmla="*/ 6958 w 10000"/>
                  <a:gd name="connsiteY12" fmla="*/ 3173 h 10000"/>
                  <a:gd name="connsiteX13" fmla="*/ 9885 w 10000"/>
                  <a:gd name="connsiteY13" fmla="*/ 3773 h 10000"/>
                  <a:gd name="connsiteX14" fmla="*/ 9115 w 10000"/>
                  <a:gd name="connsiteY14" fmla="*/ 6007 h 10000"/>
                  <a:gd name="connsiteX15" fmla="*/ 6360 w 10000"/>
                  <a:gd name="connsiteY15" fmla="*/ 8663 h 10000"/>
                  <a:gd name="connsiteX16" fmla="*/ 1358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0"/>
                  <a:gd name="connsiteY0" fmla="*/ 3541 h 10000"/>
                  <a:gd name="connsiteX1" fmla="*/ 567 w 10000"/>
                  <a:gd name="connsiteY1" fmla="*/ 2151 h 10000"/>
                  <a:gd name="connsiteX2" fmla="*/ 1514 w 10000"/>
                  <a:gd name="connsiteY2" fmla="*/ 1300 h 10000"/>
                  <a:gd name="connsiteX3" fmla="*/ 1205 w 10000"/>
                  <a:gd name="connsiteY3" fmla="*/ 925 h 10000"/>
                  <a:gd name="connsiteX4" fmla="*/ 2586 w 10000"/>
                  <a:gd name="connsiteY4" fmla="*/ 422 h 10000"/>
                  <a:gd name="connsiteX5" fmla="*/ 4958 w 10000"/>
                  <a:gd name="connsiteY5" fmla="*/ 1 h 10000"/>
                  <a:gd name="connsiteX6" fmla="*/ 6207 w 10000"/>
                  <a:gd name="connsiteY6" fmla="*/ 538 h 10000"/>
                  <a:gd name="connsiteX7" fmla="*/ 6515 w 10000"/>
                  <a:gd name="connsiteY7" fmla="*/ 1650 h 10000"/>
                  <a:gd name="connsiteX8" fmla="*/ 5876 w 10000"/>
                  <a:gd name="connsiteY8" fmla="*/ 2878 h 10000"/>
                  <a:gd name="connsiteX9" fmla="*/ 4792 w 10000"/>
                  <a:gd name="connsiteY9" fmla="*/ 4033 h 10000"/>
                  <a:gd name="connsiteX10" fmla="*/ 2909 w 10000"/>
                  <a:gd name="connsiteY10" fmla="*/ 5272 h 10000"/>
                  <a:gd name="connsiteX11" fmla="*/ 3294 w 10000"/>
                  <a:gd name="connsiteY11" fmla="*/ 6374 h 10000"/>
                  <a:gd name="connsiteX12" fmla="*/ 6958 w 10000"/>
                  <a:gd name="connsiteY12" fmla="*/ 3173 h 10000"/>
                  <a:gd name="connsiteX13" fmla="*/ 9885 w 10000"/>
                  <a:gd name="connsiteY13" fmla="*/ 3773 h 10000"/>
                  <a:gd name="connsiteX14" fmla="*/ 9115 w 10000"/>
                  <a:gd name="connsiteY14" fmla="*/ 6007 h 10000"/>
                  <a:gd name="connsiteX15" fmla="*/ 6360 w 10000"/>
                  <a:gd name="connsiteY15" fmla="*/ 8663 h 10000"/>
                  <a:gd name="connsiteX16" fmla="*/ 1358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0"/>
                  <a:gd name="connsiteY0" fmla="*/ 3541 h 10000"/>
                  <a:gd name="connsiteX1" fmla="*/ 567 w 10000"/>
                  <a:gd name="connsiteY1" fmla="*/ 2151 h 10000"/>
                  <a:gd name="connsiteX2" fmla="*/ 1514 w 10000"/>
                  <a:gd name="connsiteY2" fmla="*/ 1300 h 10000"/>
                  <a:gd name="connsiteX3" fmla="*/ 1205 w 10000"/>
                  <a:gd name="connsiteY3" fmla="*/ 925 h 10000"/>
                  <a:gd name="connsiteX4" fmla="*/ 2586 w 10000"/>
                  <a:gd name="connsiteY4" fmla="*/ 422 h 10000"/>
                  <a:gd name="connsiteX5" fmla="*/ 4958 w 10000"/>
                  <a:gd name="connsiteY5" fmla="*/ 1 h 10000"/>
                  <a:gd name="connsiteX6" fmla="*/ 6207 w 10000"/>
                  <a:gd name="connsiteY6" fmla="*/ 538 h 10000"/>
                  <a:gd name="connsiteX7" fmla="*/ 6515 w 10000"/>
                  <a:gd name="connsiteY7" fmla="*/ 1650 h 10000"/>
                  <a:gd name="connsiteX8" fmla="*/ 5876 w 10000"/>
                  <a:gd name="connsiteY8" fmla="*/ 2878 h 10000"/>
                  <a:gd name="connsiteX9" fmla="*/ 4449 w 10000"/>
                  <a:gd name="connsiteY9" fmla="*/ 3473 h 10000"/>
                  <a:gd name="connsiteX10" fmla="*/ 2909 w 10000"/>
                  <a:gd name="connsiteY10" fmla="*/ 5272 h 10000"/>
                  <a:gd name="connsiteX11" fmla="*/ 3294 w 10000"/>
                  <a:gd name="connsiteY11" fmla="*/ 6374 h 10000"/>
                  <a:gd name="connsiteX12" fmla="*/ 6958 w 10000"/>
                  <a:gd name="connsiteY12" fmla="*/ 3173 h 10000"/>
                  <a:gd name="connsiteX13" fmla="*/ 9885 w 10000"/>
                  <a:gd name="connsiteY13" fmla="*/ 3773 h 10000"/>
                  <a:gd name="connsiteX14" fmla="*/ 9115 w 10000"/>
                  <a:gd name="connsiteY14" fmla="*/ 6007 h 10000"/>
                  <a:gd name="connsiteX15" fmla="*/ 6360 w 10000"/>
                  <a:gd name="connsiteY15" fmla="*/ 8663 h 10000"/>
                  <a:gd name="connsiteX16" fmla="*/ 1358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7"/>
                  <a:gd name="connsiteY0" fmla="*/ 3541 h 10000"/>
                  <a:gd name="connsiteX1" fmla="*/ 567 w 10007"/>
                  <a:gd name="connsiteY1" fmla="*/ 2151 h 10000"/>
                  <a:gd name="connsiteX2" fmla="*/ 1514 w 10007"/>
                  <a:gd name="connsiteY2" fmla="*/ 1300 h 10000"/>
                  <a:gd name="connsiteX3" fmla="*/ 1205 w 10007"/>
                  <a:gd name="connsiteY3" fmla="*/ 925 h 10000"/>
                  <a:gd name="connsiteX4" fmla="*/ 2586 w 10007"/>
                  <a:gd name="connsiteY4" fmla="*/ 422 h 10000"/>
                  <a:gd name="connsiteX5" fmla="*/ 4958 w 10007"/>
                  <a:gd name="connsiteY5" fmla="*/ 1 h 10000"/>
                  <a:gd name="connsiteX6" fmla="*/ 6207 w 10007"/>
                  <a:gd name="connsiteY6" fmla="*/ 538 h 10000"/>
                  <a:gd name="connsiteX7" fmla="*/ 6515 w 10007"/>
                  <a:gd name="connsiteY7" fmla="*/ 1650 h 10000"/>
                  <a:gd name="connsiteX8" fmla="*/ 5876 w 10007"/>
                  <a:gd name="connsiteY8" fmla="*/ 2878 h 10000"/>
                  <a:gd name="connsiteX9" fmla="*/ 4449 w 10007"/>
                  <a:gd name="connsiteY9" fmla="*/ 3473 h 10000"/>
                  <a:gd name="connsiteX10" fmla="*/ 2909 w 10007"/>
                  <a:gd name="connsiteY10" fmla="*/ 5272 h 10000"/>
                  <a:gd name="connsiteX11" fmla="*/ 3294 w 10007"/>
                  <a:gd name="connsiteY11" fmla="*/ 6374 h 10000"/>
                  <a:gd name="connsiteX12" fmla="*/ 6855 w 10007"/>
                  <a:gd name="connsiteY12" fmla="*/ 2672 h 10000"/>
                  <a:gd name="connsiteX13" fmla="*/ 9885 w 10007"/>
                  <a:gd name="connsiteY13" fmla="*/ 3773 h 10000"/>
                  <a:gd name="connsiteX14" fmla="*/ 9115 w 10007"/>
                  <a:gd name="connsiteY14" fmla="*/ 6007 h 10000"/>
                  <a:gd name="connsiteX15" fmla="*/ 6360 w 10007"/>
                  <a:gd name="connsiteY15" fmla="*/ 8663 h 10000"/>
                  <a:gd name="connsiteX16" fmla="*/ 1358 w 10007"/>
                  <a:gd name="connsiteY16" fmla="*/ 9986 h 10000"/>
                  <a:gd name="connsiteX17" fmla="*/ 176 w 10007"/>
                  <a:gd name="connsiteY17" fmla="*/ 7880 h 10000"/>
                  <a:gd name="connsiteX18" fmla="*/ 51 w 10007"/>
                  <a:gd name="connsiteY18" fmla="*/ 4796 h 10000"/>
                  <a:gd name="connsiteX19" fmla="*/ 154 w 10007"/>
                  <a:gd name="connsiteY19" fmla="*/ 3541 h 10000"/>
                  <a:gd name="connsiteX0" fmla="*/ 154 w 9975"/>
                  <a:gd name="connsiteY0" fmla="*/ 3541 h 10000"/>
                  <a:gd name="connsiteX1" fmla="*/ 567 w 9975"/>
                  <a:gd name="connsiteY1" fmla="*/ 2151 h 10000"/>
                  <a:gd name="connsiteX2" fmla="*/ 1514 w 9975"/>
                  <a:gd name="connsiteY2" fmla="*/ 1300 h 10000"/>
                  <a:gd name="connsiteX3" fmla="*/ 1205 w 9975"/>
                  <a:gd name="connsiteY3" fmla="*/ 925 h 10000"/>
                  <a:gd name="connsiteX4" fmla="*/ 2586 w 9975"/>
                  <a:gd name="connsiteY4" fmla="*/ 422 h 10000"/>
                  <a:gd name="connsiteX5" fmla="*/ 4958 w 9975"/>
                  <a:gd name="connsiteY5" fmla="*/ 1 h 10000"/>
                  <a:gd name="connsiteX6" fmla="*/ 6207 w 9975"/>
                  <a:gd name="connsiteY6" fmla="*/ 538 h 10000"/>
                  <a:gd name="connsiteX7" fmla="*/ 6515 w 9975"/>
                  <a:gd name="connsiteY7" fmla="*/ 1650 h 10000"/>
                  <a:gd name="connsiteX8" fmla="*/ 5876 w 9975"/>
                  <a:gd name="connsiteY8" fmla="*/ 2878 h 10000"/>
                  <a:gd name="connsiteX9" fmla="*/ 4449 w 9975"/>
                  <a:gd name="connsiteY9" fmla="*/ 3473 h 10000"/>
                  <a:gd name="connsiteX10" fmla="*/ 2909 w 9975"/>
                  <a:gd name="connsiteY10" fmla="*/ 5272 h 10000"/>
                  <a:gd name="connsiteX11" fmla="*/ 3294 w 9975"/>
                  <a:gd name="connsiteY11" fmla="*/ 6374 h 10000"/>
                  <a:gd name="connsiteX12" fmla="*/ 7335 w 9975"/>
                  <a:gd name="connsiteY12" fmla="*/ 2200 h 10000"/>
                  <a:gd name="connsiteX13" fmla="*/ 9885 w 9975"/>
                  <a:gd name="connsiteY13" fmla="*/ 3773 h 10000"/>
                  <a:gd name="connsiteX14" fmla="*/ 9115 w 9975"/>
                  <a:gd name="connsiteY14" fmla="*/ 6007 h 10000"/>
                  <a:gd name="connsiteX15" fmla="*/ 6360 w 9975"/>
                  <a:gd name="connsiteY15" fmla="*/ 8663 h 10000"/>
                  <a:gd name="connsiteX16" fmla="*/ 1358 w 9975"/>
                  <a:gd name="connsiteY16" fmla="*/ 9986 h 10000"/>
                  <a:gd name="connsiteX17" fmla="*/ 176 w 9975"/>
                  <a:gd name="connsiteY17" fmla="*/ 7880 h 10000"/>
                  <a:gd name="connsiteX18" fmla="*/ 51 w 9975"/>
                  <a:gd name="connsiteY18" fmla="*/ 4796 h 10000"/>
                  <a:gd name="connsiteX19" fmla="*/ 154 w 9975"/>
                  <a:gd name="connsiteY19" fmla="*/ 3541 h 10000"/>
                  <a:gd name="connsiteX0" fmla="*/ 154 w 10000"/>
                  <a:gd name="connsiteY0" fmla="*/ 3541 h 10000"/>
                  <a:gd name="connsiteX1" fmla="*/ 568 w 10000"/>
                  <a:gd name="connsiteY1" fmla="*/ 2151 h 10000"/>
                  <a:gd name="connsiteX2" fmla="*/ 1518 w 10000"/>
                  <a:gd name="connsiteY2" fmla="*/ 1300 h 10000"/>
                  <a:gd name="connsiteX3" fmla="*/ 1208 w 10000"/>
                  <a:gd name="connsiteY3" fmla="*/ 925 h 10000"/>
                  <a:gd name="connsiteX4" fmla="*/ 2592 w 10000"/>
                  <a:gd name="connsiteY4" fmla="*/ 422 h 10000"/>
                  <a:gd name="connsiteX5" fmla="*/ 4970 w 10000"/>
                  <a:gd name="connsiteY5" fmla="*/ 1 h 10000"/>
                  <a:gd name="connsiteX6" fmla="*/ 6223 w 10000"/>
                  <a:gd name="connsiteY6" fmla="*/ 538 h 10000"/>
                  <a:gd name="connsiteX7" fmla="*/ 6531 w 10000"/>
                  <a:gd name="connsiteY7" fmla="*/ 1650 h 10000"/>
                  <a:gd name="connsiteX8" fmla="*/ 5891 w 10000"/>
                  <a:gd name="connsiteY8" fmla="*/ 2878 h 10000"/>
                  <a:gd name="connsiteX9" fmla="*/ 4460 w 10000"/>
                  <a:gd name="connsiteY9" fmla="*/ 3473 h 10000"/>
                  <a:gd name="connsiteX10" fmla="*/ 2916 w 10000"/>
                  <a:gd name="connsiteY10" fmla="*/ 5272 h 10000"/>
                  <a:gd name="connsiteX11" fmla="*/ 4333 w 10000"/>
                  <a:gd name="connsiteY11" fmla="*/ 5224 h 10000"/>
                  <a:gd name="connsiteX12" fmla="*/ 7353 w 10000"/>
                  <a:gd name="connsiteY12" fmla="*/ 2200 h 10000"/>
                  <a:gd name="connsiteX13" fmla="*/ 9910 w 10000"/>
                  <a:gd name="connsiteY13" fmla="*/ 3773 h 10000"/>
                  <a:gd name="connsiteX14" fmla="*/ 9138 w 10000"/>
                  <a:gd name="connsiteY14" fmla="*/ 6007 h 10000"/>
                  <a:gd name="connsiteX15" fmla="*/ 6376 w 10000"/>
                  <a:gd name="connsiteY15" fmla="*/ 8663 h 10000"/>
                  <a:gd name="connsiteX16" fmla="*/ 1361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0"/>
                  <a:gd name="connsiteY0" fmla="*/ 3541 h 10000"/>
                  <a:gd name="connsiteX1" fmla="*/ 568 w 10000"/>
                  <a:gd name="connsiteY1" fmla="*/ 2151 h 10000"/>
                  <a:gd name="connsiteX2" fmla="*/ 1518 w 10000"/>
                  <a:gd name="connsiteY2" fmla="*/ 1300 h 10000"/>
                  <a:gd name="connsiteX3" fmla="*/ 1208 w 10000"/>
                  <a:gd name="connsiteY3" fmla="*/ 925 h 10000"/>
                  <a:gd name="connsiteX4" fmla="*/ 2592 w 10000"/>
                  <a:gd name="connsiteY4" fmla="*/ 422 h 10000"/>
                  <a:gd name="connsiteX5" fmla="*/ 4970 w 10000"/>
                  <a:gd name="connsiteY5" fmla="*/ 1 h 10000"/>
                  <a:gd name="connsiteX6" fmla="*/ 6223 w 10000"/>
                  <a:gd name="connsiteY6" fmla="*/ 538 h 10000"/>
                  <a:gd name="connsiteX7" fmla="*/ 6531 w 10000"/>
                  <a:gd name="connsiteY7" fmla="*/ 1650 h 10000"/>
                  <a:gd name="connsiteX8" fmla="*/ 5891 w 10000"/>
                  <a:gd name="connsiteY8" fmla="*/ 2878 h 10000"/>
                  <a:gd name="connsiteX9" fmla="*/ 4460 w 10000"/>
                  <a:gd name="connsiteY9" fmla="*/ 3473 h 10000"/>
                  <a:gd name="connsiteX10" fmla="*/ 3466 w 10000"/>
                  <a:gd name="connsiteY10" fmla="*/ 4712 h 10000"/>
                  <a:gd name="connsiteX11" fmla="*/ 4333 w 10000"/>
                  <a:gd name="connsiteY11" fmla="*/ 5224 h 10000"/>
                  <a:gd name="connsiteX12" fmla="*/ 7353 w 10000"/>
                  <a:gd name="connsiteY12" fmla="*/ 2200 h 10000"/>
                  <a:gd name="connsiteX13" fmla="*/ 9910 w 10000"/>
                  <a:gd name="connsiteY13" fmla="*/ 3773 h 10000"/>
                  <a:gd name="connsiteX14" fmla="*/ 9138 w 10000"/>
                  <a:gd name="connsiteY14" fmla="*/ 6007 h 10000"/>
                  <a:gd name="connsiteX15" fmla="*/ 6376 w 10000"/>
                  <a:gd name="connsiteY15" fmla="*/ 8663 h 10000"/>
                  <a:gd name="connsiteX16" fmla="*/ 1361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0"/>
                  <a:gd name="connsiteY0" fmla="*/ 3541 h 10000"/>
                  <a:gd name="connsiteX1" fmla="*/ 568 w 10000"/>
                  <a:gd name="connsiteY1" fmla="*/ 2151 h 10000"/>
                  <a:gd name="connsiteX2" fmla="*/ 1518 w 10000"/>
                  <a:gd name="connsiteY2" fmla="*/ 1300 h 10000"/>
                  <a:gd name="connsiteX3" fmla="*/ 1208 w 10000"/>
                  <a:gd name="connsiteY3" fmla="*/ 925 h 10000"/>
                  <a:gd name="connsiteX4" fmla="*/ 2592 w 10000"/>
                  <a:gd name="connsiteY4" fmla="*/ 422 h 10000"/>
                  <a:gd name="connsiteX5" fmla="*/ 4970 w 10000"/>
                  <a:gd name="connsiteY5" fmla="*/ 1 h 10000"/>
                  <a:gd name="connsiteX6" fmla="*/ 6223 w 10000"/>
                  <a:gd name="connsiteY6" fmla="*/ 538 h 10000"/>
                  <a:gd name="connsiteX7" fmla="*/ 6531 w 10000"/>
                  <a:gd name="connsiteY7" fmla="*/ 1650 h 10000"/>
                  <a:gd name="connsiteX8" fmla="*/ 4860 w 10000"/>
                  <a:gd name="connsiteY8" fmla="*/ 2672 h 10000"/>
                  <a:gd name="connsiteX9" fmla="*/ 4460 w 10000"/>
                  <a:gd name="connsiteY9" fmla="*/ 3473 h 10000"/>
                  <a:gd name="connsiteX10" fmla="*/ 3466 w 10000"/>
                  <a:gd name="connsiteY10" fmla="*/ 4712 h 10000"/>
                  <a:gd name="connsiteX11" fmla="*/ 4333 w 10000"/>
                  <a:gd name="connsiteY11" fmla="*/ 5224 h 10000"/>
                  <a:gd name="connsiteX12" fmla="*/ 7353 w 10000"/>
                  <a:gd name="connsiteY12" fmla="*/ 2200 h 10000"/>
                  <a:gd name="connsiteX13" fmla="*/ 9910 w 10000"/>
                  <a:gd name="connsiteY13" fmla="*/ 3773 h 10000"/>
                  <a:gd name="connsiteX14" fmla="*/ 9138 w 10000"/>
                  <a:gd name="connsiteY14" fmla="*/ 6007 h 10000"/>
                  <a:gd name="connsiteX15" fmla="*/ 6376 w 10000"/>
                  <a:gd name="connsiteY15" fmla="*/ 8663 h 10000"/>
                  <a:gd name="connsiteX16" fmla="*/ 1361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0"/>
                  <a:gd name="connsiteY0" fmla="*/ 3541 h 10000"/>
                  <a:gd name="connsiteX1" fmla="*/ 568 w 10000"/>
                  <a:gd name="connsiteY1" fmla="*/ 2151 h 10000"/>
                  <a:gd name="connsiteX2" fmla="*/ 1518 w 10000"/>
                  <a:gd name="connsiteY2" fmla="*/ 1300 h 10000"/>
                  <a:gd name="connsiteX3" fmla="*/ 1208 w 10000"/>
                  <a:gd name="connsiteY3" fmla="*/ 925 h 10000"/>
                  <a:gd name="connsiteX4" fmla="*/ 2592 w 10000"/>
                  <a:gd name="connsiteY4" fmla="*/ 422 h 10000"/>
                  <a:gd name="connsiteX5" fmla="*/ 4970 w 10000"/>
                  <a:gd name="connsiteY5" fmla="*/ 1 h 10000"/>
                  <a:gd name="connsiteX6" fmla="*/ 6223 w 10000"/>
                  <a:gd name="connsiteY6" fmla="*/ 538 h 10000"/>
                  <a:gd name="connsiteX7" fmla="*/ 5981 w 10000"/>
                  <a:gd name="connsiteY7" fmla="*/ 2240 h 10000"/>
                  <a:gd name="connsiteX8" fmla="*/ 4860 w 10000"/>
                  <a:gd name="connsiteY8" fmla="*/ 2672 h 10000"/>
                  <a:gd name="connsiteX9" fmla="*/ 4460 w 10000"/>
                  <a:gd name="connsiteY9" fmla="*/ 3473 h 10000"/>
                  <a:gd name="connsiteX10" fmla="*/ 3466 w 10000"/>
                  <a:gd name="connsiteY10" fmla="*/ 4712 h 10000"/>
                  <a:gd name="connsiteX11" fmla="*/ 4333 w 10000"/>
                  <a:gd name="connsiteY11" fmla="*/ 5224 h 10000"/>
                  <a:gd name="connsiteX12" fmla="*/ 7353 w 10000"/>
                  <a:gd name="connsiteY12" fmla="*/ 2200 h 10000"/>
                  <a:gd name="connsiteX13" fmla="*/ 9910 w 10000"/>
                  <a:gd name="connsiteY13" fmla="*/ 3773 h 10000"/>
                  <a:gd name="connsiteX14" fmla="*/ 9138 w 10000"/>
                  <a:gd name="connsiteY14" fmla="*/ 6007 h 10000"/>
                  <a:gd name="connsiteX15" fmla="*/ 6376 w 10000"/>
                  <a:gd name="connsiteY15" fmla="*/ 8663 h 10000"/>
                  <a:gd name="connsiteX16" fmla="*/ 1361 w 10000"/>
                  <a:gd name="connsiteY16" fmla="*/ 9986 h 10000"/>
                  <a:gd name="connsiteX17" fmla="*/ 176 w 10000"/>
                  <a:gd name="connsiteY17" fmla="*/ 7880 h 10000"/>
                  <a:gd name="connsiteX18" fmla="*/ 51 w 10000"/>
                  <a:gd name="connsiteY18" fmla="*/ 4796 h 10000"/>
                  <a:gd name="connsiteX19" fmla="*/ 154 w 10000"/>
                  <a:gd name="connsiteY19" fmla="*/ 3541 h 10000"/>
                  <a:gd name="connsiteX0" fmla="*/ 154 w 10000"/>
                  <a:gd name="connsiteY0" fmla="*/ 3541 h 10000"/>
                  <a:gd name="connsiteX1" fmla="*/ 568 w 10000"/>
                  <a:gd name="connsiteY1" fmla="*/ 2151 h 10000"/>
                  <a:gd name="connsiteX2" fmla="*/ 1518 w 10000"/>
                  <a:gd name="connsiteY2" fmla="*/ 1300 h 10000"/>
                  <a:gd name="connsiteX3" fmla="*/ 1208 w 10000"/>
                  <a:gd name="connsiteY3" fmla="*/ 925 h 10000"/>
                  <a:gd name="connsiteX4" fmla="*/ 2592 w 10000"/>
                  <a:gd name="connsiteY4" fmla="*/ 422 h 10000"/>
                  <a:gd name="connsiteX5" fmla="*/ 4970 w 10000"/>
                  <a:gd name="connsiteY5" fmla="*/ 1 h 10000"/>
                  <a:gd name="connsiteX6" fmla="*/ 6223 w 10000"/>
                  <a:gd name="connsiteY6" fmla="*/ 538 h 10000"/>
                  <a:gd name="connsiteX7" fmla="*/ 5016 w 10000"/>
                  <a:gd name="connsiteY7" fmla="*/ 1821 h 10000"/>
                  <a:gd name="connsiteX8" fmla="*/ 5981 w 10000"/>
                  <a:gd name="connsiteY8" fmla="*/ 2240 h 10000"/>
                  <a:gd name="connsiteX9" fmla="*/ 4860 w 10000"/>
                  <a:gd name="connsiteY9" fmla="*/ 2672 h 10000"/>
                  <a:gd name="connsiteX10" fmla="*/ 4460 w 10000"/>
                  <a:gd name="connsiteY10" fmla="*/ 3473 h 10000"/>
                  <a:gd name="connsiteX11" fmla="*/ 3466 w 10000"/>
                  <a:gd name="connsiteY11" fmla="*/ 4712 h 10000"/>
                  <a:gd name="connsiteX12" fmla="*/ 4333 w 10000"/>
                  <a:gd name="connsiteY12" fmla="*/ 5224 h 10000"/>
                  <a:gd name="connsiteX13" fmla="*/ 7353 w 10000"/>
                  <a:gd name="connsiteY13" fmla="*/ 2200 h 10000"/>
                  <a:gd name="connsiteX14" fmla="*/ 9910 w 10000"/>
                  <a:gd name="connsiteY14" fmla="*/ 3773 h 10000"/>
                  <a:gd name="connsiteX15" fmla="*/ 9138 w 10000"/>
                  <a:gd name="connsiteY15" fmla="*/ 6007 h 10000"/>
                  <a:gd name="connsiteX16" fmla="*/ 6376 w 10000"/>
                  <a:gd name="connsiteY16" fmla="*/ 8663 h 10000"/>
                  <a:gd name="connsiteX17" fmla="*/ 1361 w 10000"/>
                  <a:gd name="connsiteY17" fmla="*/ 9986 h 10000"/>
                  <a:gd name="connsiteX18" fmla="*/ 176 w 10000"/>
                  <a:gd name="connsiteY18" fmla="*/ 7880 h 10000"/>
                  <a:gd name="connsiteX19" fmla="*/ 51 w 10000"/>
                  <a:gd name="connsiteY19" fmla="*/ 4796 h 10000"/>
                  <a:gd name="connsiteX20" fmla="*/ 154 w 10000"/>
                  <a:gd name="connsiteY20" fmla="*/ 3541 h 10000"/>
                  <a:gd name="connsiteX0" fmla="*/ 154 w 10000"/>
                  <a:gd name="connsiteY0" fmla="*/ 3541 h 10000"/>
                  <a:gd name="connsiteX1" fmla="*/ 568 w 10000"/>
                  <a:gd name="connsiteY1" fmla="*/ 2151 h 10000"/>
                  <a:gd name="connsiteX2" fmla="*/ 1518 w 10000"/>
                  <a:gd name="connsiteY2" fmla="*/ 1300 h 10000"/>
                  <a:gd name="connsiteX3" fmla="*/ 1208 w 10000"/>
                  <a:gd name="connsiteY3" fmla="*/ 925 h 10000"/>
                  <a:gd name="connsiteX4" fmla="*/ 2592 w 10000"/>
                  <a:gd name="connsiteY4" fmla="*/ 422 h 10000"/>
                  <a:gd name="connsiteX5" fmla="*/ 4970 w 10000"/>
                  <a:gd name="connsiteY5" fmla="*/ 1 h 10000"/>
                  <a:gd name="connsiteX6" fmla="*/ 6223 w 10000"/>
                  <a:gd name="connsiteY6" fmla="*/ 538 h 10000"/>
                  <a:gd name="connsiteX7" fmla="*/ 5738 w 10000"/>
                  <a:gd name="connsiteY7" fmla="*/ 1438 h 10000"/>
                  <a:gd name="connsiteX8" fmla="*/ 5016 w 10000"/>
                  <a:gd name="connsiteY8" fmla="*/ 1821 h 10000"/>
                  <a:gd name="connsiteX9" fmla="*/ 5981 w 10000"/>
                  <a:gd name="connsiteY9" fmla="*/ 2240 h 10000"/>
                  <a:gd name="connsiteX10" fmla="*/ 4860 w 10000"/>
                  <a:gd name="connsiteY10" fmla="*/ 2672 h 10000"/>
                  <a:gd name="connsiteX11" fmla="*/ 4460 w 10000"/>
                  <a:gd name="connsiteY11" fmla="*/ 3473 h 10000"/>
                  <a:gd name="connsiteX12" fmla="*/ 3466 w 10000"/>
                  <a:gd name="connsiteY12" fmla="*/ 4712 h 10000"/>
                  <a:gd name="connsiteX13" fmla="*/ 4333 w 10000"/>
                  <a:gd name="connsiteY13" fmla="*/ 5224 h 10000"/>
                  <a:gd name="connsiteX14" fmla="*/ 7353 w 10000"/>
                  <a:gd name="connsiteY14" fmla="*/ 2200 h 10000"/>
                  <a:gd name="connsiteX15" fmla="*/ 9910 w 10000"/>
                  <a:gd name="connsiteY15" fmla="*/ 3773 h 10000"/>
                  <a:gd name="connsiteX16" fmla="*/ 9138 w 10000"/>
                  <a:gd name="connsiteY16" fmla="*/ 6007 h 10000"/>
                  <a:gd name="connsiteX17" fmla="*/ 6376 w 10000"/>
                  <a:gd name="connsiteY17" fmla="*/ 8663 h 10000"/>
                  <a:gd name="connsiteX18" fmla="*/ 1361 w 10000"/>
                  <a:gd name="connsiteY18" fmla="*/ 9986 h 10000"/>
                  <a:gd name="connsiteX19" fmla="*/ 176 w 10000"/>
                  <a:gd name="connsiteY19" fmla="*/ 7880 h 10000"/>
                  <a:gd name="connsiteX20" fmla="*/ 51 w 10000"/>
                  <a:gd name="connsiteY20" fmla="*/ 4796 h 10000"/>
                  <a:gd name="connsiteX21" fmla="*/ 154 w 10000"/>
                  <a:gd name="connsiteY21" fmla="*/ 3541 h 10000"/>
                  <a:gd name="connsiteX0" fmla="*/ 154 w 10000"/>
                  <a:gd name="connsiteY0" fmla="*/ 3552 h 10011"/>
                  <a:gd name="connsiteX1" fmla="*/ 568 w 10000"/>
                  <a:gd name="connsiteY1" fmla="*/ 2162 h 10011"/>
                  <a:gd name="connsiteX2" fmla="*/ 1518 w 10000"/>
                  <a:gd name="connsiteY2" fmla="*/ 1311 h 10011"/>
                  <a:gd name="connsiteX3" fmla="*/ 1208 w 10000"/>
                  <a:gd name="connsiteY3" fmla="*/ 936 h 10011"/>
                  <a:gd name="connsiteX4" fmla="*/ 2592 w 10000"/>
                  <a:gd name="connsiteY4" fmla="*/ 433 h 10011"/>
                  <a:gd name="connsiteX5" fmla="*/ 4970 w 10000"/>
                  <a:gd name="connsiteY5" fmla="*/ 12 h 10011"/>
                  <a:gd name="connsiteX6" fmla="*/ 5192 w 10000"/>
                  <a:gd name="connsiteY6" fmla="*/ 932 h 10011"/>
                  <a:gd name="connsiteX7" fmla="*/ 5738 w 10000"/>
                  <a:gd name="connsiteY7" fmla="*/ 1449 h 10011"/>
                  <a:gd name="connsiteX8" fmla="*/ 5016 w 10000"/>
                  <a:gd name="connsiteY8" fmla="*/ 1832 h 10011"/>
                  <a:gd name="connsiteX9" fmla="*/ 5981 w 10000"/>
                  <a:gd name="connsiteY9" fmla="*/ 2251 h 10011"/>
                  <a:gd name="connsiteX10" fmla="*/ 4860 w 10000"/>
                  <a:gd name="connsiteY10" fmla="*/ 2683 h 10011"/>
                  <a:gd name="connsiteX11" fmla="*/ 4460 w 10000"/>
                  <a:gd name="connsiteY11" fmla="*/ 3484 h 10011"/>
                  <a:gd name="connsiteX12" fmla="*/ 3466 w 10000"/>
                  <a:gd name="connsiteY12" fmla="*/ 4723 h 10011"/>
                  <a:gd name="connsiteX13" fmla="*/ 4333 w 10000"/>
                  <a:gd name="connsiteY13" fmla="*/ 5235 h 10011"/>
                  <a:gd name="connsiteX14" fmla="*/ 7353 w 10000"/>
                  <a:gd name="connsiteY14" fmla="*/ 2211 h 10011"/>
                  <a:gd name="connsiteX15" fmla="*/ 9910 w 10000"/>
                  <a:gd name="connsiteY15" fmla="*/ 3784 h 10011"/>
                  <a:gd name="connsiteX16" fmla="*/ 9138 w 10000"/>
                  <a:gd name="connsiteY16" fmla="*/ 6018 h 10011"/>
                  <a:gd name="connsiteX17" fmla="*/ 6376 w 10000"/>
                  <a:gd name="connsiteY17" fmla="*/ 8674 h 10011"/>
                  <a:gd name="connsiteX18" fmla="*/ 1361 w 10000"/>
                  <a:gd name="connsiteY18" fmla="*/ 9997 h 10011"/>
                  <a:gd name="connsiteX19" fmla="*/ 176 w 10000"/>
                  <a:gd name="connsiteY19" fmla="*/ 7891 h 10011"/>
                  <a:gd name="connsiteX20" fmla="*/ 51 w 10000"/>
                  <a:gd name="connsiteY20" fmla="*/ 4807 h 10011"/>
                  <a:gd name="connsiteX21" fmla="*/ 154 w 10000"/>
                  <a:gd name="connsiteY21" fmla="*/ 3552 h 10011"/>
                  <a:gd name="connsiteX0" fmla="*/ 154 w 10000"/>
                  <a:gd name="connsiteY0" fmla="*/ 3650 h 10109"/>
                  <a:gd name="connsiteX1" fmla="*/ 568 w 10000"/>
                  <a:gd name="connsiteY1" fmla="*/ 2260 h 10109"/>
                  <a:gd name="connsiteX2" fmla="*/ 1518 w 10000"/>
                  <a:gd name="connsiteY2" fmla="*/ 1409 h 10109"/>
                  <a:gd name="connsiteX3" fmla="*/ 1208 w 10000"/>
                  <a:gd name="connsiteY3" fmla="*/ 1034 h 10109"/>
                  <a:gd name="connsiteX4" fmla="*/ 2661 w 10000"/>
                  <a:gd name="connsiteY4" fmla="*/ 118 h 10109"/>
                  <a:gd name="connsiteX5" fmla="*/ 4970 w 10000"/>
                  <a:gd name="connsiteY5" fmla="*/ 110 h 10109"/>
                  <a:gd name="connsiteX6" fmla="*/ 5192 w 10000"/>
                  <a:gd name="connsiteY6" fmla="*/ 1030 h 10109"/>
                  <a:gd name="connsiteX7" fmla="*/ 5738 w 10000"/>
                  <a:gd name="connsiteY7" fmla="*/ 1547 h 10109"/>
                  <a:gd name="connsiteX8" fmla="*/ 5016 w 10000"/>
                  <a:gd name="connsiteY8" fmla="*/ 1930 h 10109"/>
                  <a:gd name="connsiteX9" fmla="*/ 5981 w 10000"/>
                  <a:gd name="connsiteY9" fmla="*/ 2349 h 10109"/>
                  <a:gd name="connsiteX10" fmla="*/ 4860 w 10000"/>
                  <a:gd name="connsiteY10" fmla="*/ 2781 h 10109"/>
                  <a:gd name="connsiteX11" fmla="*/ 4460 w 10000"/>
                  <a:gd name="connsiteY11" fmla="*/ 3582 h 10109"/>
                  <a:gd name="connsiteX12" fmla="*/ 3466 w 10000"/>
                  <a:gd name="connsiteY12" fmla="*/ 4821 h 10109"/>
                  <a:gd name="connsiteX13" fmla="*/ 4333 w 10000"/>
                  <a:gd name="connsiteY13" fmla="*/ 5333 h 10109"/>
                  <a:gd name="connsiteX14" fmla="*/ 7353 w 10000"/>
                  <a:gd name="connsiteY14" fmla="*/ 2309 h 10109"/>
                  <a:gd name="connsiteX15" fmla="*/ 9910 w 10000"/>
                  <a:gd name="connsiteY15" fmla="*/ 3882 h 10109"/>
                  <a:gd name="connsiteX16" fmla="*/ 9138 w 10000"/>
                  <a:gd name="connsiteY16" fmla="*/ 6116 h 10109"/>
                  <a:gd name="connsiteX17" fmla="*/ 6376 w 10000"/>
                  <a:gd name="connsiteY17" fmla="*/ 8772 h 10109"/>
                  <a:gd name="connsiteX18" fmla="*/ 1361 w 10000"/>
                  <a:gd name="connsiteY18" fmla="*/ 10095 h 10109"/>
                  <a:gd name="connsiteX19" fmla="*/ 176 w 10000"/>
                  <a:gd name="connsiteY19" fmla="*/ 7989 h 10109"/>
                  <a:gd name="connsiteX20" fmla="*/ 51 w 10000"/>
                  <a:gd name="connsiteY20" fmla="*/ 4905 h 10109"/>
                  <a:gd name="connsiteX21" fmla="*/ 154 w 10000"/>
                  <a:gd name="connsiteY21" fmla="*/ 3650 h 10109"/>
                  <a:gd name="connsiteX0" fmla="*/ 154 w 10000"/>
                  <a:gd name="connsiteY0" fmla="*/ 3644 h 10103"/>
                  <a:gd name="connsiteX1" fmla="*/ 568 w 10000"/>
                  <a:gd name="connsiteY1" fmla="*/ 2254 h 10103"/>
                  <a:gd name="connsiteX2" fmla="*/ 1518 w 10000"/>
                  <a:gd name="connsiteY2" fmla="*/ 1403 h 10103"/>
                  <a:gd name="connsiteX3" fmla="*/ 1586 w 10000"/>
                  <a:gd name="connsiteY3" fmla="*/ 910 h 10103"/>
                  <a:gd name="connsiteX4" fmla="*/ 2661 w 10000"/>
                  <a:gd name="connsiteY4" fmla="*/ 112 h 10103"/>
                  <a:gd name="connsiteX5" fmla="*/ 4970 w 10000"/>
                  <a:gd name="connsiteY5" fmla="*/ 104 h 10103"/>
                  <a:gd name="connsiteX6" fmla="*/ 5192 w 10000"/>
                  <a:gd name="connsiteY6" fmla="*/ 1024 h 10103"/>
                  <a:gd name="connsiteX7" fmla="*/ 5738 w 10000"/>
                  <a:gd name="connsiteY7" fmla="*/ 1541 h 10103"/>
                  <a:gd name="connsiteX8" fmla="*/ 5016 w 10000"/>
                  <a:gd name="connsiteY8" fmla="*/ 1924 h 10103"/>
                  <a:gd name="connsiteX9" fmla="*/ 5981 w 10000"/>
                  <a:gd name="connsiteY9" fmla="*/ 2343 h 10103"/>
                  <a:gd name="connsiteX10" fmla="*/ 4860 w 10000"/>
                  <a:gd name="connsiteY10" fmla="*/ 2775 h 10103"/>
                  <a:gd name="connsiteX11" fmla="*/ 4460 w 10000"/>
                  <a:gd name="connsiteY11" fmla="*/ 3576 h 10103"/>
                  <a:gd name="connsiteX12" fmla="*/ 3466 w 10000"/>
                  <a:gd name="connsiteY12" fmla="*/ 4815 h 10103"/>
                  <a:gd name="connsiteX13" fmla="*/ 4333 w 10000"/>
                  <a:gd name="connsiteY13" fmla="*/ 5327 h 10103"/>
                  <a:gd name="connsiteX14" fmla="*/ 7353 w 10000"/>
                  <a:gd name="connsiteY14" fmla="*/ 2303 h 10103"/>
                  <a:gd name="connsiteX15" fmla="*/ 9910 w 10000"/>
                  <a:gd name="connsiteY15" fmla="*/ 3876 h 10103"/>
                  <a:gd name="connsiteX16" fmla="*/ 9138 w 10000"/>
                  <a:gd name="connsiteY16" fmla="*/ 6110 h 10103"/>
                  <a:gd name="connsiteX17" fmla="*/ 6376 w 10000"/>
                  <a:gd name="connsiteY17" fmla="*/ 8766 h 10103"/>
                  <a:gd name="connsiteX18" fmla="*/ 1361 w 10000"/>
                  <a:gd name="connsiteY18" fmla="*/ 10089 h 10103"/>
                  <a:gd name="connsiteX19" fmla="*/ 176 w 10000"/>
                  <a:gd name="connsiteY19" fmla="*/ 7983 h 10103"/>
                  <a:gd name="connsiteX20" fmla="*/ 51 w 10000"/>
                  <a:gd name="connsiteY20" fmla="*/ 4899 h 10103"/>
                  <a:gd name="connsiteX21" fmla="*/ 154 w 10000"/>
                  <a:gd name="connsiteY21" fmla="*/ 3644 h 10103"/>
                  <a:gd name="connsiteX0" fmla="*/ 154 w 10000"/>
                  <a:gd name="connsiteY0" fmla="*/ 3644 h 10103"/>
                  <a:gd name="connsiteX1" fmla="*/ 1152 w 10000"/>
                  <a:gd name="connsiteY1" fmla="*/ 2726 h 10103"/>
                  <a:gd name="connsiteX2" fmla="*/ 1518 w 10000"/>
                  <a:gd name="connsiteY2" fmla="*/ 1403 h 10103"/>
                  <a:gd name="connsiteX3" fmla="*/ 1586 w 10000"/>
                  <a:gd name="connsiteY3" fmla="*/ 910 h 10103"/>
                  <a:gd name="connsiteX4" fmla="*/ 2661 w 10000"/>
                  <a:gd name="connsiteY4" fmla="*/ 112 h 10103"/>
                  <a:gd name="connsiteX5" fmla="*/ 4970 w 10000"/>
                  <a:gd name="connsiteY5" fmla="*/ 104 h 10103"/>
                  <a:gd name="connsiteX6" fmla="*/ 5192 w 10000"/>
                  <a:gd name="connsiteY6" fmla="*/ 1024 h 10103"/>
                  <a:gd name="connsiteX7" fmla="*/ 5738 w 10000"/>
                  <a:gd name="connsiteY7" fmla="*/ 1541 h 10103"/>
                  <a:gd name="connsiteX8" fmla="*/ 5016 w 10000"/>
                  <a:gd name="connsiteY8" fmla="*/ 1924 h 10103"/>
                  <a:gd name="connsiteX9" fmla="*/ 5981 w 10000"/>
                  <a:gd name="connsiteY9" fmla="*/ 2343 h 10103"/>
                  <a:gd name="connsiteX10" fmla="*/ 4860 w 10000"/>
                  <a:gd name="connsiteY10" fmla="*/ 2775 h 10103"/>
                  <a:gd name="connsiteX11" fmla="*/ 4460 w 10000"/>
                  <a:gd name="connsiteY11" fmla="*/ 3576 h 10103"/>
                  <a:gd name="connsiteX12" fmla="*/ 3466 w 10000"/>
                  <a:gd name="connsiteY12" fmla="*/ 4815 h 10103"/>
                  <a:gd name="connsiteX13" fmla="*/ 4333 w 10000"/>
                  <a:gd name="connsiteY13" fmla="*/ 5327 h 10103"/>
                  <a:gd name="connsiteX14" fmla="*/ 7353 w 10000"/>
                  <a:gd name="connsiteY14" fmla="*/ 2303 h 10103"/>
                  <a:gd name="connsiteX15" fmla="*/ 9910 w 10000"/>
                  <a:gd name="connsiteY15" fmla="*/ 3876 h 10103"/>
                  <a:gd name="connsiteX16" fmla="*/ 9138 w 10000"/>
                  <a:gd name="connsiteY16" fmla="*/ 6110 h 10103"/>
                  <a:gd name="connsiteX17" fmla="*/ 6376 w 10000"/>
                  <a:gd name="connsiteY17" fmla="*/ 8766 h 10103"/>
                  <a:gd name="connsiteX18" fmla="*/ 1361 w 10000"/>
                  <a:gd name="connsiteY18" fmla="*/ 10089 h 10103"/>
                  <a:gd name="connsiteX19" fmla="*/ 176 w 10000"/>
                  <a:gd name="connsiteY19" fmla="*/ 7983 h 10103"/>
                  <a:gd name="connsiteX20" fmla="*/ 51 w 10000"/>
                  <a:gd name="connsiteY20" fmla="*/ 4899 h 10103"/>
                  <a:gd name="connsiteX21" fmla="*/ 154 w 10000"/>
                  <a:gd name="connsiteY21" fmla="*/ 3644 h 10103"/>
                  <a:gd name="connsiteX0" fmla="*/ 910 w 10000"/>
                  <a:gd name="connsiteY0" fmla="*/ 3880 h 10103"/>
                  <a:gd name="connsiteX1" fmla="*/ 1152 w 10000"/>
                  <a:gd name="connsiteY1" fmla="*/ 2726 h 10103"/>
                  <a:gd name="connsiteX2" fmla="*/ 1518 w 10000"/>
                  <a:gd name="connsiteY2" fmla="*/ 1403 h 10103"/>
                  <a:gd name="connsiteX3" fmla="*/ 1586 w 10000"/>
                  <a:gd name="connsiteY3" fmla="*/ 910 h 10103"/>
                  <a:gd name="connsiteX4" fmla="*/ 2661 w 10000"/>
                  <a:gd name="connsiteY4" fmla="*/ 112 h 10103"/>
                  <a:gd name="connsiteX5" fmla="*/ 4970 w 10000"/>
                  <a:gd name="connsiteY5" fmla="*/ 104 h 10103"/>
                  <a:gd name="connsiteX6" fmla="*/ 5192 w 10000"/>
                  <a:gd name="connsiteY6" fmla="*/ 1024 h 10103"/>
                  <a:gd name="connsiteX7" fmla="*/ 5738 w 10000"/>
                  <a:gd name="connsiteY7" fmla="*/ 1541 h 10103"/>
                  <a:gd name="connsiteX8" fmla="*/ 5016 w 10000"/>
                  <a:gd name="connsiteY8" fmla="*/ 1924 h 10103"/>
                  <a:gd name="connsiteX9" fmla="*/ 5981 w 10000"/>
                  <a:gd name="connsiteY9" fmla="*/ 2343 h 10103"/>
                  <a:gd name="connsiteX10" fmla="*/ 4860 w 10000"/>
                  <a:gd name="connsiteY10" fmla="*/ 2775 h 10103"/>
                  <a:gd name="connsiteX11" fmla="*/ 4460 w 10000"/>
                  <a:gd name="connsiteY11" fmla="*/ 3576 h 10103"/>
                  <a:gd name="connsiteX12" fmla="*/ 3466 w 10000"/>
                  <a:gd name="connsiteY12" fmla="*/ 4815 h 10103"/>
                  <a:gd name="connsiteX13" fmla="*/ 4333 w 10000"/>
                  <a:gd name="connsiteY13" fmla="*/ 5327 h 10103"/>
                  <a:gd name="connsiteX14" fmla="*/ 7353 w 10000"/>
                  <a:gd name="connsiteY14" fmla="*/ 2303 h 10103"/>
                  <a:gd name="connsiteX15" fmla="*/ 9910 w 10000"/>
                  <a:gd name="connsiteY15" fmla="*/ 3876 h 10103"/>
                  <a:gd name="connsiteX16" fmla="*/ 9138 w 10000"/>
                  <a:gd name="connsiteY16" fmla="*/ 6110 h 10103"/>
                  <a:gd name="connsiteX17" fmla="*/ 6376 w 10000"/>
                  <a:gd name="connsiteY17" fmla="*/ 8766 h 10103"/>
                  <a:gd name="connsiteX18" fmla="*/ 1361 w 10000"/>
                  <a:gd name="connsiteY18" fmla="*/ 10089 h 10103"/>
                  <a:gd name="connsiteX19" fmla="*/ 176 w 10000"/>
                  <a:gd name="connsiteY19" fmla="*/ 7983 h 10103"/>
                  <a:gd name="connsiteX20" fmla="*/ 51 w 10000"/>
                  <a:gd name="connsiteY20" fmla="*/ 4899 h 10103"/>
                  <a:gd name="connsiteX21" fmla="*/ 910 w 10000"/>
                  <a:gd name="connsiteY21" fmla="*/ 3880 h 10103"/>
                  <a:gd name="connsiteX0" fmla="*/ 839 w 9929"/>
                  <a:gd name="connsiteY0" fmla="*/ 3880 h 10103"/>
                  <a:gd name="connsiteX1" fmla="*/ 1081 w 9929"/>
                  <a:gd name="connsiteY1" fmla="*/ 2726 h 10103"/>
                  <a:gd name="connsiteX2" fmla="*/ 1447 w 9929"/>
                  <a:gd name="connsiteY2" fmla="*/ 1403 h 10103"/>
                  <a:gd name="connsiteX3" fmla="*/ 1515 w 9929"/>
                  <a:gd name="connsiteY3" fmla="*/ 910 h 10103"/>
                  <a:gd name="connsiteX4" fmla="*/ 2590 w 9929"/>
                  <a:gd name="connsiteY4" fmla="*/ 112 h 10103"/>
                  <a:gd name="connsiteX5" fmla="*/ 4899 w 9929"/>
                  <a:gd name="connsiteY5" fmla="*/ 104 h 10103"/>
                  <a:gd name="connsiteX6" fmla="*/ 5121 w 9929"/>
                  <a:gd name="connsiteY6" fmla="*/ 1024 h 10103"/>
                  <a:gd name="connsiteX7" fmla="*/ 5667 w 9929"/>
                  <a:gd name="connsiteY7" fmla="*/ 1541 h 10103"/>
                  <a:gd name="connsiteX8" fmla="*/ 4945 w 9929"/>
                  <a:gd name="connsiteY8" fmla="*/ 1924 h 10103"/>
                  <a:gd name="connsiteX9" fmla="*/ 5910 w 9929"/>
                  <a:gd name="connsiteY9" fmla="*/ 2343 h 10103"/>
                  <a:gd name="connsiteX10" fmla="*/ 4789 w 9929"/>
                  <a:gd name="connsiteY10" fmla="*/ 2775 h 10103"/>
                  <a:gd name="connsiteX11" fmla="*/ 4389 w 9929"/>
                  <a:gd name="connsiteY11" fmla="*/ 3576 h 10103"/>
                  <a:gd name="connsiteX12" fmla="*/ 3395 w 9929"/>
                  <a:gd name="connsiteY12" fmla="*/ 4815 h 10103"/>
                  <a:gd name="connsiteX13" fmla="*/ 4262 w 9929"/>
                  <a:gd name="connsiteY13" fmla="*/ 5327 h 10103"/>
                  <a:gd name="connsiteX14" fmla="*/ 7282 w 9929"/>
                  <a:gd name="connsiteY14" fmla="*/ 2303 h 10103"/>
                  <a:gd name="connsiteX15" fmla="*/ 9839 w 9929"/>
                  <a:gd name="connsiteY15" fmla="*/ 3876 h 10103"/>
                  <a:gd name="connsiteX16" fmla="*/ 9067 w 9929"/>
                  <a:gd name="connsiteY16" fmla="*/ 6110 h 10103"/>
                  <a:gd name="connsiteX17" fmla="*/ 6305 w 9929"/>
                  <a:gd name="connsiteY17" fmla="*/ 8766 h 10103"/>
                  <a:gd name="connsiteX18" fmla="*/ 1290 w 9929"/>
                  <a:gd name="connsiteY18" fmla="*/ 10089 h 10103"/>
                  <a:gd name="connsiteX19" fmla="*/ 105 w 9929"/>
                  <a:gd name="connsiteY19" fmla="*/ 7983 h 10103"/>
                  <a:gd name="connsiteX20" fmla="*/ 324 w 9929"/>
                  <a:gd name="connsiteY20" fmla="*/ 5194 h 10103"/>
                  <a:gd name="connsiteX21" fmla="*/ 839 w 9929"/>
                  <a:gd name="connsiteY21" fmla="*/ 3880 h 10103"/>
                  <a:gd name="connsiteX0" fmla="*/ 775 w 9930"/>
                  <a:gd name="connsiteY0" fmla="*/ 3840 h 10000"/>
                  <a:gd name="connsiteX1" fmla="*/ 1019 w 9930"/>
                  <a:gd name="connsiteY1" fmla="*/ 2698 h 10000"/>
                  <a:gd name="connsiteX2" fmla="*/ 1387 w 9930"/>
                  <a:gd name="connsiteY2" fmla="*/ 1389 h 10000"/>
                  <a:gd name="connsiteX3" fmla="*/ 1456 w 9930"/>
                  <a:gd name="connsiteY3" fmla="*/ 901 h 10000"/>
                  <a:gd name="connsiteX4" fmla="*/ 2539 w 9930"/>
                  <a:gd name="connsiteY4" fmla="*/ 111 h 10000"/>
                  <a:gd name="connsiteX5" fmla="*/ 4864 w 9930"/>
                  <a:gd name="connsiteY5" fmla="*/ 103 h 10000"/>
                  <a:gd name="connsiteX6" fmla="*/ 5088 w 9930"/>
                  <a:gd name="connsiteY6" fmla="*/ 1014 h 10000"/>
                  <a:gd name="connsiteX7" fmla="*/ 5638 w 9930"/>
                  <a:gd name="connsiteY7" fmla="*/ 1525 h 10000"/>
                  <a:gd name="connsiteX8" fmla="*/ 4910 w 9930"/>
                  <a:gd name="connsiteY8" fmla="*/ 1904 h 10000"/>
                  <a:gd name="connsiteX9" fmla="*/ 5882 w 9930"/>
                  <a:gd name="connsiteY9" fmla="*/ 2319 h 10000"/>
                  <a:gd name="connsiteX10" fmla="*/ 4753 w 9930"/>
                  <a:gd name="connsiteY10" fmla="*/ 2747 h 10000"/>
                  <a:gd name="connsiteX11" fmla="*/ 4350 w 9930"/>
                  <a:gd name="connsiteY11" fmla="*/ 3540 h 10000"/>
                  <a:gd name="connsiteX12" fmla="*/ 3349 w 9930"/>
                  <a:gd name="connsiteY12" fmla="*/ 4766 h 10000"/>
                  <a:gd name="connsiteX13" fmla="*/ 4222 w 9930"/>
                  <a:gd name="connsiteY13" fmla="*/ 5273 h 10000"/>
                  <a:gd name="connsiteX14" fmla="*/ 7264 w 9930"/>
                  <a:gd name="connsiteY14" fmla="*/ 2280 h 10000"/>
                  <a:gd name="connsiteX15" fmla="*/ 9839 w 9930"/>
                  <a:gd name="connsiteY15" fmla="*/ 3836 h 10000"/>
                  <a:gd name="connsiteX16" fmla="*/ 9062 w 9930"/>
                  <a:gd name="connsiteY16" fmla="*/ 6048 h 10000"/>
                  <a:gd name="connsiteX17" fmla="*/ 6280 w 9930"/>
                  <a:gd name="connsiteY17" fmla="*/ 8677 h 10000"/>
                  <a:gd name="connsiteX18" fmla="*/ 1229 w 9930"/>
                  <a:gd name="connsiteY18" fmla="*/ 9986 h 10000"/>
                  <a:gd name="connsiteX19" fmla="*/ 36 w 9930"/>
                  <a:gd name="connsiteY19" fmla="*/ 7902 h 10000"/>
                  <a:gd name="connsiteX20" fmla="*/ 479 w 9930"/>
                  <a:gd name="connsiteY20" fmla="*/ 6369 h 10000"/>
                  <a:gd name="connsiteX21" fmla="*/ 256 w 9930"/>
                  <a:gd name="connsiteY21" fmla="*/ 5141 h 10000"/>
                  <a:gd name="connsiteX22" fmla="*/ 775 w 9930"/>
                  <a:gd name="connsiteY22" fmla="*/ 3840 h 10000"/>
                  <a:gd name="connsiteX0" fmla="*/ 1046 w 10266"/>
                  <a:gd name="connsiteY0" fmla="*/ 3840 h 10000"/>
                  <a:gd name="connsiteX1" fmla="*/ 1292 w 10266"/>
                  <a:gd name="connsiteY1" fmla="*/ 2698 h 10000"/>
                  <a:gd name="connsiteX2" fmla="*/ 1663 w 10266"/>
                  <a:gd name="connsiteY2" fmla="*/ 1389 h 10000"/>
                  <a:gd name="connsiteX3" fmla="*/ 1732 w 10266"/>
                  <a:gd name="connsiteY3" fmla="*/ 901 h 10000"/>
                  <a:gd name="connsiteX4" fmla="*/ 2823 w 10266"/>
                  <a:gd name="connsiteY4" fmla="*/ 111 h 10000"/>
                  <a:gd name="connsiteX5" fmla="*/ 5164 w 10266"/>
                  <a:gd name="connsiteY5" fmla="*/ 103 h 10000"/>
                  <a:gd name="connsiteX6" fmla="*/ 5390 w 10266"/>
                  <a:gd name="connsiteY6" fmla="*/ 1014 h 10000"/>
                  <a:gd name="connsiteX7" fmla="*/ 5944 w 10266"/>
                  <a:gd name="connsiteY7" fmla="*/ 1525 h 10000"/>
                  <a:gd name="connsiteX8" fmla="*/ 5211 w 10266"/>
                  <a:gd name="connsiteY8" fmla="*/ 1904 h 10000"/>
                  <a:gd name="connsiteX9" fmla="*/ 6189 w 10266"/>
                  <a:gd name="connsiteY9" fmla="*/ 2319 h 10000"/>
                  <a:gd name="connsiteX10" fmla="*/ 5053 w 10266"/>
                  <a:gd name="connsiteY10" fmla="*/ 2747 h 10000"/>
                  <a:gd name="connsiteX11" fmla="*/ 4647 w 10266"/>
                  <a:gd name="connsiteY11" fmla="*/ 3540 h 10000"/>
                  <a:gd name="connsiteX12" fmla="*/ 3639 w 10266"/>
                  <a:gd name="connsiteY12" fmla="*/ 4766 h 10000"/>
                  <a:gd name="connsiteX13" fmla="*/ 4518 w 10266"/>
                  <a:gd name="connsiteY13" fmla="*/ 5273 h 10000"/>
                  <a:gd name="connsiteX14" fmla="*/ 7581 w 10266"/>
                  <a:gd name="connsiteY14" fmla="*/ 2280 h 10000"/>
                  <a:gd name="connsiteX15" fmla="*/ 10174 w 10266"/>
                  <a:gd name="connsiteY15" fmla="*/ 3836 h 10000"/>
                  <a:gd name="connsiteX16" fmla="*/ 9392 w 10266"/>
                  <a:gd name="connsiteY16" fmla="*/ 6048 h 10000"/>
                  <a:gd name="connsiteX17" fmla="*/ 6590 w 10266"/>
                  <a:gd name="connsiteY17" fmla="*/ 8677 h 10000"/>
                  <a:gd name="connsiteX18" fmla="*/ 1504 w 10266"/>
                  <a:gd name="connsiteY18" fmla="*/ 9986 h 10000"/>
                  <a:gd name="connsiteX19" fmla="*/ 302 w 10266"/>
                  <a:gd name="connsiteY19" fmla="*/ 7902 h 10000"/>
                  <a:gd name="connsiteX20" fmla="*/ 16 w 10266"/>
                  <a:gd name="connsiteY20" fmla="*/ 5027 h 10000"/>
                  <a:gd name="connsiteX21" fmla="*/ 748 w 10266"/>
                  <a:gd name="connsiteY21" fmla="*/ 6369 h 10000"/>
                  <a:gd name="connsiteX22" fmla="*/ 524 w 10266"/>
                  <a:gd name="connsiteY22" fmla="*/ 5141 h 10000"/>
                  <a:gd name="connsiteX23" fmla="*/ 1046 w 10266"/>
                  <a:gd name="connsiteY23" fmla="*/ 3840 h 10000"/>
                  <a:gd name="connsiteX0" fmla="*/ 1112 w 10332"/>
                  <a:gd name="connsiteY0" fmla="*/ 3840 h 10000"/>
                  <a:gd name="connsiteX1" fmla="*/ 1358 w 10332"/>
                  <a:gd name="connsiteY1" fmla="*/ 2698 h 10000"/>
                  <a:gd name="connsiteX2" fmla="*/ 1729 w 10332"/>
                  <a:gd name="connsiteY2" fmla="*/ 1389 h 10000"/>
                  <a:gd name="connsiteX3" fmla="*/ 1798 w 10332"/>
                  <a:gd name="connsiteY3" fmla="*/ 901 h 10000"/>
                  <a:gd name="connsiteX4" fmla="*/ 2889 w 10332"/>
                  <a:gd name="connsiteY4" fmla="*/ 111 h 10000"/>
                  <a:gd name="connsiteX5" fmla="*/ 5230 w 10332"/>
                  <a:gd name="connsiteY5" fmla="*/ 103 h 10000"/>
                  <a:gd name="connsiteX6" fmla="*/ 5456 w 10332"/>
                  <a:gd name="connsiteY6" fmla="*/ 1014 h 10000"/>
                  <a:gd name="connsiteX7" fmla="*/ 6010 w 10332"/>
                  <a:gd name="connsiteY7" fmla="*/ 1525 h 10000"/>
                  <a:gd name="connsiteX8" fmla="*/ 5277 w 10332"/>
                  <a:gd name="connsiteY8" fmla="*/ 1904 h 10000"/>
                  <a:gd name="connsiteX9" fmla="*/ 6255 w 10332"/>
                  <a:gd name="connsiteY9" fmla="*/ 2319 h 10000"/>
                  <a:gd name="connsiteX10" fmla="*/ 5119 w 10332"/>
                  <a:gd name="connsiteY10" fmla="*/ 2747 h 10000"/>
                  <a:gd name="connsiteX11" fmla="*/ 4713 w 10332"/>
                  <a:gd name="connsiteY11" fmla="*/ 3540 h 10000"/>
                  <a:gd name="connsiteX12" fmla="*/ 3705 w 10332"/>
                  <a:gd name="connsiteY12" fmla="*/ 4766 h 10000"/>
                  <a:gd name="connsiteX13" fmla="*/ 4584 w 10332"/>
                  <a:gd name="connsiteY13" fmla="*/ 5273 h 10000"/>
                  <a:gd name="connsiteX14" fmla="*/ 7647 w 10332"/>
                  <a:gd name="connsiteY14" fmla="*/ 2280 h 10000"/>
                  <a:gd name="connsiteX15" fmla="*/ 10240 w 10332"/>
                  <a:gd name="connsiteY15" fmla="*/ 3836 h 10000"/>
                  <a:gd name="connsiteX16" fmla="*/ 9458 w 10332"/>
                  <a:gd name="connsiteY16" fmla="*/ 6048 h 10000"/>
                  <a:gd name="connsiteX17" fmla="*/ 6656 w 10332"/>
                  <a:gd name="connsiteY17" fmla="*/ 8677 h 10000"/>
                  <a:gd name="connsiteX18" fmla="*/ 1570 w 10332"/>
                  <a:gd name="connsiteY18" fmla="*/ 9986 h 10000"/>
                  <a:gd name="connsiteX19" fmla="*/ 368 w 10332"/>
                  <a:gd name="connsiteY19" fmla="*/ 7902 h 10000"/>
                  <a:gd name="connsiteX20" fmla="*/ 12 w 10332"/>
                  <a:gd name="connsiteY20" fmla="*/ 4794 h 10000"/>
                  <a:gd name="connsiteX21" fmla="*/ 814 w 10332"/>
                  <a:gd name="connsiteY21" fmla="*/ 6369 h 10000"/>
                  <a:gd name="connsiteX22" fmla="*/ 590 w 10332"/>
                  <a:gd name="connsiteY22" fmla="*/ 5141 h 10000"/>
                  <a:gd name="connsiteX23" fmla="*/ 1112 w 10332"/>
                  <a:gd name="connsiteY23" fmla="*/ 3840 h 10000"/>
                  <a:gd name="connsiteX0" fmla="*/ 1112 w 10332"/>
                  <a:gd name="connsiteY0" fmla="*/ 3831 h 9991"/>
                  <a:gd name="connsiteX1" fmla="*/ 1358 w 10332"/>
                  <a:gd name="connsiteY1" fmla="*/ 2689 h 9991"/>
                  <a:gd name="connsiteX2" fmla="*/ 1729 w 10332"/>
                  <a:gd name="connsiteY2" fmla="*/ 1380 h 9991"/>
                  <a:gd name="connsiteX3" fmla="*/ 1728 w 10332"/>
                  <a:gd name="connsiteY3" fmla="*/ 717 h 9991"/>
                  <a:gd name="connsiteX4" fmla="*/ 2889 w 10332"/>
                  <a:gd name="connsiteY4" fmla="*/ 102 h 9991"/>
                  <a:gd name="connsiteX5" fmla="*/ 5230 w 10332"/>
                  <a:gd name="connsiteY5" fmla="*/ 94 h 9991"/>
                  <a:gd name="connsiteX6" fmla="*/ 5456 w 10332"/>
                  <a:gd name="connsiteY6" fmla="*/ 1005 h 9991"/>
                  <a:gd name="connsiteX7" fmla="*/ 6010 w 10332"/>
                  <a:gd name="connsiteY7" fmla="*/ 1516 h 9991"/>
                  <a:gd name="connsiteX8" fmla="*/ 5277 w 10332"/>
                  <a:gd name="connsiteY8" fmla="*/ 1895 h 9991"/>
                  <a:gd name="connsiteX9" fmla="*/ 6255 w 10332"/>
                  <a:gd name="connsiteY9" fmla="*/ 2310 h 9991"/>
                  <a:gd name="connsiteX10" fmla="*/ 5119 w 10332"/>
                  <a:gd name="connsiteY10" fmla="*/ 2738 h 9991"/>
                  <a:gd name="connsiteX11" fmla="*/ 4713 w 10332"/>
                  <a:gd name="connsiteY11" fmla="*/ 3531 h 9991"/>
                  <a:gd name="connsiteX12" fmla="*/ 3705 w 10332"/>
                  <a:gd name="connsiteY12" fmla="*/ 4757 h 9991"/>
                  <a:gd name="connsiteX13" fmla="*/ 4584 w 10332"/>
                  <a:gd name="connsiteY13" fmla="*/ 5264 h 9991"/>
                  <a:gd name="connsiteX14" fmla="*/ 7647 w 10332"/>
                  <a:gd name="connsiteY14" fmla="*/ 2271 h 9991"/>
                  <a:gd name="connsiteX15" fmla="*/ 10240 w 10332"/>
                  <a:gd name="connsiteY15" fmla="*/ 3827 h 9991"/>
                  <a:gd name="connsiteX16" fmla="*/ 9458 w 10332"/>
                  <a:gd name="connsiteY16" fmla="*/ 6039 h 9991"/>
                  <a:gd name="connsiteX17" fmla="*/ 6656 w 10332"/>
                  <a:gd name="connsiteY17" fmla="*/ 8668 h 9991"/>
                  <a:gd name="connsiteX18" fmla="*/ 1570 w 10332"/>
                  <a:gd name="connsiteY18" fmla="*/ 9977 h 9991"/>
                  <a:gd name="connsiteX19" fmla="*/ 368 w 10332"/>
                  <a:gd name="connsiteY19" fmla="*/ 7893 h 9991"/>
                  <a:gd name="connsiteX20" fmla="*/ 12 w 10332"/>
                  <a:gd name="connsiteY20" fmla="*/ 4785 h 9991"/>
                  <a:gd name="connsiteX21" fmla="*/ 814 w 10332"/>
                  <a:gd name="connsiteY21" fmla="*/ 6360 h 9991"/>
                  <a:gd name="connsiteX22" fmla="*/ 590 w 10332"/>
                  <a:gd name="connsiteY22" fmla="*/ 5132 h 9991"/>
                  <a:gd name="connsiteX23" fmla="*/ 1112 w 10332"/>
                  <a:gd name="connsiteY23" fmla="*/ 3831 h 9991"/>
                  <a:gd name="connsiteX0" fmla="*/ 1076 w 9999"/>
                  <a:gd name="connsiteY0" fmla="*/ 3834 h 10000"/>
                  <a:gd name="connsiteX1" fmla="*/ 1314 w 9999"/>
                  <a:gd name="connsiteY1" fmla="*/ 2691 h 10000"/>
                  <a:gd name="connsiteX2" fmla="*/ 1673 w 9999"/>
                  <a:gd name="connsiteY2" fmla="*/ 1381 h 10000"/>
                  <a:gd name="connsiteX3" fmla="*/ 1672 w 9999"/>
                  <a:gd name="connsiteY3" fmla="*/ 718 h 10000"/>
                  <a:gd name="connsiteX4" fmla="*/ 2796 w 9999"/>
                  <a:gd name="connsiteY4" fmla="*/ 102 h 10000"/>
                  <a:gd name="connsiteX5" fmla="*/ 5062 w 9999"/>
                  <a:gd name="connsiteY5" fmla="*/ 94 h 10000"/>
                  <a:gd name="connsiteX6" fmla="*/ 5281 w 9999"/>
                  <a:gd name="connsiteY6" fmla="*/ 1006 h 10000"/>
                  <a:gd name="connsiteX7" fmla="*/ 5817 w 9999"/>
                  <a:gd name="connsiteY7" fmla="*/ 1517 h 10000"/>
                  <a:gd name="connsiteX8" fmla="*/ 5209 w 9999"/>
                  <a:gd name="connsiteY8" fmla="*/ 1605 h 10000"/>
                  <a:gd name="connsiteX9" fmla="*/ 5107 w 9999"/>
                  <a:gd name="connsiteY9" fmla="*/ 1897 h 10000"/>
                  <a:gd name="connsiteX10" fmla="*/ 6054 w 9999"/>
                  <a:gd name="connsiteY10" fmla="*/ 2312 h 10000"/>
                  <a:gd name="connsiteX11" fmla="*/ 4955 w 9999"/>
                  <a:gd name="connsiteY11" fmla="*/ 2740 h 10000"/>
                  <a:gd name="connsiteX12" fmla="*/ 4562 w 9999"/>
                  <a:gd name="connsiteY12" fmla="*/ 3534 h 10000"/>
                  <a:gd name="connsiteX13" fmla="*/ 3586 w 9999"/>
                  <a:gd name="connsiteY13" fmla="*/ 4761 h 10000"/>
                  <a:gd name="connsiteX14" fmla="*/ 4437 w 9999"/>
                  <a:gd name="connsiteY14" fmla="*/ 5269 h 10000"/>
                  <a:gd name="connsiteX15" fmla="*/ 7401 w 9999"/>
                  <a:gd name="connsiteY15" fmla="*/ 2273 h 10000"/>
                  <a:gd name="connsiteX16" fmla="*/ 9911 w 9999"/>
                  <a:gd name="connsiteY16" fmla="*/ 3830 h 10000"/>
                  <a:gd name="connsiteX17" fmla="*/ 9154 w 9999"/>
                  <a:gd name="connsiteY17" fmla="*/ 6044 h 10000"/>
                  <a:gd name="connsiteX18" fmla="*/ 6442 w 9999"/>
                  <a:gd name="connsiteY18" fmla="*/ 8676 h 10000"/>
                  <a:gd name="connsiteX19" fmla="*/ 1520 w 9999"/>
                  <a:gd name="connsiteY19" fmla="*/ 9986 h 10000"/>
                  <a:gd name="connsiteX20" fmla="*/ 356 w 9999"/>
                  <a:gd name="connsiteY20" fmla="*/ 7900 h 10000"/>
                  <a:gd name="connsiteX21" fmla="*/ 12 w 9999"/>
                  <a:gd name="connsiteY21" fmla="*/ 4789 h 10000"/>
                  <a:gd name="connsiteX22" fmla="*/ 788 w 9999"/>
                  <a:gd name="connsiteY22" fmla="*/ 6366 h 10000"/>
                  <a:gd name="connsiteX23" fmla="*/ 571 w 9999"/>
                  <a:gd name="connsiteY23" fmla="*/ 5137 h 10000"/>
                  <a:gd name="connsiteX24" fmla="*/ 1076 w 9999"/>
                  <a:gd name="connsiteY24"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6055 w 10000"/>
                  <a:gd name="connsiteY10" fmla="*/ 2312 h 10000"/>
                  <a:gd name="connsiteX11" fmla="*/ 4955 w 10000"/>
                  <a:gd name="connsiteY11" fmla="*/ 2740 h 10000"/>
                  <a:gd name="connsiteX12" fmla="*/ 4562 w 10000"/>
                  <a:gd name="connsiteY12" fmla="*/ 353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955 w 10000"/>
                  <a:gd name="connsiteY11" fmla="*/ 2740 h 10000"/>
                  <a:gd name="connsiteX12" fmla="*/ 4562 w 10000"/>
                  <a:gd name="connsiteY12" fmla="*/ 353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879 w 10000"/>
                  <a:gd name="connsiteY11" fmla="*/ 2587 h 10000"/>
                  <a:gd name="connsiteX12" fmla="*/ 4562 w 10000"/>
                  <a:gd name="connsiteY12" fmla="*/ 353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879 w 10000"/>
                  <a:gd name="connsiteY11" fmla="*/ 2587 h 10000"/>
                  <a:gd name="connsiteX12" fmla="*/ 4714 w 10000"/>
                  <a:gd name="connsiteY12" fmla="*/ 364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879 w 10000"/>
                  <a:gd name="connsiteY11" fmla="*/ 2587 h 10000"/>
                  <a:gd name="connsiteX12" fmla="*/ 4714 w 10000"/>
                  <a:gd name="connsiteY12" fmla="*/ 364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879 w 10000"/>
                  <a:gd name="connsiteY11" fmla="*/ 2587 h 10000"/>
                  <a:gd name="connsiteX12" fmla="*/ 4714 w 10000"/>
                  <a:gd name="connsiteY12" fmla="*/ 364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879 w 10000"/>
                  <a:gd name="connsiteY11" fmla="*/ 2587 h 10000"/>
                  <a:gd name="connsiteX12" fmla="*/ 4714 w 10000"/>
                  <a:gd name="connsiteY12" fmla="*/ 364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4879 w 10000"/>
                  <a:gd name="connsiteY11" fmla="*/ 2587 h 10000"/>
                  <a:gd name="connsiteX12" fmla="*/ 4714 w 10000"/>
                  <a:gd name="connsiteY12" fmla="*/ 3644 h 10000"/>
                  <a:gd name="connsiteX13" fmla="*/ 3893 w 10000"/>
                  <a:gd name="connsiteY13" fmla="*/ 3971 h 10000"/>
                  <a:gd name="connsiteX14" fmla="*/ 3586 w 10000"/>
                  <a:gd name="connsiteY14" fmla="*/ 4761 h 10000"/>
                  <a:gd name="connsiteX15" fmla="*/ 4437 w 10000"/>
                  <a:gd name="connsiteY15" fmla="*/ 5269 h 10000"/>
                  <a:gd name="connsiteX16" fmla="*/ 7402 w 10000"/>
                  <a:gd name="connsiteY16" fmla="*/ 2273 h 10000"/>
                  <a:gd name="connsiteX17" fmla="*/ 9912 w 10000"/>
                  <a:gd name="connsiteY17" fmla="*/ 3830 h 10000"/>
                  <a:gd name="connsiteX18" fmla="*/ 9155 w 10000"/>
                  <a:gd name="connsiteY18" fmla="*/ 6044 h 10000"/>
                  <a:gd name="connsiteX19" fmla="*/ 6443 w 10000"/>
                  <a:gd name="connsiteY19" fmla="*/ 8676 h 10000"/>
                  <a:gd name="connsiteX20" fmla="*/ 1520 w 10000"/>
                  <a:gd name="connsiteY20" fmla="*/ 9986 h 10000"/>
                  <a:gd name="connsiteX21" fmla="*/ 356 w 10000"/>
                  <a:gd name="connsiteY21" fmla="*/ 7900 h 10000"/>
                  <a:gd name="connsiteX22" fmla="*/ 12 w 10000"/>
                  <a:gd name="connsiteY22" fmla="*/ 4789 h 10000"/>
                  <a:gd name="connsiteX23" fmla="*/ 788 w 10000"/>
                  <a:gd name="connsiteY23" fmla="*/ 6366 h 10000"/>
                  <a:gd name="connsiteX24" fmla="*/ 571 w 10000"/>
                  <a:gd name="connsiteY24" fmla="*/ 5137 h 10000"/>
                  <a:gd name="connsiteX25" fmla="*/ 1076 w 10000"/>
                  <a:gd name="connsiteY25"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5513 w 10000"/>
                  <a:gd name="connsiteY11" fmla="*/ 2452 h 10000"/>
                  <a:gd name="connsiteX12" fmla="*/ 4879 w 10000"/>
                  <a:gd name="connsiteY12" fmla="*/ 2587 h 10000"/>
                  <a:gd name="connsiteX13" fmla="*/ 4714 w 10000"/>
                  <a:gd name="connsiteY13" fmla="*/ 3644 h 10000"/>
                  <a:gd name="connsiteX14" fmla="*/ 3893 w 10000"/>
                  <a:gd name="connsiteY14" fmla="*/ 3971 h 10000"/>
                  <a:gd name="connsiteX15" fmla="*/ 3586 w 10000"/>
                  <a:gd name="connsiteY15" fmla="*/ 4761 h 10000"/>
                  <a:gd name="connsiteX16" fmla="*/ 4437 w 10000"/>
                  <a:gd name="connsiteY16" fmla="*/ 5269 h 10000"/>
                  <a:gd name="connsiteX17" fmla="*/ 7402 w 10000"/>
                  <a:gd name="connsiteY17" fmla="*/ 2273 h 10000"/>
                  <a:gd name="connsiteX18" fmla="*/ 9912 w 10000"/>
                  <a:gd name="connsiteY18" fmla="*/ 3830 h 10000"/>
                  <a:gd name="connsiteX19" fmla="*/ 9155 w 10000"/>
                  <a:gd name="connsiteY19" fmla="*/ 6044 h 10000"/>
                  <a:gd name="connsiteX20" fmla="*/ 6443 w 10000"/>
                  <a:gd name="connsiteY20" fmla="*/ 8676 h 10000"/>
                  <a:gd name="connsiteX21" fmla="*/ 1520 w 10000"/>
                  <a:gd name="connsiteY21" fmla="*/ 9986 h 10000"/>
                  <a:gd name="connsiteX22" fmla="*/ 356 w 10000"/>
                  <a:gd name="connsiteY22" fmla="*/ 7900 h 10000"/>
                  <a:gd name="connsiteX23" fmla="*/ 12 w 10000"/>
                  <a:gd name="connsiteY23" fmla="*/ 4789 h 10000"/>
                  <a:gd name="connsiteX24" fmla="*/ 788 w 10000"/>
                  <a:gd name="connsiteY24" fmla="*/ 6366 h 10000"/>
                  <a:gd name="connsiteX25" fmla="*/ 571 w 10000"/>
                  <a:gd name="connsiteY25" fmla="*/ 5137 h 10000"/>
                  <a:gd name="connsiteX26" fmla="*/ 1076 w 10000"/>
                  <a:gd name="connsiteY26"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5564 w 10000"/>
                  <a:gd name="connsiteY11" fmla="*/ 2518 h 10000"/>
                  <a:gd name="connsiteX12" fmla="*/ 4879 w 10000"/>
                  <a:gd name="connsiteY12" fmla="*/ 2587 h 10000"/>
                  <a:gd name="connsiteX13" fmla="*/ 4714 w 10000"/>
                  <a:gd name="connsiteY13" fmla="*/ 3644 h 10000"/>
                  <a:gd name="connsiteX14" fmla="*/ 3893 w 10000"/>
                  <a:gd name="connsiteY14" fmla="*/ 3971 h 10000"/>
                  <a:gd name="connsiteX15" fmla="*/ 3586 w 10000"/>
                  <a:gd name="connsiteY15" fmla="*/ 4761 h 10000"/>
                  <a:gd name="connsiteX16" fmla="*/ 4437 w 10000"/>
                  <a:gd name="connsiteY16" fmla="*/ 5269 h 10000"/>
                  <a:gd name="connsiteX17" fmla="*/ 7402 w 10000"/>
                  <a:gd name="connsiteY17" fmla="*/ 2273 h 10000"/>
                  <a:gd name="connsiteX18" fmla="*/ 9912 w 10000"/>
                  <a:gd name="connsiteY18" fmla="*/ 3830 h 10000"/>
                  <a:gd name="connsiteX19" fmla="*/ 9155 w 10000"/>
                  <a:gd name="connsiteY19" fmla="*/ 6044 h 10000"/>
                  <a:gd name="connsiteX20" fmla="*/ 6443 w 10000"/>
                  <a:gd name="connsiteY20" fmla="*/ 8676 h 10000"/>
                  <a:gd name="connsiteX21" fmla="*/ 1520 w 10000"/>
                  <a:gd name="connsiteY21" fmla="*/ 9986 h 10000"/>
                  <a:gd name="connsiteX22" fmla="*/ 356 w 10000"/>
                  <a:gd name="connsiteY22" fmla="*/ 7900 h 10000"/>
                  <a:gd name="connsiteX23" fmla="*/ 12 w 10000"/>
                  <a:gd name="connsiteY23" fmla="*/ 4789 h 10000"/>
                  <a:gd name="connsiteX24" fmla="*/ 788 w 10000"/>
                  <a:gd name="connsiteY24" fmla="*/ 6366 h 10000"/>
                  <a:gd name="connsiteX25" fmla="*/ 571 w 10000"/>
                  <a:gd name="connsiteY25" fmla="*/ 5137 h 10000"/>
                  <a:gd name="connsiteX26" fmla="*/ 1076 w 10000"/>
                  <a:gd name="connsiteY26"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108 w 10000"/>
                  <a:gd name="connsiteY9" fmla="*/ 1897 h 10000"/>
                  <a:gd name="connsiteX10" fmla="*/ 5853 w 10000"/>
                  <a:gd name="connsiteY10" fmla="*/ 2400 h 10000"/>
                  <a:gd name="connsiteX11" fmla="*/ 5463 w 10000"/>
                  <a:gd name="connsiteY11" fmla="*/ 2452 h 10000"/>
                  <a:gd name="connsiteX12" fmla="*/ 4879 w 10000"/>
                  <a:gd name="connsiteY12" fmla="*/ 2587 h 10000"/>
                  <a:gd name="connsiteX13" fmla="*/ 4714 w 10000"/>
                  <a:gd name="connsiteY13" fmla="*/ 3644 h 10000"/>
                  <a:gd name="connsiteX14" fmla="*/ 3893 w 10000"/>
                  <a:gd name="connsiteY14" fmla="*/ 3971 h 10000"/>
                  <a:gd name="connsiteX15" fmla="*/ 3586 w 10000"/>
                  <a:gd name="connsiteY15" fmla="*/ 4761 h 10000"/>
                  <a:gd name="connsiteX16" fmla="*/ 4437 w 10000"/>
                  <a:gd name="connsiteY16" fmla="*/ 5269 h 10000"/>
                  <a:gd name="connsiteX17" fmla="*/ 7402 w 10000"/>
                  <a:gd name="connsiteY17" fmla="*/ 2273 h 10000"/>
                  <a:gd name="connsiteX18" fmla="*/ 9912 w 10000"/>
                  <a:gd name="connsiteY18" fmla="*/ 3830 h 10000"/>
                  <a:gd name="connsiteX19" fmla="*/ 9155 w 10000"/>
                  <a:gd name="connsiteY19" fmla="*/ 6044 h 10000"/>
                  <a:gd name="connsiteX20" fmla="*/ 6443 w 10000"/>
                  <a:gd name="connsiteY20" fmla="*/ 8676 h 10000"/>
                  <a:gd name="connsiteX21" fmla="*/ 1520 w 10000"/>
                  <a:gd name="connsiteY21" fmla="*/ 9986 h 10000"/>
                  <a:gd name="connsiteX22" fmla="*/ 356 w 10000"/>
                  <a:gd name="connsiteY22" fmla="*/ 7900 h 10000"/>
                  <a:gd name="connsiteX23" fmla="*/ 12 w 10000"/>
                  <a:gd name="connsiteY23" fmla="*/ 4789 h 10000"/>
                  <a:gd name="connsiteX24" fmla="*/ 788 w 10000"/>
                  <a:gd name="connsiteY24" fmla="*/ 6366 h 10000"/>
                  <a:gd name="connsiteX25" fmla="*/ 571 w 10000"/>
                  <a:gd name="connsiteY25" fmla="*/ 5137 h 10000"/>
                  <a:gd name="connsiteX26" fmla="*/ 1076 w 10000"/>
                  <a:gd name="connsiteY26" fmla="*/ 3834 h 10000"/>
                  <a:gd name="connsiteX0" fmla="*/ 1076 w 10000"/>
                  <a:gd name="connsiteY0" fmla="*/ 3834 h 10000"/>
                  <a:gd name="connsiteX1" fmla="*/ 1314 w 10000"/>
                  <a:gd name="connsiteY1" fmla="*/ 2691 h 10000"/>
                  <a:gd name="connsiteX2" fmla="*/ 1673 w 10000"/>
                  <a:gd name="connsiteY2" fmla="*/ 1381 h 10000"/>
                  <a:gd name="connsiteX3" fmla="*/ 1672 w 10000"/>
                  <a:gd name="connsiteY3" fmla="*/ 718 h 10000"/>
                  <a:gd name="connsiteX4" fmla="*/ 2796 w 10000"/>
                  <a:gd name="connsiteY4" fmla="*/ 102 h 10000"/>
                  <a:gd name="connsiteX5" fmla="*/ 5063 w 10000"/>
                  <a:gd name="connsiteY5" fmla="*/ 94 h 10000"/>
                  <a:gd name="connsiteX6" fmla="*/ 5282 w 10000"/>
                  <a:gd name="connsiteY6" fmla="*/ 1006 h 10000"/>
                  <a:gd name="connsiteX7" fmla="*/ 5818 w 10000"/>
                  <a:gd name="connsiteY7" fmla="*/ 1517 h 10000"/>
                  <a:gd name="connsiteX8" fmla="*/ 5210 w 10000"/>
                  <a:gd name="connsiteY8" fmla="*/ 1605 h 10000"/>
                  <a:gd name="connsiteX9" fmla="*/ 5083 w 10000"/>
                  <a:gd name="connsiteY9" fmla="*/ 2007 h 10000"/>
                  <a:gd name="connsiteX10" fmla="*/ 5853 w 10000"/>
                  <a:gd name="connsiteY10" fmla="*/ 2400 h 10000"/>
                  <a:gd name="connsiteX11" fmla="*/ 5463 w 10000"/>
                  <a:gd name="connsiteY11" fmla="*/ 2452 h 10000"/>
                  <a:gd name="connsiteX12" fmla="*/ 4879 w 10000"/>
                  <a:gd name="connsiteY12" fmla="*/ 2587 h 10000"/>
                  <a:gd name="connsiteX13" fmla="*/ 4714 w 10000"/>
                  <a:gd name="connsiteY13" fmla="*/ 3644 h 10000"/>
                  <a:gd name="connsiteX14" fmla="*/ 3893 w 10000"/>
                  <a:gd name="connsiteY14" fmla="*/ 3971 h 10000"/>
                  <a:gd name="connsiteX15" fmla="*/ 3586 w 10000"/>
                  <a:gd name="connsiteY15" fmla="*/ 4761 h 10000"/>
                  <a:gd name="connsiteX16" fmla="*/ 4437 w 10000"/>
                  <a:gd name="connsiteY16" fmla="*/ 5269 h 10000"/>
                  <a:gd name="connsiteX17" fmla="*/ 7402 w 10000"/>
                  <a:gd name="connsiteY17" fmla="*/ 2273 h 10000"/>
                  <a:gd name="connsiteX18" fmla="*/ 9912 w 10000"/>
                  <a:gd name="connsiteY18" fmla="*/ 3830 h 10000"/>
                  <a:gd name="connsiteX19" fmla="*/ 9155 w 10000"/>
                  <a:gd name="connsiteY19" fmla="*/ 6044 h 10000"/>
                  <a:gd name="connsiteX20" fmla="*/ 6443 w 10000"/>
                  <a:gd name="connsiteY20" fmla="*/ 8676 h 10000"/>
                  <a:gd name="connsiteX21" fmla="*/ 1520 w 10000"/>
                  <a:gd name="connsiteY21" fmla="*/ 9986 h 10000"/>
                  <a:gd name="connsiteX22" fmla="*/ 356 w 10000"/>
                  <a:gd name="connsiteY22" fmla="*/ 7900 h 10000"/>
                  <a:gd name="connsiteX23" fmla="*/ 12 w 10000"/>
                  <a:gd name="connsiteY23" fmla="*/ 4789 h 10000"/>
                  <a:gd name="connsiteX24" fmla="*/ 788 w 10000"/>
                  <a:gd name="connsiteY24" fmla="*/ 6366 h 10000"/>
                  <a:gd name="connsiteX25" fmla="*/ 571 w 10000"/>
                  <a:gd name="connsiteY25" fmla="*/ 5137 h 10000"/>
                  <a:gd name="connsiteX26" fmla="*/ 1076 w 10000"/>
                  <a:gd name="connsiteY26" fmla="*/ 3834 h 10000"/>
                  <a:gd name="connsiteX0" fmla="*/ 1076 w 9954"/>
                  <a:gd name="connsiteY0" fmla="*/ 3834 h 10000"/>
                  <a:gd name="connsiteX1" fmla="*/ 1314 w 9954"/>
                  <a:gd name="connsiteY1" fmla="*/ 2691 h 10000"/>
                  <a:gd name="connsiteX2" fmla="*/ 1673 w 9954"/>
                  <a:gd name="connsiteY2" fmla="*/ 1381 h 10000"/>
                  <a:gd name="connsiteX3" fmla="*/ 1672 w 9954"/>
                  <a:gd name="connsiteY3" fmla="*/ 718 h 10000"/>
                  <a:gd name="connsiteX4" fmla="*/ 2796 w 9954"/>
                  <a:gd name="connsiteY4" fmla="*/ 102 h 10000"/>
                  <a:gd name="connsiteX5" fmla="*/ 5063 w 9954"/>
                  <a:gd name="connsiteY5" fmla="*/ 94 h 10000"/>
                  <a:gd name="connsiteX6" fmla="*/ 5282 w 9954"/>
                  <a:gd name="connsiteY6" fmla="*/ 1006 h 10000"/>
                  <a:gd name="connsiteX7" fmla="*/ 5818 w 9954"/>
                  <a:gd name="connsiteY7" fmla="*/ 1517 h 10000"/>
                  <a:gd name="connsiteX8" fmla="*/ 5210 w 9954"/>
                  <a:gd name="connsiteY8" fmla="*/ 1605 h 10000"/>
                  <a:gd name="connsiteX9" fmla="*/ 5083 w 9954"/>
                  <a:gd name="connsiteY9" fmla="*/ 2007 h 10000"/>
                  <a:gd name="connsiteX10" fmla="*/ 5853 w 9954"/>
                  <a:gd name="connsiteY10" fmla="*/ 2400 h 10000"/>
                  <a:gd name="connsiteX11" fmla="*/ 5463 w 9954"/>
                  <a:gd name="connsiteY11" fmla="*/ 2452 h 10000"/>
                  <a:gd name="connsiteX12" fmla="*/ 4879 w 9954"/>
                  <a:gd name="connsiteY12" fmla="*/ 2587 h 10000"/>
                  <a:gd name="connsiteX13" fmla="*/ 4714 w 9954"/>
                  <a:gd name="connsiteY13" fmla="*/ 3644 h 10000"/>
                  <a:gd name="connsiteX14" fmla="*/ 3893 w 9954"/>
                  <a:gd name="connsiteY14" fmla="*/ 3971 h 10000"/>
                  <a:gd name="connsiteX15" fmla="*/ 3586 w 9954"/>
                  <a:gd name="connsiteY15" fmla="*/ 4761 h 10000"/>
                  <a:gd name="connsiteX16" fmla="*/ 4437 w 9954"/>
                  <a:gd name="connsiteY16" fmla="*/ 5269 h 10000"/>
                  <a:gd name="connsiteX17" fmla="*/ 7402 w 9954"/>
                  <a:gd name="connsiteY17" fmla="*/ 2273 h 10000"/>
                  <a:gd name="connsiteX18" fmla="*/ 8146 w 9954"/>
                  <a:gd name="connsiteY18" fmla="*/ 2255 h 10000"/>
                  <a:gd name="connsiteX19" fmla="*/ 9912 w 9954"/>
                  <a:gd name="connsiteY19" fmla="*/ 3830 h 10000"/>
                  <a:gd name="connsiteX20" fmla="*/ 9155 w 9954"/>
                  <a:gd name="connsiteY20" fmla="*/ 6044 h 10000"/>
                  <a:gd name="connsiteX21" fmla="*/ 6443 w 9954"/>
                  <a:gd name="connsiteY21" fmla="*/ 8676 h 10000"/>
                  <a:gd name="connsiteX22" fmla="*/ 1520 w 9954"/>
                  <a:gd name="connsiteY22" fmla="*/ 9986 h 10000"/>
                  <a:gd name="connsiteX23" fmla="*/ 356 w 9954"/>
                  <a:gd name="connsiteY23" fmla="*/ 7900 h 10000"/>
                  <a:gd name="connsiteX24" fmla="*/ 12 w 9954"/>
                  <a:gd name="connsiteY24" fmla="*/ 4789 h 10000"/>
                  <a:gd name="connsiteX25" fmla="*/ 788 w 9954"/>
                  <a:gd name="connsiteY25" fmla="*/ 6366 h 10000"/>
                  <a:gd name="connsiteX26" fmla="*/ 571 w 9954"/>
                  <a:gd name="connsiteY26" fmla="*/ 5137 h 10000"/>
                  <a:gd name="connsiteX27" fmla="*/ 1076 w 9954"/>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792 w 10000"/>
                  <a:gd name="connsiteY25" fmla="*/ 6366 h 10000"/>
                  <a:gd name="connsiteX26" fmla="*/ 574 w 10000"/>
                  <a:gd name="connsiteY26" fmla="*/ 5137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792 w 10000"/>
                  <a:gd name="connsiteY25" fmla="*/ 6366 h 10000"/>
                  <a:gd name="connsiteX26" fmla="*/ 574 w 10000"/>
                  <a:gd name="connsiteY26" fmla="*/ 5137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792 w 10000"/>
                  <a:gd name="connsiteY25" fmla="*/ 6366 h 10000"/>
                  <a:gd name="connsiteX26" fmla="*/ 574 w 10000"/>
                  <a:gd name="connsiteY26" fmla="*/ 5137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792 w 10000"/>
                  <a:gd name="connsiteY25" fmla="*/ 6366 h 10000"/>
                  <a:gd name="connsiteX26" fmla="*/ 574 w 10000"/>
                  <a:gd name="connsiteY26" fmla="*/ 5137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792 w 10000"/>
                  <a:gd name="connsiteY25" fmla="*/ 6366 h 10000"/>
                  <a:gd name="connsiteX26" fmla="*/ 574 w 10000"/>
                  <a:gd name="connsiteY26" fmla="*/ 5137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792 w 10000"/>
                  <a:gd name="connsiteY25" fmla="*/ 6366 h 10000"/>
                  <a:gd name="connsiteX26" fmla="*/ 701 w 10000"/>
                  <a:gd name="connsiteY26" fmla="*/ 5268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868 w 10000"/>
                  <a:gd name="connsiteY25" fmla="*/ 6497 h 10000"/>
                  <a:gd name="connsiteX26" fmla="*/ 701 w 10000"/>
                  <a:gd name="connsiteY26" fmla="*/ 5268 h 10000"/>
                  <a:gd name="connsiteX27" fmla="*/ 1081 w 10000"/>
                  <a:gd name="connsiteY27" fmla="*/ 3834 h 10000"/>
                  <a:gd name="connsiteX0" fmla="*/ 1081 w 10000"/>
                  <a:gd name="connsiteY0" fmla="*/ 3834 h 10000"/>
                  <a:gd name="connsiteX1" fmla="*/ 1320 w 10000"/>
                  <a:gd name="connsiteY1" fmla="*/ 2691 h 10000"/>
                  <a:gd name="connsiteX2" fmla="*/ 1681 w 10000"/>
                  <a:gd name="connsiteY2" fmla="*/ 1381 h 10000"/>
                  <a:gd name="connsiteX3" fmla="*/ 1680 w 10000"/>
                  <a:gd name="connsiteY3" fmla="*/ 718 h 10000"/>
                  <a:gd name="connsiteX4" fmla="*/ 2809 w 10000"/>
                  <a:gd name="connsiteY4" fmla="*/ 102 h 10000"/>
                  <a:gd name="connsiteX5" fmla="*/ 5086 w 10000"/>
                  <a:gd name="connsiteY5" fmla="*/ 94 h 10000"/>
                  <a:gd name="connsiteX6" fmla="*/ 5306 w 10000"/>
                  <a:gd name="connsiteY6" fmla="*/ 1006 h 10000"/>
                  <a:gd name="connsiteX7" fmla="*/ 5845 w 10000"/>
                  <a:gd name="connsiteY7" fmla="*/ 1517 h 10000"/>
                  <a:gd name="connsiteX8" fmla="*/ 5234 w 10000"/>
                  <a:gd name="connsiteY8" fmla="*/ 1605 h 10000"/>
                  <a:gd name="connsiteX9" fmla="*/ 5106 w 10000"/>
                  <a:gd name="connsiteY9" fmla="*/ 2007 h 10000"/>
                  <a:gd name="connsiteX10" fmla="*/ 5880 w 10000"/>
                  <a:gd name="connsiteY10" fmla="*/ 2400 h 10000"/>
                  <a:gd name="connsiteX11" fmla="*/ 5488 w 10000"/>
                  <a:gd name="connsiteY11" fmla="*/ 2452 h 10000"/>
                  <a:gd name="connsiteX12" fmla="*/ 4902 w 10000"/>
                  <a:gd name="connsiteY12" fmla="*/ 2587 h 10000"/>
                  <a:gd name="connsiteX13" fmla="*/ 4736 w 10000"/>
                  <a:gd name="connsiteY13" fmla="*/ 3644 h 10000"/>
                  <a:gd name="connsiteX14" fmla="*/ 3911 w 10000"/>
                  <a:gd name="connsiteY14" fmla="*/ 3971 h 10000"/>
                  <a:gd name="connsiteX15" fmla="*/ 3603 w 10000"/>
                  <a:gd name="connsiteY15" fmla="*/ 4761 h 10000"/>
                  <a:gd name="connsiteX16" fmla="*/ 4458 w 10000"/>
                  <a:gd name="connsiteY16" fmla="*/ 5269 h 10000"/>
                  <a:gd name="connsiteX17" fmla="*/ 7080 w 10000"/>
                  <a:gd name="connsiteY17" fmla="*/ 2426 h 10000"/>
                  <a:gd name="connsiteX18" fmla="*/ 8184 w 10000"/>
                  <a:gd name="connsiteY18" fmla="*/ 2255 h 10000"/>
                  <a:gd name="connsiteX19" fmla="*/ 9958 w 10000"/>
                  <a:gd name="connsiteY19" fmla="*/ 3830 h 10000"/>
                  <a:gd name="connsiteX20" fmla="*/ 9197 w 10000"/>
                  <a:gd name="connsiteY20" fmla="*/ 6044 h 10000"/>
                  <a:gd name="connsiteX21" fmla="*/ 6473 w 10000"/>
                  <a:gd name="connsiteY21" fmla="*/ 8676 h 10000"/>
                  <a:gd name="connsiteX22" fmla="*/ 1527 w 10000"/>
                  <a:gd name="connsiteY22" fmla="*/ 9986 h 10000"/>
                  <a:gd name="connsiteX23" fmla="*/ 358 w 10000"/>
                  <a:gd name="connsiteY23" fmla="*/ 7900 h 10000"/>
                  <a:gd name="connsiteX24" fmla="*/ 12 w 10000"/>
                  <a:gd name="connsiteY24" fmla="*/ 4789 h 10000"/>
                  <a:gd name="connsiteX25" fmla="*/ 868 w 10000"/>
                  <a:gd name="connsiteY25" fmla="*/ 6497 h 10000"/>
                  <a:gd name="connsiteX26" fmla="*/ 885 w 10000"/>
                  <a:gd name="connsiteY26" fmla="*/ 5957 h 10000"/>
                  <a:gd name="connsiteX27" fmla="*/ 701 w 10000"/>
                  <a:gd name="connsiteY27" fmla="*/ 5268 h 10000"/>
                  <a:gd name="connsiteX28" fmla="*/ 1081 w 10000"/>
                  <a:gd name="connsiteY28" fmla="*/ 3834 h 10000"/>
                  <a:gd name="connsiteX0" fmla="*/ 1075 w 9994"/>
                  <a:gd name="connsiteY0" fmla="*/ 3834 h 10000"/>
                  <a:gd name="connsiteX1" fmla="*/ 1314 w 9994"/>
                  <a:gd name="connsiteY1" fmla="*/ 2691 h 10000"/>
                  <a:gd name="connsiteX2" fmla="*/ 1675 w 9994"/>
                  <a:gd name="connsiteY2" fmla="*/ 1381 h 10000"/>
                  <a:gd name="connsiteX3" fmla="*/ 1674 w 9994"/>
                  <a:gd name="connsiteY3" fmla="*/ 718 h 10000"/>
                  <a:gd name="connsiteX4" fmla="*/ 2803 w 9994"/>
                  <a:gd name="connsiteY4" fmla="*/ 102 h 10000"/>
                  <a:gd name="connsiteX5" fmla="*/ 5080 w 9994"/>
                  <a:gd name="connsiteY5" fmla="*/ 94 h 10000"/>
                  <a:gd name="connsiteX6" fmla="*/ 5300 w 9994"/>
                  <a:gd name="connsiteY6" fmla="*/ 1006 h 10000"/>
                  <a:gd name="connsiteX7" fmla="*/ 5839 w 9994"/>
                  <a:gd name="connsiteY7" fmla="*/ 1517 h 10000"/>
                  <a:gd name="connsiteX8" fmla="*/ 5228 w 9994"/>
                  <a:gd name="connsiteY8" fmla="*/ 1605 h 10000"/>
                  <a:gd name="connsiteX9" fmla="*/ 5100 w 9994"/>
                  <a:gd name="connsiteY9" fmla="*/ 2007 h 10000"/>
                  <a:gd name="connsiteX10" fmla="*/ 5874 w 9994"/>
                  <a:gd name="connsiteY10" fmla="*/ 2400 h 10000"/>
                  <a:gd name="connsiteX11" fmla="*/ 5482 w 9994"/>
                  <a:gd name="connsiteY11" fmla="*/ 2452 h 10000"/>
                  <a:gd name="connsiteX12" fmla="*/ 4896 w 9994"/>
                  <a:gd name="connsiteY12" fmla="*/ 2587 h 10000"/>
                  <a:gd name="connsiteX13" fmla="*/ 4730 w 9994"/>
                  <a:gd name="connsiteY13" fmla="*/ 3644 h 10000"/>
                  <a:gd name="connsiteX14" fmla="*/ 3905 w 9994"/>
                  <a:gd name="connsiteY14" fmla="*/ 3971 h 10000"/>
                  <a:gd name="connsiteX15" fmla="*/ 3597 w 9994"/>
                  <a:gd name="connsiteY15" fmla="*/ 4761 h 10000"/>
                  <a:gd name="connsiteX16" fmla="*/ 4452 w 9994"/>
                  <a:gd name="connsiteY16" fmla="*/ 5269 h 10000"/>
                  <a:gd name="connsiteX17" fmla="*/ 7074 w 9994"/>
                  <a:gd name="connsiteY17" fmla="*/ 2426 h 10000"/>
                  <a:gd name="connsiteX18" fmla="*/ 8178 w 9994"/>
                  <a:gd name="connsiteY18" fmla="*/ 2255 h 10000"/>
                  <a:gd name="connsiteX19" fmla="*/ 9952 w 9994"/>
                  <a:gd name="connsiteY19" fmla="*/ 3830 h 10000"/>
                  <a:gd name="connsiteX20" fmla="*/ 9191 w 9994"/>
                  <a:gd name="connsiteY20" fmla="*/ 6044 h 10000"/>
                  <a:gd name="connsiteX21" fmla="*/ 6467 w 9994"/>
                  <a:gd name="connsiteY21" fmla="*/ 8676 h 10000"/>
                  <a:gd name="connsiteX22" fmla="*/ 1521 w 9994"/>
                  <a:gd name="connsiteY22" fmla="*/ 9986 h 10000"/>
                  <a:gd name="connsiteX23" fmla="*/ 352 w 9994"/>
                  <a:gd name="connsiteY23" fmla="*/ 7900 h 10000"/>
                  <a:gd name="connsiteX24" fmla="*/ 6 w 9994"/>
                  <a:gd name="connsiteY24" fmla="*/ 4789 h 10000"/>
                  <a:gd name="connsiteX25" fmla="*/ 549 w 9994"/>
                  <a:gd name="connsiteY25" fmla="*/ 6198 h 10000"/>
                  <a:gd name="connsiteX26" fmla="*/ 862 w 9994"/>
                  <a:gd name="connsiteY26" fmla="*/ 6497 h 10000"/>
                  <a:gd name="connsiteX27" fmla="*/ 879 w 9994"/>
                  <a:gd name="connsiteY27" fmla="*/ 5957 h 10000"/>
                  <a:gd name="connsiteX28" fmla="*/ 695 w 9994"/>
                  <a:gd name="connsiteY28" fmla="*/ 5268 h 10000"/>
                  <a:gd name="connsiteX29" fmla="*/ 1075 w 9994"/>
                  <a:gd name="connsiteY29" fmla="*/ 3834 h 10000"/>
                  <a:gd name="connsiteX0" fmla="*/ 1071 w 9995"/>
                  <a:gd name="connsiteY0" fmla="*/ 3834 h 10000"/>
                  <a:gd name="connsiteX1" fmla="*/ 1310 w 9995"/>
                  <a:gd name="connsiteY1" fmla="*/ 2691 h 10000"/>
                  <a:gd name="connsiteX2" fmla="*/ 1671 w 9995"/>
                  <a:gd name="connsiteY2" fmla="*/ 1381 h 10000"/>
                  <a:gd name="connsiteX3" fmla="*/ 1670 w 9995"/>
                  <a:gd name="connsiteY3" fmla="*/ 718 h 10000"/>
                  <a:gd name="connsiteX4" fmla="*/ 2800 w 9995"/>
                  <a:gd name="connsiteY4" fmla="*/ 102 h 10000"/>
                  <a:gd name="connsiteX5" fmla="*/ 5078 w 9995"/>
                  <a:gd name="connsiteY5" fmla="*/ 94 h 10000"/>
                  <a:gd name="connsiteX6" fmla="*/ 5298 w 9995"/>
                  <a:gd name="connsiteY6" fmla="*/ 1006 h 10000"/>
                  <a:gd name="connsiteX7" fmla="*/ 5838 w 9995"/>
                  <a:gd name="connsiteY7" fmla="*/ 1517 h 10000"/>
                  <a:gd name="connsiteX8" fmla="*/ 5226 w 9995"/>
                  <a:gd name="connsiteY8" fmla="*/ 1605 h 10000"/>
                  <a:gd name="connsiteX9" fmla="*/ 5098 w 9995"/>
                  <a:gd name="connsiteY9" fmla="*/ 2007 h 10000"/>
                  <a:gd name="connsiteX10" fmla="*/ 5873 w 9995"/>
                  <a:gd name="connsiteY10" fmla="*/ 2400 h 10000"/>
                  <a:gd name="connsiteX11" fmla="*/ 5480 w 9995"/>
                  <a:gd name="connsiteY11" fmla="*/ 2452 h 10000"/>
                  <a:gd name="connsiteX12" fmla="*/ 4894 w 9995"/>
                  <a:gd name="connsiteY12" fmla="*/ 2587 h 10000"/>
                  <a:gd name="connsiteX13" fmla="*/ 4728 w 9995"/>
                  <a:gd name="connsiteY13" fmla="*/ 3644 h 10000"/>
                  <a:gd name="connsiteX14" fmla="*/ 3902 w 9995"/>
                  <a:gd name="connsiteY14" fmla="*/ 3971 h 10000"/>
                  <a:gd name="connsiteX15" fmla="*/ 3594 w 9995"/>
                  <a:gd name="connsiteY15" fmla="*/ 4761 h 10000"/>
                  <a:gd name="connsiteX16" fmla="*/ 4450 w 9995"/>
                  <a:gd name="connsiteY16" fmla="*/ 5269 h 10000"/>
                  <a:gd name="connsiteX17" fmla="*/ 7073 w 9995"/>
                  <a:gd name="connsiteY17" fmla="*/ 2426 h 10000"/>
                  <a:gd name="connsiteX18" fmla="*/ 8178 w 9995"/>
                  <a:gd name="connsiteY18" fmla="*/ 2255 h 10000"/>
                  <a:gd name="connsiteX19" fmla="*/ 9953 w 9995"/>
                  <a:gd name="connsiteY19" fmla="*/ 3830 h 10000"/>
                  <a:gd name="connsiteX20" fmla="*/ 9192 w 9995"/>
                  <a:gd name="connsiteY20" fmla="*/ 6044 h 10000"/>
                  <a:gd name="connsiteX21" fmla="*/ 6466 w 9995"/>
                  <a:gd name="connsiteY21" fmla="*/ 8676 h 10000"/>
                  <a:gd name="connsiteX22" fmla="*/ 1517 w 9995"/>
                  <a:gd name="connsiteY22" fmla="*/ 9986 h 10000"/>
                  <a:gd name="connsiteX23" fmla="*/ 347 w 9995"/>
                  <a:gd name="connsiteY23" fmla="*/ 7900 h 10000"/>
                  <a:gd name="connsiteX24" fmla="*/ 1 w 9995"/>
                  <a:gd name="connsiteY24" fmla="*/ 4789 h 10000"/>
                  <a:gd name="connsiteX25" fmla="*/ 315 w 9995"/>
                  <a:gd name="connsiteY25" fmla="*/ 5475 h 10000"/>
                  <a:gd name="connsiteX26" fmla="*/ 544 w 9995"/>
                  <a:gd name="connsiteY26" fmla="*/ 6198 h 10000"/>
                  <a:gd name="connsiteX27" fmla="*/ 858 w 9995"/>
                  <a:gd name="connsiteY27" fmla="*/ 6497 h 10000"/>
                  <a:gd name="connsiteX28" fmla="*/ 875 w 9995"/>
                  <a:gd name="connsiteY28" fmla="*/ 5957 h 10000"/>
                  <a:gd name="connsiteX29" fmla="*/ 690 w 9995"/>
                  <a:gd name="connsiteY29" fmla="*/ 5268 h 10000"/>
                  <a:gd name="connsiteX30" fmla="*/ 1071 w 9995"/>
                  <a:gd name="connsiteY30"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5841 w 10000"/>
                  <a:gd name="connsiteY7" fmla="*/ 1517 h 10000"/>
                  <a:gd name="connsiteX8" fmla="*/ 5229 w 10000"/>
                  <a:gd name="connsiteY8" fmla="*/ 1605 h 10000"/>
                  <a:gd name="connsiteX9" fmla="*/ 5101 w 10000"/>
                  <a:gd name="connsiteY9" fmla="*/ 2007 h 10000"/>
                  <a:gd name="connsiteX10" fmla="*/ 5876 w 10000"/>
                  <a:gd name="connsiteY10" fmla="*/ 2400 h 10000"/>
                  <a:gd name="connsiteX11" fmla="*/ 5483 w 10000"/>
                  <a:gd name="connsiteY11" fmla="*/ 2452 h 10000"/>
                  <a:gd name="connsiteX12" fmla="*/ 4896 w 10000"/>
                  <a:gd name="connsiteY12" fmla="*/ 2587 h 10000"/>
                  <a:gd name="connsiteX13" fmla="*/ 4730 w 10000"/>
                  <a:gd name="connsiteY13" fmla="*/ 3644 h 10000"/>
                  <a:gd name="connsiteX14" fmla="*/ 3904 w 10000"/>
                  <a:gd name="connsiteY14" fmla="*/ 3971 h 10000"/>
                  <a:gd name="connsiteX15" fmla="*/ 3596 w 10000"/>
                  <a:gd name="connsiteY15" fmla="*/ 4761 h 10000"/>
                  <a:gd name="connsiteX16" fmla="*/ 4452 w 10000"/>
                  <a:gd name="connsiteY16" fmla="*/ 5269 h 10000"/>
                  <a:gd name="connsiteX17" fmla="*/ 7077 w 10000"/>
                  <a:gd name="connsiteY17" fmla="*/ 2426 h 10000"/>
                  <a:gd name="connsiteX18" fmla="*/ 8182 w 10000"/>
                  <a:gd name="connsiteY18" fmla="*/ 2255 h 10000"/>
                  <a:gd name="connsiteX19" fmla="*/ 9958 w 10000"/>
                  <a:gd name="connsiteY19" fmla="*/ 3830 h 10000"/>
                  <a:gd name="connsiteX20" fmla="*/ 9197 w 10000"/>
                  <a:gd name="connsiteY20" fmla="*/ 6044 h 10000"/>
                  <a:gd name="connsiteX21" fmla="*/ 6469 w 10000"/>
                  <a:gd name="connsiteY21" fmla="*/ 8676 h 10000"/>
                  <a:gd name="connsiteX22" fmla="*/ 1518 w 10000"/>
                  <a:gd name="connsiteY22" fmla="*/ 9986 h 10000"/>
                  <a:gd name="connsiteX23" fmla="*/ 347 w 10000"/>
                  <a:gd name="connsiteY23" fmla="*/ 7900 h 10000"/>
                  <a:gd name="connsiteX24" fmla="*/ 1 w 10000"/>
                  <a:gd name="connsiteY24" fmla="*/ 4789 h 10000"/>
                  <a:gd name="connsiteX25" fmla="*/ 315 w 10000"/>
                  <a:gd name="connsiteY25" fmla="*/ 5475 h 10000"/>
                  <a:gd name="connsiteX26" fmla="*/ 544 w 10000"/>
                  <a:gd name="connsiteY26" fmla="*/ 6198 h 10000"/>
                  <a:gd name="connsiteX27" fmla="*/ 858 w 10000"/>
                  <a:gd name="connsiteY27" fmla="*/ 6497 h 10000"/>
                  <a:gd name="connsiteX28" fmla="*/ 875 w 10000"/>
                  <a:gd name="connsiteY28" fmla="*/ 5957 h 10000"/>
                  <a:gd name="connsiteX29" fmla="*/ 690 w 10000"/>
                  <a:gd name="connsiteY29" fmla="*/ 5268 h 10000"/>
                  <a:gd name="connsiteX30" fmla="*/ 1072 w 10000"/>
                  <a:gd name="connsiteY30"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5841 w 10000"/>
                  <a:gd name="connsiteY7" fmla="*/ 1517 h 10000"/>
                  <a:gd name="connsiteX8" fmla="*/ 5229 w 10000"/>
                  <a:gd name="connsiteY8" fmla="*/ 1605 h 10000"/>
                  <a:gd name="connsiteX9" fmla="*/ 5101 w 10000"/>
                  <a:gd name="connsiteY9" fmla="*/ 2007 h 10000"/>
                  <a:gd name="connsiteX10" fmla="*/ 5876 w 10000"/>
                  <a:gd name="connsiteY10" fmla="*/ 2400 h 10000"/>
                  <a:gd name="connsiteX11" fmla="*/ 5483 w 10000"/>
                  <a:gd name="connsiteY11" fmla="*/ 2452 h 10000"/>
                  <a:gd name="connsiteX12" fmla="*/ 4896 w 10000"/>
                  <a:gd name="connsiteY12" fmla="*/ 2587 h 10000"/>
                  <a:gd name="connsiteX13" fmla="*/ 4730 w 10000"/>
                  <a:gd name="connsiteY13" fmla="*/ 3644 h 10000"/>
                  <a:gd name="connsiteX14" fmla="*/ 3904 w 10000"/>
                  <a:gd name="connsiteY14" fmla="*/ 3971 h 10000"/>
                  <a:gd name="connsiteX15" fmla="*/ 3596 w 10000"/>
                  <a:gd name="connsiteY15" fmla="*/ 4761 h 10000"/>
                  <a:gd name="connsiteX16" fmla="*/ 4452 w 10000"/>
                  <a:gd name="connsiteY16" fmla="*/ 5269 h 10000"/>
                  <a:gd name="connsiteX17" fmla="*/ 7077 w 10000"/>
                  <a:gd name="connsiteY17" fmla="*/ 2426 h 10000"/>
                  <a:gd name="connsiteX18" fmla="*/ 8182 w 10000"/>
                  <a:gd name="connsiteY18" fmla="*/ 2255 h 10000"/>
                  <a:gd name="connsiteX19" fmla="*/ 9958 w 10000"/>
                  <a:gd name="connsiteY19" fmla="*/ 3830 h 10000"/>
                  <a:gd name="connsiteX20" fmla="*/ 9197 w 10000"/>
                  <a:gd name="connsiteY20" fmla="*/ 6044 h 10000"/>
                  <a:gd name="connsiteX21" fmla="*/ 6469 w 10000"/>
                  <a:gd name="connsiteY21" fmla="*/ 8676 h 10000"/>
                  <a:gd name="connsiteX22" fmla="*/ 1518 w 10000"/>
                  <a:gd name="connsiteY22" fmla="*/ 9986 h 10000"/>
                  <a:gd name="connsiteX23" fmla="*/ 347 w 10000"/>
                  <a:gd name="connsiteY23" fmla="*/ 7900 h 10000"/>
                  <a:gd name="connsiteX24" fmla="*/ 1 w 10000"/>
                  <a:gd name="connsiteY24" fmla="*/ 4789 h 10000"/>
                  <a:gd name="connsiteX25" fmla="*/ 315 w 10000"/>
                  <a:gd name="connsiteY25" fmla="*/ 5475 h 10000"/>
                  <a:gd name="connsiteX26" fmla="*/ 544 w 10000"/>
                  <a:gd name="connsiteY26" fmla="*/ 6198 h 10000"/>
                  <a:gd name="connsiteX27" fmla="*/ 858 w 10000"/>
                  <a:gd name="connsiteY27" fmla="*/ 6497 h 10000"/>
                  <a:gd name="connsiteX28" fmla="*/ 875 w 10000"/>
                  <a:gd name="connsiteY28" fmla="*/ 5957 h 10000"/>
                  <a:gd name="connsiteX29" fmla="*/ 690 w 10000"/>
                  <a:gd name="connsiteY29" fmla="*/ 5268 h 10000"/>
                  <a:gd name="connsiteX30" fmla="*/ 1072 w 10000"/>
                  <a:gd name="connsiteY30"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5841 w 10000"/>
                  <a:gd name="connsiteY7" fmla="*/ 1517 h 10000"/>
                  <a:gd name="connsiteX8" fmla="*/ 5836 w 10000"/>
                  <a:gd name="connsiteY8" fmla="*/ 1686 h 10000"/>
                  <a:gd name="connsiteX9" fmla="*/ 5229 w 10000"/>
                  <a:gd name="connsiteY9" fmla="*/ 1605 h 10000"/>
                  <a:gd name="connsiteX10" fmla="*/ 5101 w 10000"/>
                  <a:gd name="connsiteY10" fmla="*/ 2007 h 10000"/>
                  <a:gd name="connsiteX11" fmla="*/ 5876 w 10000"/>
                  <a:gd name="connsiteY11" fmla="*/ 2400 h 10000"/>
                  <a:gd name="connsiteX12" fmla="*/ 5483 w 10000"/>
                  <a:gd name="connsiteY12" fmla="*/ 2452 h 10000"/>
                  <a:gd name="connsiteX13" fmla="*/ 4896 w 10000"/>
                  <a:gd name="connsiteY13" fmla="*/ 2587 h 10000"/>
                  <a:gd name="connsiteX14" fmla="*/ 4730 w 10000"/>
                  <a:gd name="connsiteY14" fmla="*/ 3644 h 10000"/>
                  <a:gd name="connsiteX15" fmla="*/ 3904 w 10000"/>
                  <a:gd name="connsiteY15" fmla="*/ 3971 h 10000"/>
                  <a:gd name="connsiteX16" fmla="*/ 3596 w 10000"/>
                  <a:gd name="connsiteY16" fmla="*/ 4761 h 10000"/>
                  <a:gd name="connsiteX17" fmla="*/ 4452 w 10000"/>
                  <a:gd name="connsiteY17" fmla="*/ 5269 h 10000"/>
                  <a:gd name="connsiteX18" fmla="*/ 7077 w 10000"/>
                  <a:gd name="connsiteY18" fmla="*/ 2426 h 10000"/>
                  <a:gd name="connsiteX19" fmla="*/ 8182 w 10000"/>
                  <a:gd name="connsiteY19" fmla="*/ 2255 h 10000"/>
                  <a:gd name="connsiteX20" fmla="*/ 9958 w 10000"/>
                  <a:gd name="connsiteY20" fmla="*/ 3830 h 10000"/>
                  <a:gd name="connsiteX21" fmla="*/ 9197 w 10000"/>
                  <a:gd name="connsiteY21" fmla="*/ 6044 h 10000"/>
                  <a:gd name="connsiteX22" fmla="*/ 6469 w 10000"/>
                  <a:gd name="connsiteY22" fmla="*/ 8676 h 10000"/>
                  <a:gd name="connsiteX23" fmla="*/ 1518 w 10000"/>
                  <a:gd name="connsiteY23" fmla="*/ 9986 h 10000"/>
                  <a:gd name="connsiteX24" fmla="*/ 347 w 10000"/>
                  <a:gd name="connsiteY24" fmla="*/ 7900 h 10000"/>
                  <a:gd name="connsiteX25" fmla="*/ 1 w 10000"/>
                  <a:gd name="connsiteY25" fmla="*/ 4789 h 10000"/>
                  <a:gd name="connsiteX26" fmla="*/ 315 w 10000"/>
                  <a:gd name="connsiteY26" fmla="*/ 5475 h 10000"/>
                  <a:gd name="connsiteX27" fmla="*/ 544 w 10000"/>
                  <a:gd name="connsiteY27" fmla="*/ 6198 h 10000"/>
                  <a:gd name="connsiteX28" fmla="*/ 858 w 10000"/>
                  <a:gd name="connsiteY28" fmla="*/ 6497 h 10000"/>
                  <a:gd name="connsiteX29" fmla="*/ 875 w 10000"/>
                  <a:gd name="connsiteY29" fmla="*/ 5957 h 10000"/>
                  <a:gd name="connsiteX30" fmla="*/ 690 w 10000"/>
                  <a:gd name="connsiteY30" fmla="*/ 5268 h 10000"/>
                  <a:gd name="connsiteX31" fmla="*/ 1072 w 10000"/>
                  <a:gd name="connsiteY31"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841 w 10000"/>
                  <a:gd name="connsiteY8" fmla="*/ 1517 h 10000"/>
                  <a:gd name="connsiteX9" fmla="*/ 5836 w 10000"/>
                  <a:gd name="connsiteY9" fmla="*/ 1686 h 10000"/>
                  <a:gd name="connsiteX10" fmla="*/ 5229 w 10000"/>
                  <a:gd name="connsiteY10" fmla="*/ 1605 h 10000"/>
                  <a:gd name="connsiteX11" fmla="*/ 5101 w 10000"/>
                  <a:gd name="connsiteY11" fmla="*/ 2007 h 10000"/>
                  <a:gd name="connsiteX12" fmla="*/ 5876 w 10000"/>
                  <a:gd name="connsiteY12" fmla="*/ 2400 h 10000"/>
                  <a:gd name="connsiteX13" fmla="*/ 5483 w 10000"/>
                  <a:gd name="connsiteY13" fmla="*/ 2452 h 10000"/>
                  <a:gd name="connsiteX14" fmla="*/ 4896 w 10000"/>
                  <a:gd name="connsiteY14" fmla="*/ 2587 h 10000"/>
                  <a:gd name="connsiteX15" fmla="*/ 4730 w 10000"/>
                  <a:gd name="connsiteY15" fmla="*/ 3644 h 10000"/>
                  <a:gd name="connsiteX16" fmla="*/ 3904 w 10000"/>
                  <a:gd name="connsiteY16" fmla="*/ 3971 h 10000"/>
                  <a:gd name="connsiteX17" fmla="*/ 3596 w 10000"/>
                  <a:gd name="connsiteY17" fmla="*/ 4761 h 10000"/>
                  <a:gd name="connsiteX18" fmla="*/ 4452 w 10000"/>
                  <a:gd name="connsiteY18" fmla="*/ 5269 h 10000"/>
                  <a:gd name="connsiteX19" fmla="*/ 7077 w 10000"/>
                  <a:gd name="connsiteY19" fmla="*/ 2426 h 10000"/>
                  <a:gd name="connsiteX20" fmla="*/ 8182 w 10000"/>
                  <a:gd name="connsiteY20" fmla="*/ 2255 h 10000"/>
                  <a:gd name="connsiteX21" fmla="*/ 9958 w 10000"/>
                  <a:gd name="connsiteY21" fmla="*/ 3830 h 10000"/>
                  <a:gd name="connsiteX22" fmla="*/ 9197 w 10000"/>
                  <a:gd name="connsiteY22" fmla="*/ 6044 h 10000"/>
                  <a:gd name="connsiteX23" fmla="*/ 6469 w 10000"/>
                  <a:gd name="connsiteY23" fmla="*/ 8676 h 10000"/>
                  <a:gd name="connsiteX24" fmla="*/ 1518 w 10000"/>
                  <a:gd name="connsiteY24" fmla="*/ 9986 h 10000"/>
                  <a:gd name="connsiteX25" fmla="*/ 347 w 10000"/>
                  <a:gd name="connsiteY25" fmla="*/ 7900 h 10000"/>
                  <a:gd name="connsiteX26" fmla="*/ 1 w 10000"/>
                  <a:gd name="connsiteY26" fmla="*/ 4789 h 10000"/>
                  <a:gd name="connsiteX27" fmla="*/ 315 w 10000"/>
                  <a:gd name="connsiteY27" fmla="*/ 5475 h 10000"/>
                  <a:gd name="connsiteX28" fmla="*/ 544 w 10000"/>
                  <a:gd name="connsiteY28" fmla="*/ 6198 h 10000"/>
                  <a:gd name="connsiteX29" fmla="*/ 858 w 10000"/>
                  <a:gd name="connsiteY29" fmla="*/ 6497 h 10000"/>
                  <a:gd name="connsiteX30" fmla="*/ 875 w 10000"/>
                  <a:gd name="connsiteY30" fmla="*/ 5957 h 10000"/>
                  <a:gd name="connsiteX31" fmla="*/ 690 w 10000"/>
                  <a:gd name="connsiteY31" fmla="*/ 5268 h 10000"/>
                  <a:gd name="connsiteX32" fmla="*/ 1072 w 10000"/>
                  <a:gd name="connsiteY32"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836 w 10000"/>
                  <a:gd name="connsiteY9" fmla="*/ 1686 h 10000"/>
                  <a:gd name="connsiteX10" fmla="*/ 5229 w 10000"/>
                  <a:gd name="connsiteY10" fmla="*/ 1605 h 10000"/>
                  <a:gd name="connsiteX11" fmla="*/ 5101 w 10000"/>
                  <a:gd name="connsiteY11" fmla="*/ 2007 h 10000"/>
                  <a:gd name="connsiteX12" fmla="*/ 5876 w 10000"/>
                  <a:gd name="connsiteY12" fmla="*/ 2400 h 10000"/>
                  <a:gd name="connsiteX13" fmla="*/ 5483 w 10000"/>
                  <a:gd name="connsiteY13" fmla="*/ 2452 h 10000"/>
                  <a:gd name="connsiteX14" fmla="*/ 4896 w 10000"/>
                  <a:gd name="connsiteY14" fmla="*/ 2587 h 10000"/>
                  <a:gd name="connsiteX15" fmla="*/ 4730 w 10000"/>
                  <a:gd name="connsiteY15" fmla="*/ 3644 h 10000"/>
                  <a:gd name="connsiteX16" fmla="*/ 3904 w 10000"/>
                  <a:gd name="connsiteY16" fmla="*/ 3971 h 10000"/>
                  <a:gd name="connsiteX17" fmla="*/ 3596 w 10000"/>
                  <a:gd name="connsiteY17" fmla="*/ 4761 h 10000"/>
                  <a:gd name="connsiteX18" fmla="*/ 4452 w 10000"/>
                  <a:gd name="connsiteY18" fmla="*/ 5269 h 10000"/>
                  <a:gd name="connsiteX19" fmla="*/ 7077 w 10000"/>
                  <a:gd name="connsiteY19" fmla="*/ 2426 h 10000"/>
                  <a:gd name="connsiteX20" fmla="*/ 8182 w 10000"/>
                  <a:gd name="connsiteY20" fmla="*/ 2255 h 10000"/>
                  <a:gd name="connsiteX21" fmla="*/ 9958 w 10000"/>
                  <a:gd name="connsiteY21" fmla="*/ 3830 h 10000"/>
                  <a:gd name="connsiteX22" fmla="*/ 9197 w 10000"/>
                  <a:gd name="connsiteY22" fmla="*/ 6044 h 10000"/>
                  <a:gd name="connsiteX23" fmla="*/ 6469 w 10000"/>
                  <a:gd name="connsiteY23" fmla="*/ 8676 h 10000"/>
                  <a:gd name="connsiteX24" fmla="*/ 1518 w 10000"/>
                  <a:gd name="connsiteY24" fmla="*/ 9986 h 10000"/>
                  <a:gd name="connsiteX25" fmla="*/ 347 w 10000"/>
                  <a:gd name="connsiteY25" fmla="*/ 7900 h 10000"/>
                  <a:gd name="connsiteX26" fmla="*/ 1 w 10000"/>
                  <a:gd name="connsiteY26" fmla="*/ 4789 h 10000"/>
                  <a:gd name="connsiteX27" fmla="*/ 315 w 10000"/>
                  <a:gd name="connsiteY27" fmla="*/ 5475 h 10000"/>
                  <a:gd name="connsiteX28" fmla="*/ 544 w 10000"/>
                  <a:gd name="connsiteY28" fmla="*/ 6198 h 10000"/>
                  <a:gd name="connsiteX29" fmla="*/ 858 w 10000"/>
                  <a:gd name="connsiteY29" fmla="*/ 6497 h 10000"/>
                  <a:gd name="connsiteX30" fmla="*/ 875 w 10000"/>
                  <a:gd name="connsiteY30" fmla="*/ 5957 h 10000"/>
                  <a:gd name="connsiteX31" fmla="*/ 690 w 10000"/>
                  <a:gd name="connsiteY31" fmla="*/ 5268 h 10000"/>
                  <a:gd name="connsiteX32" fmla="*/ 1072 w 10000"/>
                  <a:gd name="connsiteY32"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7077 w 10000"/>
                  <a:gd name="connsiteY20" fmla="*/ 2426 h 10000"/>
                  <a:gd name="connsiteX21" fmla="*/ 8182 w 10000"/>
                  <a:gd name="connsiteY21" fmla="*/ 2255 h 10000"/>
                  <a:gd name="connsiteX22" fmla="*/ 9958 w 10000"/>
                  <a:gd name="connsiteY22" fmla="*/ 3830 h 10000"/>
                  <a:gd name="connsiteX23" fmla="*/ 9197 w 10000"/>
                  <a:gd name="connsiteY23" fmla="*/ 6044 h 10000"/>
                  <a:gd name="connsiteX24" fmla="*/ 6469 w 10000"/>
                  <a:gd name="connsiteY24" fmla="*/ 8676 h 10000"/>
                  <a:gd name="connsiteX25" fmla="*/ 1518 w 10000"/>
                  <a:gd name="connsiteY25" fmla="*/ 9986 h 10000"/>
                  <a:gd name="connsiteX26" fmla="*/ 347 w 10000"/>
                  <a:gd name="connsiteY26" fmla="*/ 7900 h 10000"/>
                  <a:gd name="connsiteX27" fmla="*/ 1 w 10000"/>
                  <a:gd name="connsiteY27" fmla="*/ 4789 h 10000"/>
                  <a:gd name="connsiteX28" fmla="*/ 315 w 10000"/>
                  <a:gd name="connsiteY28" fmla="*/ 5475 h 10000"/>
                  <a:gd name="connsiteX29" fmla="*/ 544 w 10000"/>
                  <a:gd name="connsiteY29" fmla="*/ 6198 h 10000"/>
                  <a:gd name="connsiteX30" fmla="*/ 858 w 10000"/>
                  <a:gd name="connsiteY30" fmla="*/ 6497 h 10000"/>
                  <a:gd name="connsiteX31" fmla="*/ 875 w 10000"/>
                  <a:gd name="connsiteY31" fmla="*/ 5957 h 10000"/>
                  <a:gd name="connsiteX32" fmla="*/ 690 w 10000"/>
                  <a:gd name="connsiteY32" fmla="*/ 5268 h 10000"/>
                  <a:gd name="connsiteX33" fmla="*/ 1072 w 10000"/>
                  <a:gd name="connsiteY3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7077 w 10000"/>
                  <a:gd name="connsiteY21" fmla="*/ 2426 h 10000"/>
                  <a:gd name="connsiteX22" fmla="*/ 8182 w 10000"/>
                  <a:gd name="connsiteY22" fmla="*/ 2255 h 10000"/>
                  <a:gd name="connsiteX23" fmla="*/ 9958 w 10000"/>
                  <a:gd name="connsiteY23" fmla="*/ 3830 h 10000"/>
                  <a:gd name="connsiteX24" fmla="*/ 9197 w 10000"/>
                  <a:gd name="connsiteY24" fmla="*/ 6044 h 10000"/>
                  <a:gd name="connsiteX25" fmla="*/ 6469 w 10000"/>
                  <a:gd name="connsiteY25" fmla="*/ 8676 h 10000"/>
                  <a:gd name="connsiteX26" fmla="*/ 1518 w 10000"/>
                  <a:gd name="connsiteY26" fmla="*/ 9986 h 10000"/>
                  <a:gd name="connsiteX27" fmla="*/ 347 w 10000"/>
                  <a:gd name="connsiteY27" fmla="*/ 7900 h 10000"/>
                  <a:gd name="connsiteX28" fmla="*/ 1 w 10000"/>
                  <a:gd name="connsiteY28" fmla="*/ 4789 h 10000"/>
                  <a:gd name="connsiteX29" fmla="*/ 315 w 10000"/>
                  <a:gd name="connsiteY29" fmla="*/ 5475 h 10000"/>
                  <a:gd name="connsiteX30" fmla="*/ 544 w 10000"/>
                  <a:gd name="connsiteY30" fmla="*/ 6198 h 10000"/>
                  <a:gd name="connsiteX31" fmla="*/ 858 w 10000"/>
                  <a:gd name="connsiteY31" fmla="*/ 6497 h 10000"/>
                  <a:gd name="connsiteX32" fmla="*/ 875 w 10000"/>
                  <a:gd name="connsiteY32" fmla="*/ 5957 h 10000"/>
                  <a:gd name="connsiteX33" fmla="*/ 690 w 10000"/>
                  <a:gd name="connsiteY33" fmla="*/ 5268 h 10000"/>
                  <a:gd name="connsiteX34" fmla="*/ 1072 w 10000"/>
                  <a:gd name="connsiteY34"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6771 w 10000"/>
                  <a:gd name="connsiteY21" fmla="*/ 2610 h 10000"/>
                  <a:gd name="connsiteX22" fmla="*/ 7077 w 10000"/>
                  <a:gd name="connsiteY22" fmla="*/ 2426 h 10000"/>
                  <a:gd name="connsiteX23" fmla="*/ 8182 w 10000"/>
                  <a:gd name="connsiteY23" fmla="*/ 2255 h 10000"/>
                  <a:gd name="connsiteX24" fmla="*/ 9958 w 10000"/>
                  <a:gd name="connsiteY24" fmla="*/ 3830 h 10000"/>
                  <a:gd name="connsiteX25" fmla="*/ 9197 w 10000"/>
                  <a:gd name="connsiteY25" fmla="*/ 6044 h 10000"/>
                  <a:gd name="connsiteX26" fmla="*/ 6469 w 10000"/>
                  <a:gd name="connsiteY26" fmla="*/ 8676 h 10000"/>
                  <a:gd name="connsiteX27" fmla="*/ 1518 w 10000"/>
                  <a:gd name="connsiteY27" fmla="*/ 9986 h 10000"/>
                  <a:gd name="connsiteX28" fmla="*/ 347 w 10000"/>
                  <a:gd name="connsiteY28" fmla="*/ 7900 h 10000"/>
                  <a:gd name="connsiteX29" fmla="*/ 1 w 10000"/>
                  <a:gd name="connsiteY29" fmla="*/ 4789 h 10000"/>
                  <a:gd name="connsiteX30" fmla="*/ 315 w 10000"/>
                  <a:gd name="connsiteY30" fmla="*/ 5475 h 10000"/>
                  <a:gd name="connsiteX31" fmla="*/ 544 w 10000"/>
                  <a:gd name="connsiteY31" fmla="*/ 6198 h 10000"/>
                  <a:gd name="connsiteX32" fmla="*/ 858 w 10000"/>
                  <a:gd name="connsiteY32" fmla="*/ 6497 h 10000"/>
                  <a:gd name="connsiteX33" fmla="*/ 875 w 10000"/>
                  <a:gd name="connsiteY33" fmla="*/ 5957 h 10000"/>
                  <a:gd name="connsiteX34" fmla="*/ 690 w 10000"/>
                  <a:gd name="connsiteY34" fmla="*/ 5268 h 10000"/>
                  <a:gd name="connsiteX35" fmla="*/ 1072 w 10000"/>
                  <a:gd name="connsiteY35"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6338 w 10000"/>
                  <a:gd name="connsiteY21" fmla="*/ 3057 h 10000"/>
                  <a:gd name="connsiteX22" fmla="*/ 6771 w 10000"/>
                  <a:gd name="connsiteY22" fmla="*/ 2610 h 10000"/>
                  <a:gd name="connsiteX23" fmla="*/ 7077 w 10000"/>
                  <a:gd name="connsiteY23" fmla="*/ 2426 h 10000"/>
                  <a:gd name="connsiteX24" fmla="*/ 8182 w 10000"/>
                  <a:gd name="connsiteY24" fmla="*/ 2255 h 10000"/>
                  <a:gd name="connsiteX25" fmla="*/ 9958 w 10000"/>
                  <a:gd name="connsiteY25" fmla="*/ 3830 h 10000"/>
                  <a:gd name="connsiteX26" fmla="*/ 9197 w 10000"/>
                  <a:gd name="connsiteY26" fmla="*/ 6044 h 10000"/>
                  <a:gd name="connsiteX27" fmla="*/ 6469 w 10000"/>
                  <a:gd name="connsiteY27" fmla="*/ 8676 h 10000"/>
                  <a:gd name="connsiteX28" fmla="*/ 1518 w 10000"/>
                  <a:gd name="connsiteY28" fmla="*/ 9986 h 10000"/>
                  <a:gd name="connsiteX29" fmla="*/ 347 w 10000"/>
                  <a:gd name="connsiteY29" fmla="*/ 7900 h 10000"/>
                  <a:gd name="connsiteX30" fmla="*/ 1 w 10000"/>
                  <a:gd name="connsiteY30" fmla="*/ 4789 h 10000"/>
                  <a:gd name="connsiteX31" fmla="*/ 315 w 10000"/>
                  <a:gd name="connsiteY31" fmla="*/ 5475 h 10000"/>
                  <a:gd name="connsiteX32" fmla="*/ 544 w 10000"/>
                  <a:gd name="connsiteY32" fmla="*/ 6198 h 10000"/>
                  <a:gd name="connsiteX33" fmla="*/ 858 w 10000"/>
                  <a:gd name="connsiteY33" fmla="*/ 6497 h 10000"/>
                  <a:gd name="connsiteX34" fmla="*/ 875 w 10000"/>
                  <a:gd name="connsiteY34" fmla="*/ 5957 h 10000"/>
                  <a:gd name="connsiteX35" fmla="*/ 690 w 10000"/>
                  <a:gd name="connsiteY35" fmla="*/ 5268 h 10000"/>
                  <a:gd name="connsiteX36" fmla="*/ 1072 w 10000"/>
                  <a:gd name="connsiteY36"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6338 w 10000"/>
                  <a:gd name="connsiteY21" fmla="*/ 3057 h 10000"/>
                  <a:gd name="connsiteX22" fmla="*/ 6771 w 10000"/>
                  <a:gd name="connsiteY22" fmla="*/ 2744 h 10000"/>
                  <a:gd name="connsiteX23" fmla="*/ 6771 w 10000"/>
                  <a:gd name="connsiteY23" fmla="*/ 2610 h 10000"/>
                  <a:gd name="connsiteX24" fmla="*/ 7077 w 10000"/>
                  <a:gd name="connsiteY24" fmla="*/ 2426 h 10000"/>
                  <a:gd name="connsiteX25" fmla="*/ 8182 w 10000"/>
                  <a:gd name="connsiteY25" fmla="*/ 2255 h 10000"/>
                  <a:gd name="connsiteX26" fmla="*/ 9958 w 10000"/>
                  <a:gd name="connsiteY26" fmla="*/ 3830 h 10000"/>
                  <a:gd name="connsiteX27" fmla="*/ 9197 w 10000"/>
                  <a:gd name="connsiteY27" fmla="*/ 6044 h 10000"/>
                  <a:gd name="connsiteX28" fmla="*/ 6469 w 10000"/>
                  <a:gd name="connsiteY28" fmla="*/ 8676 h 10000"/>
                  <a:gd name="connsiteX29" fmla="*/ 1518 w 10000"/>
                  <a:gd name="connsiteY29" fmla="*/ 9986 h 10000"/>
                  <a:gd name="connsiteX30" fmla="*/ 347 w 10000"/>
                  <a:gd name="connsiteY30" fmla="*/ 7900 h 10000"/>
                  <a:gd name="connsiteX31" fmla="*/ 1 w 10000"/>
                  <a:gd name="connsiteY31" fmla="*/ 4789 h 10000"/>
                  <a:gd name="connsiteX32" fmla="*/ 315 w 10000"/>
                  <a:gd name="connsiteY32" fmla="*/ 5475 h 10000"/>
                  <a:gd name="connsiteX33" fmla="*/ 544 w 10000"/>
                  <a:gd name="connsiteY33" fmla="*/ 6198 h 10000"/>
                  <a:gd name="connsiteX34" fmla="*/ 858 w 10000"/>
                  <a:gd name="connsiteY34" fmla="*/ 6497 h 10000"/>
                  <a:gd name="connsiteX35" fmla="*/ 875 w 10000"/>
                  <a:gd name="connsiteY35" fmla="*/ 5957 h 10000"/>
                  <a:gd name="connsiteX36" fmla="*/ 690 w 10000"/>
                  <a:gd name="connsiteY36" fmla="*/ 5268 h 10000"/>
                  <a:gd name="connsiteX37" fmla="*/ 1072 w 10000"/>
                  <a:gd name="connsiteY37"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6252 w 10000"/>
                  <a:gd name="connsiteY21" fmla="*/ 3191 h 10000"/>
                  <a:gd name="connsiteX22" fmla="*/ 6338 w 10000"/>
                  <a:gd name="connsiteY22" fmla="*/ 3057 h 10000"/>
                  <a:gd name="connsiteX23" fmla="*/ 6771 w 10000"/>
                  <a:gd name="connsiteY23" fmla="*/ 2744 h 10000"/>
                  <a:gd name="connsiteX24" fmla="*/ 6771 w 10000"/>
                  <a:gd name="connsiteY24" fmla="*/ 2610 h 10000"/>
                  <a:gd name="connsiteX25" fmla="*/ 7077 w 10000"/>
                  <a:gd name="connsiteY25" fmla="*/ 2426 h 10000"/>
                  <a:gd name="connsiteX26" fmla="*/ 8182 w 10000"/>
                  <a:gd name="connsiteY26" fmla="*/ 2255 h 10000"/>
                  <a:gd name="connsiteX27" fmla="*/ 9958 w 10000"/>
                  <a:gd name="connsiteY27" fmla="*/ 3830 h 10000"/>
                  <a:gd name="connsiteX28" fmla="*/ 9197 w 10000"/>
                  <a:gd name="connsiteY28" fmla="*/ 6044 h 10000"/>
                  <a:gd name="connsiteX29" fmla="*/ 6469 w 10000"/>
                  <a:gd name="connsiteY29" fmla="*/ 8676 h 10000"/>
                  <a:gd name="connsiteX30" fmla="*/ 1518 w 10000"/>
                  <a:gd name="connsiteY30" fmla="*/ 9986 h 10000"/>
                  <a:gd name="connsiteX31" fmla="*/ 347 w 10000"/>
                  <a:gd name="connsiteY31" fmla="*/ 7900 h 10000"/>
                  <a:gd name="connsiteX32" fmla="*/ 1 w 10000"/>
                  <a:gd name="connsiteY32" fmla="*/ 4789 h 10000"/>
                  <a:gd name="connsiteX33" fmla="*/ 315 w 10000"/>
                  <a:gd name="connsiteY33" fmla="*/ 5475 h 10000"/>
                  <a:gd name="connsiteX34" fmla="*/ 544 w 10000"/>
                  <a:gd name="connsiteY34" fmla="*/ 6198 h 10000"/>
                  <a:gd name="connsiteX35" fmla="*/ 858 w 10000"/>
                  <a:gd name="connsiteY35" fmla="*/ 6497 h 10000"/>
                  <a:gd name="connsiteX36" fmla="*/ 875 w 10000"/>
                  <a:gd name="connsiteY36" fmla="*/ 5957 h 10000"/>
                  <a:gd name="connsiteX37" fmla="*/ 690 w 10000"/>
                  <a:gd name="connsiteY37" fmla="*/ 5268 h 10000"/>
                  <a:gd name="connsiteX38" fmla="*/ 1072 w 10000"/>
                  <a:gd name="connsiteY38"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6044 w 10000"/>
                  <a:gd name="connsiteY21" fmla="*/ 3310 h 10000"/>
                  <a:gd name="connsiteX22" fmla="*/ 6252 w 10000"/>
                  <a:gd name="connsiteY22" fmla="*/ 3191 h 10000"/>
                  <a:gd name="connsiteX23" fmla="*/ 6338 w 10000"/>
                  <a:gd name="connsiteY23" fmla="*/ 3057 h 10000"/>
                  <a:gd name="connsiteX24" fmla="*/ 6771 w 10000"/>
                  <a:gd name="connsiteY24" fmla="*/ 2744 h 10000"/>
                  <a:gd name="connsiteX25" fmla="*/ 6771 w 10000"/>
                  <a:gd name="connsiteY25" fmla="*/ 2610 h 10000"/>
                  <a:gd name="connsiteX26" fmla="*/ 7077 w 10000"/>
                  <a:gd name="connsiteY26" fmla="*/ 2426 h 10000"/>
                  <a:gd name="connsiteX27" fmla="*/ 8182 w 10000"/>
                  <a:gd name="connsiteY27" fmla="*/ 2255 h 10000"/>
                  <a:gd name="connsiteX28" fmla="*/ 9958 w 10000"/>
                  <a:gd name="connsiteY28" fmla="*/ 3830 h 10000"/>
                  <a:gd name="connsiteX29" fmla="*/ 9197 w 10000"/>
                  <a:gd name="connsiteY29" fmla="*/ 6044 h 10000"/>
                  <a:gd name="connsiteX30" fmla="*/ 6469 w 10000"/>
                  <a:gd name="connsiteY30" fmla="*/ 8676 h 10000"/>
                  <a:gd name="connsiteX31" fmla="*/ 1518 w 10000"/>
                  <a:gd name="connsiteY31" fmla="*/ 9986 h 10000"/>
                  <a:gd name="connsiteX32" fmla="*/ 347 w 10000"/>
                  <a:gd name="connsiteY32" fmla="*/ 7900 h 10000"/>
                  <a:gd name="connsiteX33" fmla="*/ 1 w 10000"/>
                  <a:gd name="connsiteY33" fmla="*/ 4789 h 10000"/>
                  <a:gd name="connsiteX34" fmla="*/ 315 w 10000"/>
                  <a:gd name="connsiteY34" fmla="*/ 5475 h 10000"/>
                  <a:gd name="connsiteX35" fmla="*/ 544 w 10000"/>
                  <a:gd name="connsiteY35" fmla="*/ 6198 h 10000"/>
                  <a:gd name="connsiteX36" fmla="*/ 858 w 10000"/>
                  <a:gd name="connsiteY36" fmla="*/ 6497 h 10000"/>
                  <a:gd name="connsiteX37" fmla="*/ 875 w 10000"/>
                  <a:gd name="connsiteY37" fmla="*/ 5957 h 10000"/>
                  <a:gd name="connsiteX38" fmla="*/ 690 w 10000"/>
                  <a:gd name="connsiteY38" fmla="*/ 5268 h 10000"/>
                  <a:gd name="connsiteX39" fmla="*/ 1072 w 10000"/>
                  <a:gd name="connsiteY39"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5836 w 10000"/>
                  <a:gd name="connsiteY21" fmla="*/ 3743 h 10000"/>
                  <a:gd name="connsiteX22" fmla="*/ 6044 w 10000"/>
                  <a:gd name="connsiteY22" fmla="*/ 3310 h 10000"/>
                  <a:gd name="connsiteX23" fmla="*/ 6252 w 10000"/>
                  <a:gd name="connsiteY23" fmla="*/ 3191 h 10000"/>
                  <a:gd name="connsiteX24" fmla="*/ 6338 w 10000"/>
                  <a:gd name="connsiteY24" fmla="*/ 3057 h 10000"/>
                  <a:gd name="connsiteX25" fmla="*/ 6771 w 10000"/>
                  <a:gd name="connsiteY25" fmla="*/ 2744 h 10000"/>
                  <a:gd name="connsiteX26" fmla="*/ 6771 w 10000"/>
                  <a:gd name="connsiteY26" fmla="*/ 2610 h 10000"/>
                  <a:gd name="connsiteX27" fmla="*/ 7077 w 10000"/>
                  <a:gd name="connsiteY27" fmla="*/ 2426 h 10000"/>
                  <a:gd name="connsiteX28" fmla="*/ 8182 w 10000"/>
                  <a:gd name="connsiteY28" fmla="*/ 2255 h 10000"/>
                  <a:gd name="connsiteX29" fmla="*/ 9958 w 10000"/>
                  <a:gd name="connsiteY29" fmla="*/ 3830 h 10000"/>
                  <a:gd name="connsiteX30" fmla="*/ 9197 w 10000"/>
                  <a:gd name="connsiteY30" fmla="*/ 6044 h 10000"/>
                  <a:gd name="connsiteX31" fmla="*/ 6469 w 10000"/>
                  <a:gd name="connsiteY31" fmla="*/ 8676 h 10000"/>
                  <a:gd name="connsiteX32" fmla="*/ 1518 w 10000"/>
                  <a:gd name="connsiteY32" fmla="*/ 9986 h 10000"/>
                  <a:gd name="connsiteX33" fmla="*/ 347 w 10000"/>
                  <a:gd name="connsiteY33" fmla="*/ 7900 h 10000"/>
                  <a:gd name="connsiteX34" fmla="*/ 1 w 10000"/>
                  <a:gd name="connsiteY34" fmla="*/ 4789 h 10000"/>
                  <a:gd name="connsiteX35" fmla="*/ 315 w 10000"/>
                  <a:gd name="connsiteY35" fmla="*/ 5475 h 10000"/>
                  <a:gd name="connsiteX36" fmla="*/ 544 w 10000"/>
                  <a:gd name="connsiteY36" fmla="*/ 6198 h 10000"/>
                  <a:gd name="connsiteX37" fmla="*/ 858 w 10000"/>
                  <a:gd name="connsiteY37" fmla="*/ 6497 h 10000"/>
                  <a:gd name="connsiteX38" fmla="*/ 875 w 10000"/>
                  <a:gd name="connsiteY38" fmla="*/ 5957 h 10000"/>
                  <a:gd name="connsiteX39" fmla="*/ 690 w 10000"/>
                  <a:gd name="connsiteY39" fmla="*/ 5268 h 10000"/>
                  <a:gd name="connsiteX40" fmla="*/ 1072 w 10000"/>
                  <a:gd name="connsiteY40"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5836 w 10000"/>
                  <a:gd name="connsiteY21" fmla="*/ 3743 h 10000"/>
                  <a:gd name="connsiteX22" fmla="*/ 6044 w 10000"/>
                  <a:gd name="connsiteY22" fmla="*/ 3519 h 10000"/>
                  <a:gd name="connsiteX23" fmla="*/ 6044 w 10000"/>
                  <a:gd name="connsiteY23" fmla="*/ 3310 h 10000"/>
                  <a:gd name="connsiteX24" fmla="*/ 6252 w 10000"/>
                  <a:gd name="connsiteY24" fmla="*/ 3191 h 10000"/>
                  <a:gd name="connsiteX25" fmla="*/ 6338 w 10000"/>
                  <a:gd name="connsiteY25" fmla="*/ 3057 h 10000"/>
                  <a:gd name="connsiteX26" fmla="*/ 6771 w 10000"/>
                  <a:gd name="connsiteY26" fmla="*/ 2744 h 10000"/>
                  <a:gd name="connsiteX27" fmla="*/ 6771 w 10000"/>
                  <a:gd name="connsiteY27" fmla="*/ 2610 h 10000"/>
                  <a:gd name="connsiteX28" fmla="*/ 7077 w 10000"/>
                  <a:gd name="connsiteY28" fmla="*/ 2426 h 10000"/>
                  <a:gd name="connsiteX29" fmla="*/ 8182 w 10000"/>
                  <a:gd name="connsiteY29" fmla="*/ 2255 h 10000"/>
                  <a:gd name="connsiteX30" fmla="*/ 9958 w 10000"/>
                  <a:gd name="connsiteY30" fmla="*/ 3830 h 10000"/>
                  <a:gd name="connsiteX31" fmla="*/ 9197 w 10000"/>
                  <a:gd name="connsiteY31" fmla="*/ 6044 h 10000"/>
                  <a:gd name="connsiteX32" fmla="*/ 6469 w 10000"/>
                  <a:gd name="connsiteY32" fmla="*/ 8676 h 10000"/>
                  <a:gd name="connsiteX33" fmla="*/ 1518 w 10000"/>
                  <a:gd name="connsiteY33" fmla="*/ 9986 h 10000"/>
                  <a:gd name="connsiteX34" fmla="*/ 347 w 10000"/>
                  <a:gd name="connsiteY34" fmla="*/ 7900 h 10000"/>
                  <a:gd name="connsiteX35" fmla="*/ 1 w 10000"/>
                  <a:gd name="connsiteY35" fmla="*/ 4789 h 10000"/>
                  <a:gd name="connsiteX36" fmla="*/ 315 w 10000"/>
                  <a:gd name="connsiteY36" fmla="*/ 5475 h 10000"/>
                  <a:gd name="connsiteX37" fmla="*/ 544 w 10000"/>
                  <a:gd name="connsiteY37" fmla="*/ 6198 h 10000"/>
                  <a:gd name="connsiteX38" fmla="*/ 858 w 10000"/>
                  <a:gd name="connsiteY38" fmla="*/ 6497 h 10000"/>
                  <a:gd name="connsiteX39" fmla="*/ 875 w 10000"/>
                  <a:gd name="connsiteY39" fmla="*/ 5957 h 10000"/>
                  <a:gd name="connsiteX40" fmla="*/ 690 w 10000"/>
                  <a:gd name="connsiteY40" fmla="*/ 5268 h 10000"/>
                  <a:gd name="connsiteX41" fmla="*/ 1072 w 10000"/>
                  <a:gd name="connsiteY41"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70 w 10000"/>
                  <a:gd name="connsiteY20" fmla="*/ 3698 h 10000"/>
                  <a:gd name="connsiteX21" fmla="*/ 5385 w 10000"/>
                  <a:gd name="connsiteY21" fmla="*/ 3698 h 10000"/>
                  <a:gd name="connsiteX22" fmla="*/ 5836 w 10000"/>
                  <a:gd name="connsiteY22" fmla="*/ 3743 h 10000"/>
                  <a:gd name="connsiteX23" fmla="*/ 6044 w 10000"/>
                  <a:gd name="connsiteY23" fmla="*/ 3519 h 10000"/>
                  <a:gd name="connsiteX24" fmla="*/ 6044 w 10000"/>
                  <a:gd name="connsiteY24" fmla="*/ 3310 h 10000"/>
                  <a:gd name="connsiteX25" fmla="*/ 6252 w 10000"/>
                  <a:gd name="connsiteY25" fmla="*/ 3191 h 10000"/>
                  <a:gd name="connsiteX26" fmla="*/ 6338 w 10000"/>
                  <a:gd name="connsiteY26" fmla="*/ 3057 h 10000"/>
                  <a:gd name="connsiteX27" fmla="*/ 6771 w 10000"/>
                  <a:gd name="connsiteY27" fmla="*/ 2744 h 10000"/>
                  <a:gd name="connsiteX28" fmla="*/ 6771 w 10000"/>
                  <a:gd name="connsiteY28" fmla="*/ 2610 h 10000"/>
                  <a:gd name="connsiteX29" fmla="*/ 7077 w 10000"/>
                  <a:gd name="connsiteY29" fmla="*/ 2426 h 10000"/>
                  <a:gd name="connsiteX30" fmla="*/ 8182 w 10000"/>
                  <a:gd name="connsiteY30" fmla="*/ 2255 h 10000"/>
                  <a:gd name="connsiteX31" fmla="*/ 9958 w 10000"/>
                  <a:gd name="connsiteY31" fmla="*/ 3830 h 10000"/>
                  <a:gd name="connsiteX32" fmla="*/ 9197 w 10000"/>
                  <a:gd name="connsiteY32" fmla="*/ 6044 h 10000"/>
                  <a:gd name="connsiteX33" fmla="*/ 6469 w 10000"/>
                  <a:gd name="connsiteY33" fmla="*/ 8676 h 10000"/>
                  <a:gd name="connsiteX34" fmla="*/ 1518 w 10000"/>
                  <a:gd name="connsiteY34" fmla="*/ 9986 h 10000"/>
                  <a:gd name="connsiteX35" fmla="*/ 347 w 10000"/>
                  <a:gd name="connsiteY35" fmla="*/ 7900 h 10000"/>
                  <a:gd name="connsiteX36" fmla="*/ 1 w 10000"/>
                  <a:gd name="connsiteY36" fmla="*/ 4789 h 10000"/>
                  <a:gd name="connsiteX37" fmla="*/ 315 w 10000"/>
                  <a:gd name="connsiteY37" fmla="*/ 5475 h 10000"/>
                  <a:gd name="connsiteX38" fmla="*/ 544 w 10000"/>
                  <a:gd name="connsiteY38" fmla="*/ 6198 h 10000"/>
                  <a:gd name="connsiteX39" fmla="*/ 858 w 10000"/>
                  <a:gd name="connsiteY39" fmla="*/ 6497 h 10000"/>
                  <a:gd name="connsiteX40" fmla="*/ 875 w 10000"/>
                  <a:gd name="connsiteY40" fmla="*/ 5957 h 10000"/>
                  <a:gd name="connsiteX41" fmla="*/ 690 w 10000"/>
                  <a:gd name="connsiteY41" fmla="*/ 5268 h 10000"/>
                  <a:gd name="connsiteX42" fmla="*/ 1072 w 10000"/>
                  <a:gd name="connsiteY42"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901 w 10000"/>
                  <a:gd name="connsiteY20" fmla="*/ 3787 h 10000"/>
                  <a:gd name="connsiteX21" fmla="*/ 5385 w 10000"/>
                  <a:gd name="connsiteY21" fmla="*/ 3698 h 10000"/>
                  <a:gd name="connsiteX22" fmla="*/ 5836 w 10000"/>
                  <a:gd name="connsiteY22" fmla="*/ 3743 h 10000"/>
                  <a:gd name="connsiteX23" fmla="*/ 6044 w 10000"/>
                  <a:gd name="connsiteY23" fmla="*/ 3519 h 10000"/>
                  <a:gd name="connsiteX24" fmla="*/ 6044 w 10000"/>
                  <a:gd name="connsiteY24" fmla="*/ 3310 h 10000"/>
                  <a:gd name="connsiteX25" fmla="*/ 6252 w 10000"/>
                  <a:gd name="connsiteY25" fmla="*/ 3191 h 10000"/>
                  <a:gd name="connsiteX26" fmla="*/ 6338 w 10000"/>
                  <a:gd name="connsiteY26" fmla="*/ 3057 h 10000"/>
                  <a:gd name="connsiteX27" fmla="*/ 6771 w 10000"/>
                  <a:gd name="connsiteY27" fmla="*/ 2744 h 10000"/>
                  <a:gd name="connsiteX28" fmla="*/ 6771 w 10000"/>
                  <a:gd name="connsiteY28" fmla="*/ 2610 h 10000"/>
                  <a:gd name="connsiteX29" fmla="*/ 7077 w 10000"/>
                  <a:gd name="connsiteY29" fmla="*/ 2426 h 10000"/>
                  <a:gd name="connsiteX30" fmla="*/ 8182 w 10000"/>
                  <a:gd name="connsiteY30" fmla="*/ 2255 h 10000"/>
                  <a:gd name="connsiteX31" fmla="*/ 9958 w 10000"/>
                  <a:gd name="connsiteY31" fmla="*/ 3830 h 10000"/>
                  <a:gd name="connsiteX32" fmla="*/ 9197 w 10000"/>
                  <a:gd name="connsiteY32" fmla="*/ 6044 h 10000"/>
                  <a:gd name="connsiteX33" fmla="*/ 6469 w 10000"/>
                  <a:gd name="connsiteY33" fmla="*/ 8676 h 10000"/>
                  <a:gd name="connsiteX34" fmla="*/ 1518 w 10000"/>
                  <a:gd name="connsiteY34" fmla="*/ 9986 h 10000"/>
                  <a:gd name="connsiteX35" fmla="*/ 347 w 10000"/>
                  <a:gd name="connsiteY35" fmla="*/ 7900 h 10000"/>
                  <a:gd name="connsiteX36" fmla="*/ 1 w 10000"/>
                  <a:gd name="connsiteY36" fmla="*/ 4789 h 10000"/>
                  <a:gd name="connsiteX37" fmla="*/ 315 w 10000"/>
                  <a:gd name="connsiteY37" fmla="*/ 5475 h 10000"/>
                  <a:gd name="connsiteX38" fmla="*/ 544 w 10000"/>
                  <a:gd name="connsiteY38" fmla="*/ 6198 h 10000"/>
                  <a:gd name="connsiteX39" fmla="*/ 858 w 10000"/>
                  <a:gd name="connsiteY39" fmla="*/ 6497 h 10000"/>
                  <a:gd name="connsiteX40" fmla="*/ 875 w 10000"/>
                  <a:gd name="connsiteY40" fmla="*/ 5957 h 10000"/>
                  <a:gd name="connsiteX41" fmla="*/ 690 w 10000"/>
                  <a:gd name="connsiteY41" fmla="*/ 5268 h 10000"/>
                  <a:gd name="connsiteX42" fmla="*/ 1072 w 10000"/>
                  <a:gd name="connsiteY42"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593 w 10000"/>
                  <a:gd name="connsiteY20" fmla="*/ 3922 h 10000"/>
                  <a:gd name="connsiteX21" fmla="*/ 4901 w 10000"/>
                  <a:gd name="connsiteY21" fmla="*/ 3787 h 10000"/>
                  <a:gd name="connsiteX22" fmla="*/ 5385 w 10000"/>
                  <a:gd name="connsiteY22" fmla="*/ 3698 h 10000"/>
                  <a:gd name="connsiteX23" fmla="*/ 5836 w 10000"/>
                  <a:gd name="connsiteY23" fmla="*/ 3743 h 10000"/>
                  <a:gd name="connsiteX24" fmla="*/ 6044 w 10000"/>
                  <a:gd name="connsiteY24" fmla="*/ 3519 h 10000"/>
                  <a:gd name="connsiteX25" fmla="*/ 6044 w 10000"/>
                  <a:gd name="connsiteY25" fmla="*/ 3310 h 10000"/>
                  <a:gd name="connsiteX26" fmla="*/ 6252 w 10000"/>
                  <a:gd name="connsiteY26" fmla="*/ 3191 h 10000"/>
                  <a:gd name="connsiteX27" fmla="*/ 6338 w 10000"/>
                  <a:gd name="connsiteY27" fmla="*/ 3057 h 10000"/>
                  <a:gd name="connsiteX28" fmla="*/ 6771 w 10000"/>
                  <a:gd name="connsiteY28" fmla="*/ 2744 h 10000"/>
                  <a:gd name="connsiteX29" fmla="*/ 6771 w 10000"/>
                  <a:gd name="connsiteY29" fmla="*/ 2610 h 10000"/>
                  <a:gd name="connsiteX30" fmla="*/ 7077 w 10000"/>
                  <a:gd name="connsiteY30" fmla="*/ 2426 h 10000"/>
                  <a:gd name="connsiteX31" fmla="*/ 8182 w 10000"/>
                  <a:gd name="connsiteY31" fmla="*/ 2255 h 10000"/>
                  <a:gd name="connsiteX32" fmla="*/ 9958 w 10000"/>
                  <a:gd name="connsiteY32" fmla="*/ 3830 h 10000"/>
                  <a:gd name="connsiteX33" fmla="*/ 9197 w 10000"/>
                  <a:gd name="connsiteY33" fmla="*/ 6044 h 10000"/>
                  <a:gd name="connsiteX34" fmla="*/ 6469 w 10000"/>
                  <a:gd name="connsiteY34" fmla="*/ 8676 h 10000"/>
                  <a:gd name="connsiteX35" fmla="*/ 1518 w 10000"/>
                  <a:gd name="connsiteY35" fmla="*/ 9986 h 10000"/>
                  <a:gd name="connsiteX36" fmla="*/ 347 w 10000"/>
                  <a:gd name="connsiteY36" fmla="*/ 7900 h 10000"/>
                  <a:gd name="connsiteX37" fmla="*/ 1 w 10000"/>
                  <a:gd name="connsiteY37" fmla="*/ 4789 h 10000"/>
                  <a:gd name="connsiteX38" fmla="*/ 315 w 10000"/>
                  <a:gd name="connsiteY38" fmla="*/ 5475 h 10000"/>
                  <a:gd name="connsiteX39" fmla="*/ 544 w 10000"/>
                  <a:gd name="connsiteY39" fmla="*/ 6198 h 10000"/>
                  <a:gd name="connsiteX40" fmla="*/ 858 w 10000"/>
                  <a:gd name="connsiteY40" fmla="*/ 6497 h 10000"/>
                  <a:gd name="connsiteX41" fmla="*/ 875 w 10000"/>
                  <a:gd name="connsiteY41" fmla="*/ 5957 h 10000"/>
                  <a:gd name="connsiteX42" fmla="*/ 690 w 10000"/>
                  <a:gd name="connsiteY42" fmla="*/ 5268 h 10000"/>
                  <a:gd name="connsiteX43" fmla="*/ 1072 w 10000"/>
                  <a:gd name="connsiteY4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593 w 10000"/>
                  <a:gd name="connsiteY20" fmla="*/ 3922 h 10000"/>
                  <a:gd name="connsiteX21" fmla="*/ 4953 w 10000"/>
                  <a:gd name="connsiteY21" fmla="*/ 3712 h 10000"/>
                  <a:gd name="connsiteX22" fmla="*/ 5385 w 10000"/>
                  <a:gd name="connsiteY22" fmla="*/ 3698 h 10000"/>
                  <a:gd name="connsiteX23" fmla="*/ 5836 w 10000"/>
                  <a:gd name="connsiteY23" fmla="*/ 3743 h 10000"/>
                  <a:gd name="connsiteX24" fmla="*/ 6044 w 10000"/>
                  <a:gd name="connsiteY24" fmla="*/ 3519 h 10000"/>
                  <a:gd name="connsiteX25" fmla="*/ 6044 w 10000"/>
                  <a:gd name="connsiteY25" fmla="*/ 3310 h 10000"/>
                  <a:gd name="connsiteX26" fmla="*/ 6252 w 10000"/>
                  <a:gd name="connsiteY26" fmla="*/ 3191 h 10000"/>
                  <a:gd name="connsiteX27" fmla="*/ 6338 w 10000"/>
                  <a:gd name="connsiteY27" fmla="*/ 3057 h 10000"/>
                  <a:gd name="connsiteX28" fmla="*/ 6771 w 10000"/>
                  <a:gd name="connsiteY28" fmla="*/ 2744 h 10000"/>
                  <a:gd name="connsiteX29" fmla="*/ 6771 w 10000"/>
                  <a:gd name="connsiteY29" fmla="*/ 2610 h 10000"/>
                  <a:gd name="connsiteX30" fmla="*/ 7077 w 10000"/>
                  <a:gd name="connsiteY30" fmla="*/ 2426 h 10000"/>
                  <a:gd name="connsiteX31" fmla="*/ 8182 w 10000"/>
                  <a:gd name="connsiteY31" fmla="*/ 2255 h 10000"/>
                  <a:gd name="connsiteX32" fmla="*/ 9958 w 10000"/>
                  <a:gd name="connsiteY32" fmla="*/ 3830 h 10000"/>
                  <a:gd name="connsiteX33" fmla="*/ 9197 w 10000"/>
                  <a:gd name="connsiteY33" fmla="*/ 6044 h 10000"/>
                  <a:gd name="connsiteX34" fmla="*/ 6469 w 10000"/>
                  <a:gd name="connsiteY34" fmla="*/ 8676 h 10000"/>
                  <a:gd name="connsiteX35" fmla="*/ 1518 w 10000"/>
                  <a:gd name="connsiteY35" fmla="*/ 9986 h 10000"/>
                  <a:gd name="connsiteX36" fmla="*/ 347 w 10000"/>
                  <a:gd name="connsiteY36" fmla="*/ 7900 h 10000"/>
                  <a:gd name="connsiteX37" fmla="*/ 1 w 10000"/>
                  <a:gd name="connsiteY37" fmla="*/ 4789 h 10000"/>
                  <a:gd name="connsiteX38" fmla="*/ 315 w 10000"/>
                  <a:gd name="connsiteY38" fmla="*/ 5475 h 10000"/>
                  <a:gd name="connsiteX39" fmla="*/ 544 w 10000"/>
                  <a:gd name="connsiteY39" fmla="*/ 6198 h 10000"/>
                  <a:gd name="connsiteX40" fmla="*/ 858 w 10000"/>
                  <a:gd name="connsiteY40" fmla="*/ 6497 h 10000"/>
                  <a:gd name="connsiteX41" fmla="*/ 875 w 10000"/>
                  <a:gd name="connsiteY41" fmla="*/ 5957 h 10000"/>
                  <a:gd name="connsiteX42" fmla="*/ 690 w 10000"/>
                  <a:gd name="connsiteY42" fmla="*/ 5268 h 10000"/>
                  <a:gd name="connsiteX43" fmla="*/ 1072 w 10000"/>
                  <a:gd name="connsiteY4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593 w 10000"/>
                  <a:gd name="connsiteY20" fmla="*/ 3922 h 10000"/>
                  <a:gd name="connsiteX21" fmla="*/ 4953 w 10000"/>
                  <a:gd name="connsiteY21" fmla="*/ 3712 h 10000"/>
                  <a:gd name="connsiteX22" fmla="*/ 5385 w 10000"/>
                  <a:gd name="connsiteY22" fmla="*/ 3698 h 10000"/>
                  <a:gd name="connsiteX23" fmla="*/ 5836 w 10000"/>
                  <a:gd name="connsiteY23" fmla="*/ 3743 h 10000"/>
                  <a:gd name="connsiteX24" fmla="*/ 6044 w 10000"/>
                  <a:gd name="connsiteY24" fmla="*/ 3519 h 10000"/>
                  <a:gd name="connsiteX25" fmla="*/ 6044 w 10000"/>
                  <a:gd name="connsiteY25" fmla="*/ 3310 h 10000"/>
                  <a:gd name="connsiteX26" fmla="*/ 6252 w 10000"/>
                  <a:gd name="connsiteY26" fmla="*/ 3191 h 10000"/>
                  <a:gd name="connsiteX27" fmla="*/ 6338 w 10000"/>
                  <a:gd name="connsiteY27" fmla="*/ 3057 h 10000"/>
                  <a:gd name="connsiteX28" fmla="*/ 6771 w 10000"/>
                  <a:gd name="connsiteY28" fmla="*/ 2744 h 10000"/>
                  <a:gd name="connsiteX29" fmla="*/ 6771 w 10000"/>
                  <a:gd name="connsiteY29" fmla="*/ 2610 h 10000"/>
                  <a:gd name="connsiteX30" fmla="*/ 7077 w 10000"/>
                  <a:gd name="connsiteY30" fmla="*/ 2426 h 10000"/>
                  <a:gd name="connsiteX31" fmla="*/ 8182 w 10000"/>
                  <a:gd name="connsiteY31" fmla="*/ 2255 h 10000"/>
                  <a:gd name="connsiteX32" fmla="*/ 9958 w 10000"/>
                  <a:gd name="connsiteY32" fmla="*/ 3830 h 10000"/>
                  <a:gd name="connsiteX33" fmla="*/ 9197 w 10000"/>
                  <a:gd name="connsiteY33" fmla="*/ 6044 h 10000"/>
                  <a:gd name="connsiteX34" fmla="*/ 6469 w 10000"/>
                  <a:gd name="connsiteY34" fmla="*/ 8676 h 10000"/>
                  <a:gd name="connsiteX35" fmla="*/ 1518 w 10000"/>
                  <a:gd name="connsiteY35" fmla="*/ 9986 h 10000"/>
                  <a:gd name="connsiteX36" fmla="*/ 347 w 10000"/>
                  <a:gd name="connsiteY36" fmla="*/ 7900 h 10000"/>
                  <a:gd name="connsiteX37" fmla="*/ 1 w 10000"/>
                  <a:gd name="connsiteY37" fmla="*/ 4789 h 10000"/>
                  <a:gd name="connsiteX38" fmla="*/ 315 w 10000"/>
                  <a:gd name="connsiteY38" fmla="*/ 5475 h 10000"/>
                  <a:gd name="connsiteX39" fmla="*/ 544 w 10000"/>
                  <a:gd name="connsiteY39" fmla="*/ 6198 h 10000"/>
                  <a:gd name="connsiteX40" fmla="*/ 858 w 10000"/>
                  <a:gd name="connsiteY40" fmla="*/ 6497 h 10000"/>
                  <a:gd name="connsiteX41" fmla="*/ 875 w 10000"/>
                  <a:gd name="connsiteY41" fmla="*/ 5957 h 10000"/>
                  <a:gd name="connsiteX42" fmla="*/ 690 w 10000"/>
                  <a:gd name="connsiteY42" fmla="*/ 5268 h 10000"/>
                  <a:gd name="connsiteX43" fmla="*/ 1072 w 10000"/>
                  <a:gd name="connsiteY4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593 w 10000"/>
                  <a:gd name="connsiteY20" fmla="*/ 3922 h 10000"/>
                  <a:gd name="connsiteX21" fmla="*/ 4953 w 10000"/>
                  <a:gd name="connsiteY21" fmla="*/ 3712 h 10000"/>
                  <a:gd name="connsiteX22" fmla="*/ 5385 w 10000"/>
                  <a:gd name="connsiteY22" fmla="*/ 3698 h 10000"/>
                  <a:gd name="connsiteX23" fmla="*/ 5836 w 10000"/>
                  <a:gd name="connsiteY23" fmla="*/ 3743 h 10000"/>
                  <a:gd name="connsiteX24" fmla="*/ 6044 w 10000"/>
                  <a:gd name="connsiteY24" fmla="*/ 3519 h 10000"/>
                  <a:gd name="connsiteX25" fmla="*/ 6044 w 10000"/>
                  <a:gd name="connsiteY25" fmla="*/ 3310 h 10000"/>
                  <a:gd name="connsiteX26" fmla="*/ 6252 w 10000"/>
                  <a:gd name="connsiteY26" fmla="*/ 3191 h 10000"/>
                  <a:gd name="connsiteX27" fmla="*/ 6338 w 10000"/>
                  <a:gd name="connsiteY27" fmla="*/ 3057 h 10000"/>
                  <a:gd name="connsiteX28" fmla="*/ 6771 w 10000"/>
                  <a:gd name="connsiteY28" fmla="*/ 2744 h 10000"/>
                  <a:gd name="connsiteX29" fmla="*/ 6771 w 10000"/>
                  <a:gd name="connsiteY29" fmla="*/ 2610 h 10000"/>
                  <a:gd name="connsiteX30" fmla="*/ 7077 w 10000"/>
                  <a:gd name="connsiteY30" fmla="*/ 2426 h 10000"/>
                  <a:gd name="connsiteX31" fmla="*/ 8182 w 10000"/>
                  <a:gd name="connsiteY31" fmla="*/ 2255 h 10000"/>
                  <a:gd name="connsiteX32" fmla="*/ 9958 w 10000"/>
                  <a:gd name="connsiteY32" fmla="*/ 3830 h 10000"/>
                  <a:gd name="connsiteX33" fmla="*/ 9197 w 10000"/>
                  <a:gd name="connsiteY33" fmla="*/ 6044 h 10000"/>
                  <a:gd name="connsiteX34" fmla="*/ 6469 w 10000"/>
                  <a:gd name="connsiteY34" fmla="*/ 8676 h 10000"/>
                  <a:gd name="connsiteX35" fmla="*/ 1518 w 10000"/>
                  <a:gd name="connsiteY35" fmla="*/ 9986 h 10000"/>
                  <a:gd name="connsiteX36" fmla="*/ 347 w 10000"/>
                  <a:gd name="connsiteY36" fmla="*/ 7900 h 10000"/>
                  <a:gd name="connsiteX37" fmla="*/ 1 w 10000"/>
                  <a:gd name="connsiteY37" fmla="*/ 4789 h 10000"/>
                  <a:gd name="connsiteX38" fmla="*/ 315 w 10000"/>
                  <a:gd name="connsiteY38" fmla="*/ 5475 h 10000"/>
                  <a:gd name="connsiteX39" fmla="*/ 544 w 10000"/>
                  <a:gd name="connsiteY39" fmla="*/ 6198 h 10000"/>
                  <a:gd name="connsiteX40" fmla="*/ 858 w 10000"/>
                  <a:gd name="connsiteY40" fmla="*/ 6497 h 10000"/>
                  <a:gd name="connsiteX41" fmla="*/ 875 w 10000"/>
                  <a:gd name="connsiteY41" fmla="*/ 5957 h 10000"/>
                  <a:gd name="connsiteX42" fmla="*/ 690 w 10000"/>
                  <a:gd name="connsiteY42" fmla="*/ 5268 h 10000"/>
                  <a:gd name="connsiteX43" fmla="*/ 1072 w 10000"/>
                  <a:gd name="connsiteY4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593 w 10000"/>
                  <a:gd name="connsiteY20" fmla="*/ 3922 h 10000"/>
                  <a:gd name="connsiteX21" fmla="*/ 4953 w 10000"/>
                  <a:gd name="connsiteY21" fmla="*/ 3712 h 10000"/>
                  <a:gd name="connsiteX22" fmla="*/ 5385 w 10000"/>
                  <a:gd name="connsiteY22" fmla="*/ 3698 h 10000"/>
                  <a:gd name="connsiteX23" fmla="*/ 5836 w 10000"/>
                  <a:gd name="connsiteY23" fmla="*/ 3743 h 10000"/>
                  <a:gd name="connsiteX24" fmla="*/ 6044 w 10000"/>
                  <a:gd name="connsiteY24" fmla="*/ 3519 h 10000"/>
                  <a:gd name="connsiteX25" fmla="*/ 6044 w 10000"/>
                  <a:gd name="connsiteY25" fmla="*/ 3310 h 10000"/>
                  <a:gd name="connsiteX26" fmla="*/ 6252 w 10000"/>
                  <a:gd name="connsiteY26" fmla="*/ 3191 h 10000"/>
                  <a:gd name="connsiteX27" fmla="*/ 6338 w 10000"/>
                  <a:gd name="connsiteY27" fmla="*/ 3057 h 10000"/>
                  <a:gd name="connsiteX28" fmla="*/ 6771 w 10000"/>
                  <a:gd name="connsiteY28" fmla="*/ 2744 h 10000"/>
                  <a:gd name="connsiteX29" fmla="*/ 6771 w 10000"/>
                  <a:gd name="connsiteY29" fmla="*/ 2610 h 10000"/>
                  <a:gd name="connsiteX30" fmla="*/ 7077 w 10000"/>
                  <a:gd name="connsiteY30" fmla="*/ 2426 h 10000"/>
                  <a:gd name="connsiteX31" fmla="*/ 8182 w 10000"/>
                  <a:gd name="connsiteY31" fmla="*/ 2255 h 10000"/>
                  <a:gd name="connsiteX32" fmla="*/ 9958 w 10000"/>
                  <a:gd name="connsiteY32" fmla="*/ 3830 h 10000"/>
                  <a:gd name="connsiteX33" fmla="*/ 9197 w 10000"/>
                  <a:gd name="connsiteY33" fmla="*/ 6044 h 10000"/>
                  <a:gd name="connsiteX34" fmla="*/ 6469 w 10000"/>
                  <a:gd name="connsiteY34" fmla="*/ 8676 h 10000"/>
                  <a:gd name="connsiteX35" fmla="*/ 1518 w 10000"/>
                  <a:gd name="connsiteY35" fmla="*/ 9986 h 10000"/>
                  <a:gd name="connsiteX36" fmla="*/ 347 w 10000"/>
                  <a:gd name="connsiteY36" fmla="*/ 7900 h 10000"/>
                  <a:gd name="connsiteX37" fmla="*/ 1 w 10000"/>
                  <a:gd name="connsiteY37" fmla="*/ 4789 h 10000"/>
                  <a:gd name="connsiteX38" fmla="*/ 315 w 10000"/>
                  <a:gd name="connsiteY38" fmla="*/ 5475 h 10000"/>
                  <a:gd name="connsiteX39" fmla="*/ 544 w 10000"/>
                  <a:gd name="connsiteY39" fmla="*/ 6198 h 10000"/>
                  <a:gd name="connsiteX40" fmla="*/ 858 w 10000"/>
                  <a:gd name="connsiteY40" fmla="*/ 6497 h 10000"/>
                  <a:gd name="connsiteX41" fmla="*/ 875 w 10000"/>
                  <a:gd name="connsiteY41" fmla="*/ 5957 h 10000"/>
                  <a:gd name="connsiteX42" fmla="*/ 690 w 10000"/>
                  <a:gd name="connsiteY42" fmla="*/ 5268 h 10000"/>
                  <a:gd name="connsiteX43" fmla="*/ 1072 w 10000"/>
                  <a:gd name="connsiteY4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593 w 10000"/>
                  <a:gd name="connsiteY20" fmla="*/ 3922 h 10000"/>
                  <a:gd name="connsiteX21" fmla="*/ 4953 w 10000"/>
                  <a:gd name="connsiteY21" fmla="*/ 3712 h 10000"/>
                  <a:gd name="connsiteX22" fmla="*/ 5385 w 10000"/>
                  <a:gd name="connsiteY22" fmla="*/ 3698 h 10000"/>
                  <a:gd name="connsiteX23" fmla="*/ 5836 w 10000"/>
                  <a:gd name="connsiteY23" fmla="*/ 3743 h 10000"/>
                  <a:gd name="connsiteX24" fmla="*/ 6044 w 10000"/>
                  <a:gd name="connsiteY24" fmla="*/ 3519 h 10000"/>
                  <a:gd name="connsiteX25" fmla="*/ 6044 w 10000"/>
                  <a:gd name="connsiteY25" fmla="*/ 3310 h 10000"/>
                  <a:gd name="connsiteX26" fmla="*/ 6252 w 10000"/>
                  <a:gd name="connsiteY26" fmla="*/ 3191 h 10000"/>
                  <a:gd name="connsiteX27" fmla="*/ 6338 w 10000"/>
                  <a:gd name="connsiteY27" fmla="*/ 3057 h 10000"/>
                  <a:gd name="connsiteX28" fmla="*/ 6771 w 10000"/>
                  <a:gd name="connsiteY28" fmla="*/ 2744 h 10000"/>
                  <a:gd name="connsiteX29" fmla="*/ 6771 w 10000"/>
                  <a:gd name="connsiteY29" fmla="*/ 2610 h 10000"/>
                  <a:gd name="connsiteX30" fmla="*/ 7077 w 10000"/>
                  <a:gd name="connsiteY30" fmla="*/ 2426 h 10000"/>
                  <a:gd name="connsiteX31" fmla="*/ 8182 w 10000"/>
                  <a:gd name="connsiteY31" fmla="*/ 2255 h 10000"/>
                  <a:gd name="connsiteX32" fmla="*/ 9958 w 10000"/>
                  <a:gd name="connsiteY32" fmla="*/ 3830 h 10000"/>
                  <a:gd name="connsiteX33" fmla="*/ 9197 w 10000"/>
                  <a:gd name="connsiteY33" fmla="*/ 6044 h 10000"/>
                  <a:gd name="connsiteX34" fmla="*/ 6469 w 10000"/>
                  <a:gd name="connsiteY34" fmla="*/ 8676 h 10000"/>
                  <a:gd name="connsiteX35" fmla="*/ 1518 w 10000"/>
                  <a:gd name="connsiteY35" fmla="*/ 9986 h 10000"/>
                  <a:gd name="connsiteX36" fmla="*/ 347 w 10000"/>
                  <a:gd name="connsiteY36" fmla="*/ 7900 h 10000"/>
                  <a:gd name="connsiteX37" fmla="*/ 1 w 10000"/>
                  <a:gd name="connsiteY37" fmla="*/ 4789 h 10000"/>
                  <a:gd name="connsiteX38" fmla="*/ 315 w 10000"/>
                  <a:gd name="connsiteY38" fmla="*/ 5475 h 10000"/>
                  <a:gd name="connsiteX39" fmla="*/ 544 w 10000"/>
                  <a:gd name="connsiteY39" fmla="*/ 6198 h 10000"/>
                  <a:gd name="connsiteX40" fmla="*/ 858 w 10000"/>
                  <a:gd name="connsiteY40" fmla="*/ 6497 h 10000"/>
                  <a:gd name="connsiteX41" fmla="*/ 875 w 10000"/>
                  <a:gd name="connsiteY41" fmla="*/ 5957 h 10000"/>
                  <a:gd name="connsiteX42" fmla="*/ 690 w 10000"/>
                  <a:gd name="connsiteY42" fmla="*/ 5268 h 10000"/>
                  <a:gd name="connsiteX43" fmla="*/ 1072 w 10000"/>
                  <a:gd name="connsiteY43"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866 w 10000"/>
                  <a:gd name="connsiteY20" fmla="*/ 4026 h 10000"/>
                  <a:gd name="connsiteX21" fmla="*/ 5593 w 10000"/>
                  <a:gd name="connsiteY21" fmla="*/ 3922 h 10000"/>
                  <a:gd name="connsiteX22" fmla="*/ 4953 w 10000"/>
                  <a:gd name="connsiteY22" fmla="*/ 3712 h 10000"/>
                  <a:gd name="connsiteX23" fmla="*/ 5385 w 10000"/>
                  <a:gd name="connsiteY23" fmla="*/ 3698 h 10000"/>
                  <a:gd name="connsiteX24" fmla="*/ 5836 w 10000"/>
                  <a:gd name="connsiteY24" fmla="*/ 3743 h 10000"/>
                  <a:gd name="connsiteX25" fmla="*/ 6044 w 10000"/>
                  <a:gd name="connsiteY25" fmla="*/ 3519 h 10000"/>
                  <a:gd name="connsiteX26" fmla="*/ 6044 w 10000"/>
                  <a:gd name="connsiteY26" fmla="*/ 3310 h 10000"/>
                  <a:gd name="connsiteX27" fmla="*/ 6252 w 10000"/>
                  <a:gd name="connsiteY27" fmla="*/ 3191 h 10000"/>
                  <a:gd name="connsiteX28" fmla="*/ 6338 w 10000"/>
                  <a:gd name="connsiteY28" fmla="*/ 3057 h 10000"/>
                  <a:gd name="connsiteX29" fmla="*/ 6771 w 10000"/>
                  <a:gd name="connsiteY29" fmla="*/ 2744 h 10000"/>
                  <a:gd name="connsiteX30" fmla="*/ 6771 w 10000"/>
                  <a:gd name="connsiteY30" fmla="*/ 2610 h 10000"/>
                  <a:gd name="connsiteX31" fmla="*/ 7077 w 10000"/>
                  <a:gd name="connsiteY31" fmla="*/ 2426 h 10000"/>
                  <a:gd name="connsiteX32" fmla="*/ 8182 w 10000"/>
                  <a:gd name="connsiteY32" fmla="*/ 2255 h 10000"/>
                  <a:gd name="connsiteX33" fmla="*/ 9958 w 10000"/>
                  <a:gd name="connsiteY33" fmla="*/ 3830 h 10000"/>
                  <a:gd name="connsiteX34" fmla="*/ 9197 w 10000"/>
                  <a:gd name="connsiteY34" fmla="*/ 6044 h 10000"/>
                  <a:gd name="connsiteX35" fmla="*/ 6469 w 10000"/>
                  <a:gd name="connsiteY35" fmla="*/ 8676 h 10000"/>
                  <a:gd name="connsiteX36" fmla="*/ 1518 w 10000"/>
                  <a:gd name="connsiteY36" fmla="*/ 9986 h 10000"/>
                  <a:gd name="connsiteX37" fmla="*/ 347 w 10000"/>
                  <a:gd name="connsiteY37" fmla="*/ 7900 h 10000"/>
                  <a:gd name="connsiteX38" fmla="*/ 1 w 10000"/>
                  <a:gd name="connsiteY38" fmla="*/ 4789 h 10000"/>
                  <a:gd name="connsiteX39" fmla="*/ 315 w 10000"/>
                  <a:gd name="connsiteY39" fmla="*/ 5475 h 10000"/>
                  <a:gd name="connsiteX40" fmla="*/ 544 w 10000"/>
                  <a:gd name="connsiteY40" fmla="*/ 6198 h 10000"/>
                  <a:gd name="connsiteX41" fmla="*/ 858 w 10000"/>
                  <a:gd name="connsiteY41" fmla="*/ 6497 h 10000"/>
                  <a:gd name="connsiteX42" fmla="*/ 875 w 10000"/>
                  <a:gd name="connsiteY42" fmla="*/ 5957 h 10000"/>
                  <a:gd name="connsiteX43" fmla="*/ 690 w 10000"/>
                  <a:gd name="connsiteY43" fmla="*/ 5268 h 10000"/>
                  <a:gd name="connsiteX44" fmla="*/ 1072 w 10000"/>
                  <a:gd name="connsiteY44"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866 w 10000"/>
                  <a:gd name="connsiteY20" fmla="*/ 4026 h 10000"/>
                  <a:gd name="connsiteX21" fmla="*/ 5489 w 10000"/>
                  <a:gd name="connsiteY21" fmla="*/ 4071 h 10000"/>
                  <a:gd name="connsiteX22" fmla="*/ 5593 w 10000"/>
                  <a:gd name="connsiteY22" fmla="*/ 3922 h 10000"/>
                  <a:gd name="connsiteX23" fmla="*/ 4953 w 10000"/>
                  <a:gd name="connsiteY23" fmla="*/ 3712 h 10000"/>
                  <a:gd name="connsiteX24" fmla="*/ 5385 w 10000"/>
                  <a:gd name="connsiteY24" fmla="*/ 3698 h 10000"/>
                  <a:gd name="connsiteX25" fmla="*/ 5836 w 10000"/>
                  <a:gd name="connsiteY25" fmla="*/ 3743 h 10000"/>
                  <a:gd name="connsiteX26" fmla="*/ 6044 w 10000"/>
                  <a:gd name="connsiteY26" fmla="*/ 3519 h 10000"/>
                  <a:gd name="connsiteX27" fmla="*/ 6044 w 10000"/>
                  <a:gd name="connsiteY27" fmla="*/ 3310 h 10000"/>
                  <a:gd name="connsiteX28" fmla="*/ 6252 w 10000"/>
                  <a:gd name="connsiteY28" fmla="*/ 3191 h 10000"/>
                  <a:gd name="connsiteX29" fmla="*/ 6338 w 10000"/>
                  <a:gd name="connsiteY29" fmla="*/ 3057 h 10000"/>
                  <a:gd name="connsiteX30" fmla="*/ 6771 w 10000"/>
                  <a:gd name="connsiteY30" fmla="*/ 2744 h 10000"/>
                  <a:gd name="connsiteX31" fmla="*/ 6771 w 10000"/>
                  <a:gd name="connsiteY31" fmla="*/ 2610 h 10000"/>
                  <a:gd name="connsiteX32" fmla="*/ 7077 w 10000"/>
                  <a:gd name="connsiteY32" fmla="*/ 2426 h 10000"/>
                  <a:gd name="connsiteX33" fmla="*/ 8182 w 10000"/>
                  <a:gd name="connsiteY33" fmla="*/ 2255 h 10000"/>
                  <a:gd name="connsiteX34" fmla="*/ 9958 w 10000"/>
                  <a:gd name="connsiteY34" fmla="*/ 3830 h 10000"/>
                  <a:gd name="connsiteX35" fmla="*/ 9197 w 10000"/>
                  <a:gd name="connsiteY35" fmla="*/ 6044 h 10000"/>
                  <a:gd name="connsiteX36" fmla="*/ 6469 w 10000"/>
                  <a:gd name="connsiteY36" fmla="*/ 8676 h 10000"/>
                  <a:gd name="connsiteX37" fmla="*/ 1518 w 10000"/>
                  <a:gd name="connsiteY37" fmla="*/ 9986 h 10000"/>
                  <a:gd name="connsiteX38" fmla="*/ 347 w 10000"/>
                  <a:gd name="connsiteY38" fmla="*/ 7900 h 10000"/>
                  <a:gd name="connsiteX39" fmla="*/ 1 w 10000"/>
                  <a:gd name="connsiteY39" fmla="*/ 4789 h 10000"/>
                  <a:gd name="connsiteX40" fmla="*/ 315 w 10000"/>
                  <a:gd name="connsiteY40" fmla="*/ 5475 h 10000"/>
                  <a:gd name="connsiteX41" fmla="*/ 544 w 10000"/>
                  <a:gd name="connsiteY41" fmla="*/ 6198 h 10000"/>
                  <a:gd name="connsiteX42" fmla="*/ 858 w 10000"/>
                  <a:gd name="connsiteY42" fmla="*/ 6497 h 10000"/>
                  <a:gd name="connsiteX43" fmla="*/ 875 w 10000"/>
                  <a:gd name="connsiteY43" fmla="*/ 5957 h 10000"/>
                  <a:gd name="connsiteX44" fmla="*/ 690 w 10000"/>
                  <a:gd name="connsiteY44" fmla="*/ 5268 h 10000"/>
                  <a:gd name="connsiteX45" fmla="*/ 1072 w 10000"/>
                  <a:gd name="connsiteY45"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866 w 10000"/>
                  <a:gd name="connsiteY20" fmla="*/ 4026 h 10000"/>
                  <a:gd name="connsiteX21" fmla="*/ 5489 w 10000"/>
                  <a:gd name="connsiteY21" fmla="*/ 4071 h 10000"/>
                  <a:gd name="connsiteX22" fmla="*/ 5593 w 10000"/>
                  <a:gd name="connsiteY22" fmla="*/ 3922 h 10000"/>
                  <a:gd name="connsiteX23" fmla="*/ 4953 w 10000"/>
                  <a:gd name="connsiteY23" fmla="*/ 3712 h 10000"/>
                  <a:gd name="connsiteX24" fmla="*/ 5385 w 10000"/>
                  <a:gd name="connsiteY24" fmla="*/ 3698 h 10000"/>
                  <a:gd name="connsiteX25" fmla="*/ 5836 w 10000"/>
                  <a:gd name="connsiteY25" fmla="*/ 3743 h 10000"/>
                  <a:gd name="connsiteX26" fmla="*/ 6044 w 10000"/>
                  <a:gd name="connsiteY26" fmla="*/ 3519 h 10000"/>
                  <a:gd name="connsiteX27" fmla="*/ 6044 w 10000"/>
                  <a:gd name="connsiteY27" fmla="*/ 3310 h 10000"/>
                  <a:gd name="connsiteX28" fmla="*/ 6252 w 10000"/>
                  <a:gd name="connsiteY28" fmla="*/ 3191 h 10000"/>
                  <a:gd name="connsiteX29" fmla="*/ 6338 w 10000"/>
                  <a:gd name="connsiteY29" fmla="*/ 3057 h 10000"/>
                  <a:gd name="connsiteX30" fmla="*/ 6771 w 10000"/>
                  <a:gd name="connsiteY30" fmla="*/ 2744 h 10000"/>
                  <a:gd name="connsiteX31" fmla="*/ 6771 w 10000"/>
                  <a:gd name="connsiteY31" fmla="*/ 2610 h 10000"/>
                  <a:gd name="connsiteX32" fmla="*/ 7077 w 10000"/>
                  <a:gd name="connsiteY32" fmla="*/ 2426 h 10000"/>
                  <a:gd name="connsiteX33" fmla="*/ 8182 w 10000"/>
                  <a:gd name="connsiteY33" fmla="*/ 2255 h 10000"/>
                  <a:gd name="connsiteX34" fmla="*/ 9958 w 10000"/>
                  <a:gd name="connsiteY34" fmla="*/ 3830 h 10000"/>
                  <a:gd name="connsiteX35" fmla="*/ 9197 w 10000"/>
                  <a:gd name="connsiteY35" fmla="*/ 6044 h 10000"/>
                  <a:gd name="connsiteX36" fmla="*/ 6469 w 10000"/>
                  <a:gd name="connsiteY36" fmla="*/ 8676 h 10000"/>
                  <a:gd name="connsiteX37" fmla="*/ 1518 w 10000"/>
                  <a:gd name="connsiteY37" fmla="*/ 9986 h 10000"/>
                  <a:gd name="connsiteX38" fmla="*/ 347 w 10000"/>
                  <a:gd name="connsiteY38" fmla="*/ 7900 h 10000"/>
                  <a:gd name="connsiteX39" fmla="*/ 1 w 10000"/>
                  <a:gd name="connsiteY39" fmla="*/ 4789 h 10000"/>
                  <a:gd name="connsiteX40" fmla="*/ 315 w 10000"/>
                  <a:gd name="connsiteY40" fmla="*/ 5475 h 10000"/>
                  <a:gd name="connsiteX41" fmla="*/ 544 w 10000"/>
                  <a:gd name="connsiteY41" fmla="*/ 6198 h 10000"/>
                  <a:gd name="connsiteX42" fmla="*/ 858 w 10000"/>
                  <a:gd name="connsiteY42" fmla="*/ 6497 h 10000"/>
                  <a:gd name="connsiteX43" fmla="*/ 875 w 10000"/>
                  <a:gd name="connsiteY43" fmla="*/ 5957 h 10000"/>
                  <a:gd name="connsiteX44" fmla="*/ 690 w 10000"/>
                  <a:gd name="connsiteY44" fmla="*/ 5268 h 10000"/>
                  <a:gd name="connsiteX45" fmla="*/ 1072 w 10000"/>
                  <a:gd name="connsiteY45"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4866 w 10000"/>
                  <a:gd name="connsiteY20" fmla="*/ 4026 h 10000"/>
                  <a:gd name="connsiteX21" fmla="*/ 5489 w 10000"/>
                  <a:gd name="connsiteY21" fmla="*/ 4071 h 10000"/>
                  <a:gd name="connsiteX22" fmla="*/ 5593 w 10000"/>
                  <a:gd name="connsiteY22" fmla="*/ 3922 h 10000"/>
                  <a:gd name="connsiteX23" fmla="*/ 4953 w 10000"/>
                  <a:gd name="connsiteY23" fmla="*/ 3712 h 10000"/>
                  <a:gd name="connsiteX24" fmla="*/ 5385 w 10000"/>
                  <a:gd name="connsiteY24" fmla="*/ 3698 h 10000"/>
                  <a:gd name="connsiteX25" fmla="*/ 5836 w 10000"/>
                  <a:gd name="connsiteY25" fmla="*/ 3743 h 10000"/>
                  <a:gd name="connsiteX26" fmla="*/ 6044 w 10000"/>
                  <a:gd name="connsiteY26" fmla="*/ 3519 h 10000"/>
                  <a:gd name="connsiteX27" fmla="*/ 6044 w 10000"/>
                  <a:gd name="connsiteY27" fmla="*/ 3310 h 10000"/>
                  <a:gd name="connsiteX28" fmla="*/ 6252 w 10000"/>
                  <a:gd name="connsiteY28" fmla="*/ 3191 h 10000"/>
                  <a:gd name="connsiteX29" fmla="*/ 6338 w 10000"/>
                  <a:gd name="connsiteY29" fmla="*/ 3057 h 10000"/>
                  <a:gd name="connsiteX30" fmla="*/ 6771 w 10000"/>
                  <a:gd name="connsiteY30" fmla="*/ 2744 h 10000"/>
                  <a:gd name="connsiteX31" fmla="*/ 6771 w 10000"/>
                  <a:gd name="connsiteY31" fmla="*/ 2610 h 10000"/>
                  <a:gd name="connsiteX32" fmla="*/ 7077 w 10000"/>
                  <a:gd name="connsiteY32" fmla="*/ 2426 h 10000"/>
                  <a:gd name="connsiteX33" fmla="*/ 8182 w 10000"/>
                  <a:gd name="connsiteY33" fmla="*/ 2255 h 10000"/>
                  <a:gd name="connsiteX34" fmla="*/ 9958 w 10000"/>
                  <a:gd name="connsiteY34" fmla="*/ 3830 h 10000"/>
                  <a:gd name="connsiteX35" fmla="*/ 9197 w 10000"/>
                  <a:gd name="connsiteY35" fmla="*/ 6044 h 10000"/>
                  <a:gd name="connsiteX36" fmla="*/ 6469 w 10000"/>
                  <a:gd name="connsiteY36" fmla="*/ 8676 h 10000"/>
                  <a:gd name="connsiteX37" fmla="*/ 1518 w 10000"/>
                  <a:gd name="connsiteY37" fmla="*/ 9986 h 10000"/>
                  <a:gd name="connsiteX38" fmla="*/ 347 w 10000"/>
                  <a:gd name="connsiteY38" fmla="*/ 7900 h 10000"/>
                  <a:gd name="connsiteX39" fmla="*/ 1 w 10000"/>
                  <a:gd name="connsiteY39" fmla="*/ 4789 h 10000"/>
                  <a:gd name="connsiteX40" fmla="*/ 315 w 10000"/>
                  <a:gd name="connsiteY40" fmla="*/ 5475 h 10000"/>
                  <a:gd name="connsiteX41" fmla="*/ 544 w 10000"/>
                  <a:gd name="connsiteY41" fmla="*/ 6198 h 10000"/>
                  <a:gd name="connsiteX42" fmla="*/ 858 w 10000"/>
                  <a:gd name="connsiteY42" fmla="*/ 6497 h 10000"/>
                  <a:gd name="connsiteX43" fmla="*/ 875 w 10000"/>
                  <a:gd name="connsiteY43" fmla="*/ 5957 h 10000"/>
                  <a:gd name="connsiteX44" fmla="*/ 690 w 10000"/>
                  <a:gd name="connsiteY44" fmla="*/ 5268 h 10000"/>
                  <a:gd name="connsiteX45" fmla="*/ 1072 w 10000"/>
                  <a:gd name="connsiteY45"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452 w 10000"/>
                  <a:gd name="connsiteY19" fmla="*/ 5269 h 10000"/>
                  <a:gd name="connsiteX20" fmla="*/ 5316 w 10000"/>
                  <a:gd name="connsiteY20" fmla="*/ 4264 h 10000"/>
                  <a:gd name="connsiteX21" fmla="*/ 4866 w 10000"/>
                  <a:gd name="connsiteY21" fmla="*/ 4026 h 10000"/>
                  <a:gd name="connsiteX22" fmla="*/ 5489 w 10000"/>
                  <a:gd name="connsiteY22" fmla="*/ 4071 h 10000"/>
                  <a:gd name="connsiteX23" fmla="*/ 5593 w 10000"/>
                  <a:gd name="connsiteY23" fmla="*/ 3922 h 10000"/>
                  <a:gd name="connsiteX24" fmla="*/ 4953 w 10000"/>
                  <a:gd name="connsiteY24" fmla="*/ 3712 h 10000"/>
                  <a:gd name="connsiteX25" fmla="*/ 5385 w 10000"/>
                  <a:gd name="connsiteY25" fmla="*/ 3698 h 10000"/>
                  <a:gd name="connsiteX26" fmla="*/ 5836 w 10000"/>
                  <a:gd name="connsiteY26" fmla="*/ 3743 h 10000"/>
                  <a:gd name="connsiteX27" fmla="*/ 6044 w 10000"/>
                  <a:gd name="connsiteY27" fmla="*/ 3519 h 10000"/>
                  <a:gd name="connsiteX28" fmla="*/ 6044 w 10000"/>
                  <a:gd name="connsiteY28" fmla="*/ 3310 h 10000"/>
                  <a:gd name="connsiteX29" fmla="*/ 6252 w 10000"/>
                  <a:gd name="connsiteY29" fmla="*/ 3191 h 10000"/>
                  <a:gd name="connsiteX30" fmla="*/ 6338 w 10000"/>
                  <a:gd name="connsiteY30" fmla="*/ 3057 h 10000"/>
                  <a:gd name="connsiteX31" fmla="*/ 6771 w 10000"/>
                  <a:gd name="connsiteY31" fmla="*/ 2744 h 10000"/>
                  <a:gd name="connsiteX32" fmla="*/ 6771 w 10000"/>
                  <a:gd name="connsiteY32" fmla="*/ 2610 h 10000"/>
                  <a:gd name="connsiteX33" fmla="*/ 7077 w 10000"/>
                  <a:gd name="connsiteY33" fmla="*/ 2426 h 10000"/>
                  <a:gd name="connsiteX34" fmla="*/ 8182 w 10000"/>
                  <a:gd name="connsiteY34" fmla="*/ 2255 h 10000"/>
                  <a:gd name="connsiteX35" fmla="*/ 9958 w 10000"/>
                  <a:gd name="connsiteY35" fmla="*/ 3830 h 10000"/>
                  <a:gd name="connsiteX36" fmla="*/ 9197 w 10000"/>
                  <a:gd name="connsiteY36" fmla="*/ 6044 h 10000"/>
                  <a:gd name="connsiteX37" fmla="*/ 6469 w 10000"/>
                  <a:gd name="connsiteY37" fmla="*/ 8676 h 10000"/>
                  <a:gd name="connsiteX38" fmla="*/ 1518 w 10000"/>
                  <a:gd name="connsiteY38" fmla="*/ 9986 h 10000"/>
                  <a:gd name="connsiteX39" fmla="*/ 347 w 10000"/>
                  <a:gd name="connsiteY39" fmla="*/ 7900 h 10000"/>
                  <a:gd name="connsiteX40" fmla="*/ 1 w 10000"/>
                  <a:gd name="connsiteY40" fmla="*/ 4789 h 10000"/>
                  <a:gd name="connsiteX41" fmla="*/ 315 w 10000"/>
                  <a:gd name="connsiteY41" fmla="*/ 5475 h 10000"/>
                  <a:gd name="connsiteX42" fmla="*/ 544 w 10000"/>
                  <a:gd name="connsiteY42" fmla="*/ 6198 h 10000"/>
                  <a:gd name="connsiteX43" fmla="*/ 858 w 10000"/>
                  <a:gd name="connsiteY43" fmla="*/ 6497 h 10000"/>
                  <a:gd name="connsiteX44" fmla="*/ 875 w 10000"/>
                  <a:gd name="connsiteY44" fmla="*/ 5957 h 10000"/>
                  <a:gd name="connsiteX45" fmla="*/ 690 w 10000"/>
                  <a:gd name="connsiteY45" fmla="*/ 5268 h 10000"/>
                  <a:gd name="connsiteX46" fmla="*/ 1072 w 10000"/>
                  <a:gd name="connsiteY46"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596 w 10000"/>
                  <a:gd name="connsiteY18" fmla="*/ 4761 h 10000"/>
                  <a:gd name="connsiteX19" fmla="*/ 4660 w 10000"/>
                  <a:gd name="connsiteY19" fmla="*/ 5045 h 10000"/>
                  <a:gd name="connsiteX20" fmla="*/ 5316 w 10000"/>
                  <a:gd name="connsiteY20" fmla="*/ 4264 h 10000"/>
                  <a:gd name="connsiteX21" fmla="*/ 4866 w 10000"/>
                  <a:gd name="connsiteY21" fmla="*/ 4026 h 10000"/>
                  <a:gd name="connsiteX22" fmla="*/ 5489 w 10000"/>
                  <a:gd name="connsiteY22" fmla="*/ 4071 h 10000"/>
                  <a:gd name="connsiteX23" fmla="*/ 5593 w 10000"/>
                  <a:gd name="connsiteY23" fmla="*/ 3922 h 10000"/>
                  <a:gd name="connsiteX24" fmla="*/ 4953 w 10000"/>
                  <a:gd name="connsiteY24" fmla="*/ 3712 h 10000"/>
                  <a:gd name="connsiteX25" fmla="*/ 5385 w 10000"/>
                  <a:gd name="connsiteY25" fmla="*/ 3698 h 10000"/>
                  <a:gd name="connsiteX26" fmla="*/ 5836 w 10000"/>
                  <a:gd name="connsiteY26" fmla="*/ 3743 h 10000"/>
                  <a:gd name="connsiteX27" fmla="*/ 6044 w 10000"/>
                  <a:gd name="connsiteY27" fmla="*/ 3519 h 10000"/>
                  <a:gd name="connsiteX28" fmla="*/ 6044 w 10000"/>
                  <a:gd name="connsiteY28" fmla="*/ 3310 h 10000"/>
                  <a:gd name="connsiteX29" fmla="*/ 6252 w 10000"/>
                  <a:gd name="connsiteY29" fmla="*/ 3191 h 10000"/>
                  <a:gd name="connsiteX30" fmla="*/ 6338 w 10000"/>
                  <a:gd name="connsiteY30" fmla="*/ 3057 h 10000"/>
                  <a:gd name="connsiteX31" fmla="*/ 6771 w 10000"/>
                  <a:gd name="connsiteY31" fmla="*/ 2744 h 10000"/>
                  <a:gd name="connsiteX32" fmla="*/ 6771 w 10000"/>
                  <a:gd name="connsiteY32" fmla="*/ 2610 h 10000"/>
                  <a:gd name="connsiteX33" fmla="*/ 7077 w 10000"/>
                  <a:gd name="connsiteY33" fmla="*/ 2426 h 10000"/>
                  <a:gd name="connsiteX34" fmla="*/ 8182 w 10000"/>
                  <a:gd name="connsiteY34" fmla="*/ 2255 h 10000"/>
                  <a:gd name="connsiteX35" fmla="*/ 9958 w 10000"/>
                  <a:gd name="connsiteY35" fmla="*/ 3830 h 10000"/>
                  <a:gd name="connsiteX36" fmla="*/ 9197 w 10000"/>
                  <a:gd name="connsiteY36" fmla="*/ 6044 h 10000"/>
                  <a:gd name="connsiteX37" fmla="*/ 6469 w 10000"/>
                  <a:gd name="connsiteY37" fmla="*/ 8676 h 10000"/>
                  <a:gd name="connsiteX38" fmla="*/ 1518 w 10000"/>
                  <a:gd name="connsiteY38" fmla="*/ 9986 h 10000"/>
                  <a:gd name="connsiteX39" fmla="*/ 347 w 10000"/>
                  <a:gd name="connsiteY39" fmla="*/ 7900 h 10000"/>
                  <a:gd name="connsiteX40" fmla="*/ 1 w 10000"/>
                  <a:gd name="connsiteY40" fmla="*/ 4789 h 10000"/>
                  <a:gd name="connsiteX41" fmla="*/ 315 w 10000"/>
                  <a:gd name="connsiteY41" fmla="*/ 5475 h 10000"/>
                  <a:gd name="connsiteX42" fmla="*/ 544 w 10000"/>
                  <a:gd name="connsiteY42" fmla="*/ 6198 h 10000"/>
                  <a:gd name="connsiteX43" fmla="*/ 858 w 10000"/>
                  <a:gd name="connsiteY43" fmla="*/ 6497 h 10000"/>
                  <a:gd name="connsiteX44" fmla="*/ 875 w 10000"/>
                  <a:gd name="connsiteY44" fmla="*/ 5957 h 10000"/>
                  <a:gd name="connsiteX45" fmla="*/ 690 w 10000"/>
                  <a:gd name="connsiteY45" fmla="*/ 5268 h 10000"/>
                  <a:gd name="connsiteX46" fmla="*/ 1072 w 10000"/>
                  <a:gd name="connsiteY46"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665 w 10000"/>
                  <a:gd name="connsiteY18" fmla="*/ 4761 h 10000"/>
                  <a:gd name="connsiteX19" fmla="*/ 4660 w 10000"/>
                  <a:gd name="connsiteY19" fmla="*/ 5045 h 10000"/>
                  <a:gd name="connsiteX20" fmla="*/ 5316 w 10000"/>
                  <a:gd name="connsiteY20" fmla="*/ 4264 h 10000"/>
                  <a:gd name="connsiteX21" fmla="*/ 4866 w 10000"/>
                  <a:gd name="connsiteY21" fmla="*/ 4026 h 10000"/>
                  <a:gd name="connsiteX22" fmla="*/ 5489 w 10000"/>
                  <a:gd name="connsiteY22" fmla="*/ 4071 h 10000"/>
                  <a:gd name="connsiteX23" fmla="*/ 5593 w 10000"/>
                  <a:gd name="connsiteY23" fmla="*/ 3922 h 10000"/>
                  <a:gd name="connsiteX24" fmla="*/ 4953 w 10000"/>
                  <a:gd name="connsiteY24" fmla="*/ 3712 h 10000"/>
                  <a:gd name="connsiteX25" fmla="*/ 5385 w 10000"/>
                  <a:gd name="connsiteY25" fmla="*/ 3698 h 10000"/>
                  <a:gd name="connsiteX26" fmla="*/ 5836 w 10000"/>
                  <a:gd name="connsiteY26" fmla="*/ 3743 h 10000"/>
                  <a:gd name="connsiteX27" fmla="*/ 6044 w 10000"/>
                  <a:gd name="connsiteY27" fmla="*/ 3519 h 10000"/>
                  <a:gd name="connsiteX28" fmla="*/ 6044 w 10000"/>
                  <a:gd name="connsiteY28" fmla="*/ 3310 h 10000"/>
                  <a:gd name="connsiteX29" fmla="*/ 6252 w 10000"/>
                  <a:gd name="connsiteY29" fmla="*/ 3191 h 10000"/>
                  <a:gd name="connsiteX30" fmla="*/ 6338 w 10000"/>
                  <a:gd name="connsiteY30" fmla="*/ 3057 h 10000"/>
                  <a:gd name="connsiteX31" fmla="*/ 6771 w 10000"/>
                  <a:gd name="connsiteY31" fmla="*/ 2744 h 10000"/>
                  <a:gd name="connsiteX32" fmla="*/ 6771 w 10000"/>
                  <a:gd name="connsiteY32" fmla="*/ 2610 h 10000"/>
                  <a:gd name="connsiteX33" fmla="*/ 7077 w 10000"/>
                  <a:gd name="connsiteY33" fmla="*/ 2426 h 10000"/>
                  <a:gd name="connsiteX34" fmla="*/ 8182 w 10000"/>
                  <a:gd name="connsiteY34" fmla="*/ 2255 h 10000"/>
                  <a:gd name="connsiteX35" fmla="*/ 9958 w 10000"/>
                  <a:gd name="connsiteY35" fmla="*/ 3830 h 10000"/>
                  <a:gd name="connsiteX36" fmla="*/ 9197 w 10000"/>
                  <a:gd name="connsiteY36" fmla="*/ 6044 h 10000"/>
                  <a:gd name="connsiteX37" fmla="*/ 6469 w 10000"/>
                  <a:gd name="connsiteY37" fmla="*/ 8676 h 10000"/>
                  <a:gd name="connsiteX38" fmla="*/ 1518 w 10000"/>
                  <a:gd name="connsiteY38" fmla="*/ 9986 h 10000"/>
                  <a:gd name="connsiteX39" fmla="*/ 347 w 10000"/>
                  <a:gd name="connsiteY39" fmla="*/ 7900 h 10000"/>
                  <a:gd name="connsiteX40" fmla="*/ 1 w 10000"/>
                  <a:gd name="connsiteY40" fmla="*/ 4789 h 10000"/>
                  <a:gd name="connsiteX41" fmla="*/ 315 w 10000"/>
                  <a:gd name="connsiteY41" fmla="*/ 5475 h 10000"/>
                  <a:gd name="connsiteX42" fmla="*/ 544 w 10000"/>
                  <a:gd name="connsiteY42" fmla="*/ 6198 h 10000"/>
                  <a:gd name="connsiteX43" fmla="*/ 858 w 10000"/>
                  <a:gd name="connsiteY43" fmla="*/ 6497 h 10000"/>
                  <a:gd name="connsiteX44" fmla="*/ 875 w 10000"/>
                  <a:gd name="connsiteY44" fmla="*/ 5957 h 10000"/>
                  <a:gd name="connsiteX45" fmla="*/ 690 w 10000"/>
                  <a:gd name="connsiteY45" fmla="*/ 5268 h 10000"/>
                  <a:gd name="connsiteX46" fmla="*/ 1072 w 10000"/>
                  <a:gd name="connsiteY46" fmla="*/ 3834 h 10000"/>
                  <a:gd name="connsiteX0" fmla="*/ 1072 w 10000"/>
                  <a:gd name="connsiteY0" fmla="*/ 3834 h 10000"/>
                  <a:gd name="connsiteX1" fmla="*/ 1311 w 10000"/>
                  <a:gd name="connsiteY1" fmla="*/ 2691 h 10000"/>
                  <a:gd name="connsiteX2" fmla="*/ 1672 w 10000"/>
                  <a:gd name="connsiteY2" fmla="*/ 1381 h 10000"/>
                  <a:gd name="connsiteX3" fmla="*/ 1671 w 10000"/>
                  <a:gd name="connsiteY3" fmla="*/ 718 h 10000"/>
                  <a:gd name="connsiteX4" fmla="*/ 2801 w 10000"/>
                  <a:gd name="connsiteY4" fmla="*/ 102 h 10000"/>
                  <a:gd name="connsiteX5" fmla="*/ 5081 w 10000"/>
                  <a:gd name="connsiteY5" fmla="*/ 94 h 10000"/>
                  <a:gd name="connsiteX6" fmla="*/ 5301 w 10000"/>
                  <a:gd name="connsiteY6" fmla="*/ 1006 h 10000"/>
                  <a:gd name="connsiteX7" fmla="*/ 6078 w 10000"/>
                  <a:gd name="connsiteY7" fmla="*/ 1373 h 10000"/>
                  <a:gd name="connsiteX8" fmla="*/ 5685 w 10000"/>
                  <a:gd name="connsiteY8" fmla="*/ 1428 h 10000"/>
                  <a:gd name="connsiteX9" fmla="*/ 5628 w 10000"/>
                  <a:gd name="connsiteY9" fmla="*/ 1552 h 10000"/>
                  <a:gd name="connsiteX10" fmla="*/ 5836 w 10000"/>
                  <a:gd name="connsiteY10" fmla="*/ 1686 h 10000"/>
                  <a:gd name="connsiteX11" fmla="*/ 5229 w 10000"/>
                  <a:gd name="connsiteY11" fmla="*/ 1605 h 10000"/>
                  <a:gd name="connsiteX12" fmla="*/ 5101 w 10000"/>
                  <a:gd name="connsiteY12" fmla="*/ 2007 h 10000"/>
                  <a:gd name="connsiteX13" fmla="*/ 5876 w 10000"/>
                  <a:gd name="connsiteY13" fmla="*/ 2400 h 10000"/>
                  <a:gd name="connsiteX14" fmla="*/ 5483 w 10000"/>
                  <a:gd name="connsiteY14" fmla="*/ 2452 h 10000"/>
                  <a:gd name="connsiteX15" fmla="*/ 4896 w 10000"/>
                  <a:gd name="connsiteY15" fmla="*/ 2587 h 10000"/>
                  <a:gd name="connsiteX16" fmla="*/ 4730 w 10000"/>
                  <a:gd name="connsiteY16" fmla="*/ 3644 h 10000"/>
                  <a:gd name="connsiteX17" fmla="*/ 3904 w 10000"/>
                  <a:gd name="connsiteY17" fmla="*/ 3971 h 10000"/>
                  <a:gd name="connsiteX18" fmla="*/ 3665 w 10000"/>
                  <a:gd name="connsiteY18" fmla="*/ 4761 h 10000"/>
                  <a:gd name="connsiteX19" fmla="*/ 4660 w 10000"/>
                  <a:gd name="connsiteY19" fmla="*/ 5045 h 10000"/>
                  <a:gd name="connsiteX20" fmla="*/ 5316 w 10000"/>
                  <a:gd name="connsiteY20" fmla="*/ 4264 h 10000"/>
                  <a:gd name="connsiteX21" fmla="*/ 4866 w 10000"/>
                  <a:gd name="connsiteY21" fmla="*/ 4026 h 10000"/>
                  <a:gd name="connsiteX22" fmla="*/ 5489 w 10000"/>
                  <a:gd name="connsiteY22" fmla="*/ 4071 h 10000"/>
                  <a:gd name="connsiteX23" fmla="*/ 5593 w 10000"/>
                  <a:gd name="connsiteY23" fmla="*/ 3922 h 10000"/>
                  <a:gd name="connsiteX24" fmla="*/ 4953 w 10000"/>
                  <a:gd name="connsiteY24" fmla="*/ 3712 h 10000"/>
                  <a:gd name="connsiteX25" fmla="*/ 5385 w 10000"/>
                  <a:gd name="connsiteY25" fmla="*/ 3698 h 10000"/>
                  <a:gd name="connsiteX26" fmla="*/ 5836 w 10000"/>
                  <a:gd name="connsiteY26" fmla="*/ 3743 h 10000"/>
                  <a:gd name="connsiteX27" fmla="*/ 6044 w 10000"/>
                  <a:gd name="connsiteY27" fmla="*/ 3519 h 10000"/>
                  <a:gd name="connsiteX28" fmla="*/ 6044 w 10000"/>
                  <a:gd name="connsiteY28" fmla="*/ 3310 h 10000"/>
                  <a:gd name="connsiteX29" fmla="*/ 6252 w 10000"/>
                  <a:gd name="connsiteY29" fmla="*/ 3191 h 10000"/>
                  <a:gd name="connsiteX30" fmla="*/ 6338 w 10000"/>
                  <a:gd name="connsiteY30" fmla="*/ 3057 h 10000"/>
                  <a:gd name="connsiteX31" fmla="*/ 6771 w 10000"/>
                  <a:gd name="connsiteY31" fmla="*/ 2744 h 10000"/>
                  <a:gd name="connsiteX32" fmla="*/ 6771 w 10000"/>
                  <a:gd name="connsiteY32" fmla="*/ 2610 h 10000"/>
                  <a:gd name="connsiteX33" fmla="*/ 7077 w 10000"/>
                  <a:gd name="connsiteY33" fmla="*/ 2426 h 10000"/>
                  <a:gd name="connsiteX34" fmla="*/ 7897 w 10000"/>
                  <a:gd name="connsiteY34" fmla="*/ 2178 h 10000"/>
                  <a:gd name="connsiteX35" fmla="*/ 8182 w 10000"/>
                  <a:gd name="connsiteY35" fmla="*/ 2255 h 10000"/>
                  <a:gd name="connsiteX36" fmla="*/ 9958 w 10000"/>
                  <a:gd name="connsiteY36" fmla="*/ 3830 h 10000"/>
                  <a:gd name="connsiteX37" fmla="*/ 9197 w 10000"/>
                  <a:gd name="connsiteY37" fmla="*/ 6044 h 10000"/>
                  <a:gd name="connsiteX38" fmla="*/ 6469 w 10000"/>
                  <a:gd name="connsiteY38" fmla="*/ 8676 h 10000"/>
                  <a:gd name="connsiteX39" fmla="*/ 1518 w 10000"/>
                  <a:gd name="connsiteY39" fmla="*/ 9986 h 10000"/>
                  <a:gd name="connsiteX40" fmla="*/ 347 w 10000"/>
                  <a:gd name="connsiteY40" fmla="*/ 7900 h 10000"/>
                  <a:gd name="connsiteX41" fmla="*/ 1 w 10000"/>
                  <a:gd name="connsiteY41" fmla="*/ 4789 h 10000"/>
                  <a:gd name="connsiteX42" fmla="*/ 315 w 10000"/>
                  <a:gd name="connsiteY42" fmla="*/ 5475 h 10000"/>
                  <a:gd name="connsiteX43" fmla="*/ 544 w 10000"/>
                  <a:gd name="connsiteY43" fmla="*/ 6198 h 10000"/>
                  <a:gd name="connsiteX44" fmla="*/ 858 w 10000"/>
                  <a:gd name="connsiteY44" fmla="*/ 6497 h 10000"/>
                  <a:gd name="connsiteX45" fmla="*/ 875 w 10000"/>
                  <a:gd name="connsiteY45" fmla="*/ 5957 h 10000"/>
                  <a:gd name="connsiteX46" fmla="*/ 690 w 10000"/>
                  <a:gd name="connsiteY46" fmla="*/ 5268 h 10000"/>
                  <a:gd name="connsiteX47" fmla="*/ 1072 w 10000"/>
                  <a:gd name="connsiteY47" fmla="*/ 3834 h 10000"/>
                  <a:gd name="connsiteX0" fmla="*/ 1072 w 9988"/>
                  <a:gd name="connsiteY0" fmla="*/ 3834 h 10000"/>
                  <a:gd name="connsiteX1" fmla="*/ 1311 w 9988"/>
                  <a:gd name="connsiteY1" fmla="*/ 2691 h 10000"/>
                  <a:gd name="connsiteX2" fmla="*/ 1672 w 9988"/>
                  <a:gd name="connsiteY2" fmla="*/ 1381 h 10000"/>
                  <a:gd name="connsiteX3" fmla="*/ 1671 w 9988"/>
                  <a:gd name="connsiteY3" fmla="*/ 718 h 10000"/>
                  <a:gd name="connsiteX4" fmla="*/ 2801 w 9988"/>
                  <a:gd name="connsiteY4" fmla="*/ 102 h 10000"/>
                  <a:gd name="connsiteX5" fmla="*/ 5081 w 9988"/>
                  <a:gd name="connsiteY5" fmla="*/ 94 h 10000"/>
                  <a:gd name="connsiteX6" fmla="*/ 5301 w 9988"/>
                  <a:gd name="connsiteY6" fmla="*/ 1006 h 10000"/>
                  <a:gd name="connsiteX7" fmla="*/ 6078 w 9988"/>
                  <a:gd name="connsiteY7" fmla="*/ 1373 h 10000"/>
                  <a:gd name="connsiteX8" fmla="*/ 5685 w 9988"/>
                  <a:gd name="connsiteY8" fmla="*/ 1428 h 10000"/>
                  <a:gd name="connsiteX9" fmla="*/ 5628 w 9988"/>
                  <a:gd name="connsiteY9" fmla="*/ 1552 h 10000"/>
                  <a:gd name="connsiteX10" fmla="*/ 5836 w 9988"/>
                  <a:gd name="connsiteY10" fmla="*/ 1686 h 10000"/>
                  <a:gd name="connsiteX11" fmla="*/ 5229 w 9988"/>
                  <a:gd name="connsiteY11" fmla="*/ 1605 h 10000"/>
                  <a:gd name="connsiteX12" fmla="*/ 5101 w 9988"/>
                  <a:gd name="connsiteY12" fmla="*/ 2007 h 10000"/>
                  <a:gd name="connsiteX13" fmla="*/ 5876 w 9988"/>
                  <a:gd name="connsiteY13" fmla="*/ 2400 h 10000"/>
                  <a:gd name="connsiteX14" fmla="*/ 5483 w 9988"/>
                  <a:gd name="connsiteY14" fmla="*/ 2452 h 10000"/>
                  <a:gd name="connsiteX15" fmla="*/ 4896 w 9988"/>
                  <a:gd name="connsiteY15" fmla="*/ 2587 h 10000"/>
                  <a:gd name="connsiteX16" fmla="*/ 4730 w 9988"/>
                  <a:gd name="connsiteY16" fmla="*/ 3644 h 10000"/>
                  <a:gd name="connsiteX17" fmla="*/ 3904 w 9988"/>
                  <a:gd name="connsiteY17" fmla="*/ 3971 h 10000"/>
                  <a:gd name="connsiteX18" fmla="*/ 3665 w 9988"/>
                  <a:gd name="connsiteY18" fmla="*/ 4761 h 10000"/>
                  <a:gd name="connsiteX19" fmla="*/ 4660 w 9988"/>
                  <a:gd name="connsiteY19" fmla="*/ 5045 h 10000"/>
                  <a:gd name="connsiteX20" fmla="*/ 5316 w 9988"/>
                  <a:gd name="connsiteY20" fmla="*/ 4264 h 10000"/>
                  <a:gd name="connsiteX21" fmla="*/ 4866 w 9988"/>
                  <a:gd name="connsiteY21" fmla="*/ 4026 h 10000"/>
                  <a:gd name="connsiteX22" fmla="*/ 5489 w 9988"/>
                  <a:gd name="connsiteY22" fmla="*/ 4071 h 10000"/>
                  <a:gd name="connsiteX23" fmla="*/ 5593 w 9988"/>
                  <a:gd name="connsiteY23" fmla="*/ 3922 h 10000"/>
                  <a:gd name="connsiteX24" fmla="*/ 4953 w 9988"/>
                  <a:gd name="connsiteY24" fmla="*/ 3712 h 10000"/>
                  <a:gd name="connsiteX25" fmla="*/ 5385 w 9988"/>
                  <a:gd name="connsiteY25" fmla="*/ 3698 h 10000"/>
                  <a:gd name="connsiteX26" fmla="*/ 5836 w 9988"/>
                  <a:gd name="connsiteY26" fmla="*/ 3743 h 10000"/>
                  <a:gd name="connsiteX27" fmla="*/ 6044 w 9988"/>
                  <a:gd name="connsiteY27" fmla="*/ 3519 h 10000"/>
                  <a:gd name="connsiteX28" fmla="*/ 6044 w 9988"/>
                  <a:gd name="connsiteY28" fmla="*/ 3310 h 10000"/>
                  <a:gd name="connsiteX29" fmla="*/ 6252 w 9988"/>
                  <a:gd name="connsiteY29" fmla="*/ 3191 h 10000"/>
                  <a:gd name="connsiteX30" fmla="*/ 6338 w 9988"/>
                  <a:gd name="connsiteY30" fmla="*/ 3057 h 10000"/>
                  <a:gd name="connsiteX31" fmla="*/ 6771 w 9988"/>
                  <a:gd name="connsiteY31" fmla="*/ 2744 h 10000"/>
                  <a:gd name="connsiteX32" fmla="*/ 6771 w 9988"/>
                  <a:gd name="connsiteY32" fmla="*/ 2610 h 10000"/>
                  <a:gd name="connsiteX33" fmla="*/ 7077 w 9988"/>
                  <a:gd name="connsiteY33" fmla="*/ 2426 h 10000"/>
                  <a:gd name="connsiteX34" fmla="*/ 7897 w 9988"/>
                  <a:gd name="connsiteY34" fmla="*/ 2178 h 10000"/>
                  <a:gd name="connsiteX35" fmla="*/ 8390 w 9988"/>
                  <a:gd name="connsiteY35" fmla="*/ 2315 h 10000"/>
                  <a:gd name="connsiteX36" fmla="*/ 9958 w 9988"/>
                  <a:gd name="connsiteY36" fmla="*/ 3830 h 10000"/>
                  <a:gd name="connsiteX37" fmla="*/ 9197 w 9988"/>
                  <a:gd name="connsiteY37" fmla="*/ 6044 h 10000"/>
                  <a:gd name="connsiteX38" fmla="*/ 6469 w 9988"/>
                  <a:gd name="connsiteY38" fmla="*/ 8676 h 10000"/>
                  <a:gd name="connsiteX39" fmla="*/ 1518 w 9988"/>
                  <a:gd name="connsiteY39" fmla="*/ 9986 h 10000"/>
                  <a:gd name="connsiteX40" fmla="*/ 347 w 9988"/>
                  <a:gd name="connsiteY40" fmla="*/ 7900 h 10000"/>
                  <a:gd name="connsiteX41" fmla="*/ 1 w 9988"/>
                  <a:gd name="connsiteY41" fmla="*/ 4789 h 10000"/>
                  <a:gd name="connsiteX42" fmla="*/ 315 w 9988"/>
                  <a:gd name="connsiteY42" fmla="*/ 5475 h 10000"/>
                  <a:gd name="connsiteX43" fmla="*/ 544 w 9988"/>
                  <a:gd name="connsiteY43" fmla="*/ 6198 h 10000"/>
                  <a:gd name="connsiteX44" fmla="*/ 858 w 9988"/>
                  <a:gd name="connsiteY44" fmla="*/ 6497 h 10000"/>
                  <a:gd name="connsiteX45" fmla="*/ 875 w 9988"/>
                  <a:gd name="connsiteY45" fmla="*/ 5957 h 10000"/>
                  <a:gd name="connsiteX46" fmla="*/ 690 w 9988"/>
                  <a:gd name="connsiteY46" fmla="*/ 5268 h 10000"/>
                  <a:gd name="connsiteX47" fmla="*/ 1072 w 9988"/>
                  <a:gd name="connsiteY47" fmla="*/ 3834 h 10000"/>
                  <a:gd name="connsiteX0" fmla="*/ 1073 w 10000"/>
                  <a:gd name="connsiteY0" fmla="*/ 3834 h 10000"/>
                  <a:gd name="connsiteX1" fmla="*/ 1313 w 10000"/>
                  <a:gd name="connsiteY1" fmla="*/ 2691 h 10000"/>
                  <a:gd name="connsiteX2" fmla="*/ 1674 w 10000"/>
                  <a:gd name="connsiteY2" fmla="*/ 1381 h 10000"/>
                  <a:gd name="connsiteX3" fmla="*/ 1673 w 10000"/>
                  <a:gd name="connsiteY3" fmla="*/ 718 h 10000"/>
                  <a:gd name="connsiteX4" fmla="*/ 2804 w 10000"/>
                  <a:gd name="connsiteY4" fmla="*/ 102 h 10000"/>
                  <a:gd name="connsiteX5" fmla="*/ 5087 w 10000"/>
                  <a:gd name="connsiteY5" fmla="*/ 94 h 10000"/>
                  <a:gd name="connsiteX6" fmla="*/ 5307 w 10000"/>
                  <a:gd name="connsiteY6" fmla="*/ 1006 h 10000"/>
                  <a:gd name="connsiteX7" fmla="*/ 6085 w 10000"/>
                  <a:gd name="connsiteY7" fmla="*/ 1373 h 10000"/>
                  <a:gd name="connsiteX8" fmla="*/ 5692 w 10000"/>
                  <a:gd name="connsiteY8" fmla="*/ 1428 h 10000"/>
                  <a:gd name="connsiteX9" fmla="*/ 5635 w 10000"/>
                  <a:gd name="connsiteY9" fmla="*/ 1552 h 10000"/>
                  <a:gd name="connsiteX10" fmla="*/ 5843 w 10000"/>
                  <a:gd name="connsiteY10" fmla="*/ 1686 h 10000"/>
                  <a:gd name="connsiteX11" fmla="*/ 5235 w 10000"/>
                  <a:gd name="connsiteY11" fmla="*/ 1605 h 10000"/>
                  <a:gd name="connsiteX12" fmla="*/ 5107 w 10000"/>
                  <a:gd name="connsiteY12" fmla="*/ 2007 h 10000"/>
                  <a:gd name="connsiteX13" fmla="*/ 5883 w 10000"/>
                  <a:gd name="connsiteY13" fmla="*/ 2400 h 10000"/>
                  <a:gd name="connsiteX14" fmla="*/ 5490 w 10000"/>
                  <a:gd name="connsiteY14" fmla="*/ 2452 h 10000"/>
                  <a:gd name="connsiteX15" fmla="*/ 4902 w 10000"/>
                  <a:gd name="connsiteY15" fmla="*/ 2587 h 10000"/>
                  <a:gd name="connsiteX16" fmla="*/ 4736 w 10000"/>
                  <a:gd name="connsiteY16" fmla="*/ 3644 h 10000"/>
                  <a:gd name="connsiteX17" fmla="*/ 3909 w 10000"/>
                  <a:gd name="connsiteY17" fmla="*/ 3971 h 10000"/>
                  <a:gd name="connsiteX18" fmla="*/ 3669 w 10000"/>
                  <a:gd name="connsiteY18" fmla="*/ 4761 h 10000"/>
                  <a:gd name="connsiteX19" fmla="*/ 4666 w 10000"/>
                  <a:gd name="connsiteY19" fmla="*/ 5045 h 10000"/>
                  <a:gd name="connsiteX20" fmla="*/ 5322 w 10000"/>
                  <a:gd name="connsiteY20" fmla="*/ 4264 h 10000"/>
                  <a:gd name="connsiteX21" fmla="*/ 4872 w 10000"/>
                  <a:gd name="connsiteY21" fmla="*/ 4026 h 10000"/>
                  <a:gd name="connsiteX22" fmla="*/ 5496 w 10000"/>
                  <a:gd name="connsiteY22" fmla="*/ 4071 h 10000"/>
                  <a:gd name="connsiteX23" fmla="*/ 5600 w 10000"/>
                  <a:gd name="connsiteY23" fmla="*/ 3922 h 10000"/>
                  <a:gd name="connsiteX24" fmla="*/ 4959 w 10000"/>
                  <a:gd name="connsiteY24" fmla="*/ 3712 h 10000"/>
                  <a:gd name="connsiteX25" fmla="*/ 5391 w 10000"/>
                  <a:gd name="connsiteY25" fmla="*/ 3698 h 10000"/>
                  <a:gd name="connsiteX26" fmla="*/ 5843 w 10000"/>
                  <a:gd name="connsiteY26" fmla="*/ 3743 h 10000"/>
                  <a:gd name="connsiteX27" fmla="*/ 6051 w 10000"/>
                  <a:gd name="connsiteY27" fmla="*/ 3519 h 10000"/>
                  <a:gd name="connsiteX28" fmla="*/ 6051 w 10000"/>
                  <a:gd name="connsiteY28" fmla="*/ 3310 h 10000"/>
                  <a:gd name="connsiteX29" fmla="*/ 6260 w 10000"/>
                  <a:gd name="connsiteY29" fmla="*/ 3191 h 10000"/>
                  <a:gd name="connsiteX30" fmla="*/ 6346 w 10000"/>
                  <a:gd name="connsiteY30" fmla="*/ 3057 h 10000"/>
                  <a:gd name="connsiteX31" fmla="*/ 6779 w 10000"/>
                  <a:gd name="connsiteY31" fmla="*/ 2744 h 10000"/>
                  <a:gd name="connsiteX32" fmla="*/ 6779 w 10000"/>
                  <a:gd name="connsiteY32" fmla="*/ 2610 h 10000"/>
                  <a:gd name="connsiteX33" fmla="*/ 7086 w 10000"/>
                  <a:gd name="connsiteY33" fmla="*/ 2426 h 10000"/>
                  <a:gd name="connsiteX34" fmla="*/ 7785 w 10000"/>
                  <a:gd name="connsiteY34" fmla="*/ 2193 h 10000"/>
                  <a:gd name="connsiteX35" fmla="*/ 8400 w 10000"/>
                  <a:gd name="connsiteY35" fmla="*/ 2315 h 10000"/>
                  <a:gd name="connsiteX36" fmla="*/ 9970 w 10000"/>
                  <a:gd name="connsiteY36" fmla="*/ 3830 h 10000"/>
                  <a:gd name="connsiteX37" fmla="*/ 9208 w 10000"/>
                  <a:gd name="connsiteY37" fmla="*/ 6044 h 10000"/>
                  <a:gd name="connsiteX38" fmla="*/ 6477 w 10000"/>
                  <a:gd name="connsiteY38" fmla="*/ 8676 h 10000"/>
                  <a:gd name="connsiteX39" fmla="*/ 1520 w 10000"/>
                  <a:gd name="connsiteY39" fmla="*/ 9986 h 10000"/>
                  <a:gd name="connsiteX40" fmla="*/ 347 w 10000"/>
                  <a:gd name="connsiteY40" fmla="*/ 7900 h 10000"/>
                  <a:gd name="connsiteX41" fmla="*/ 1 w 10000"/>
                  <a:gd name="connsiteY41" fmla="*/ 4789 h 10000"/>
                  <a:gd name="connsiteX42" fmla="*/ 315 w 10000"/>
                  <a:gd name="connsiteY42" fmla="*/ 5475 h 10000"/>
                  <a:gd name="connsiteX43" fmla="*/ 545 w 10000"/>
                  <a:gd name="connsiteY43" fmla="*/ 6198 h 10000"/>
                  <a:gd name="connsiteX44" fmla="*/ 859 w 10000"/>
                  <a:gd name="connsiteY44" fmla="*/ 6497 h 10000"/>
                  <a:gd name="connsiteX45" fmla="*/ 876 w 10000"/>
                  <a:gd name="connsiteY45" fmla="*/ 5957 h 10000"/>
                  <a:gd name="connsiteX46" fmla="*/ 691 w 10000"/>
                  <a:gd name="connsiteY46" fmla="*/ 5268 h 10000"/>
                  <a:gd name="connsiteX47" fmla="*/ 1073 w 10000"/>
                  <a:gd name="connsiteY47" fmla="*/ 3834 h 10000"/>
                  <a:gd name="connsiteX0" fmla="*/ 1073 w 10000"/>
                  <a:gd name="connsiteY0" fmla="*/ 3834 h 10000"/>
                  <a:gd name="connsiteX1" fmla="*/ 1313 w 10000"/>
                  <a:gd name="connsiteY1" fmla="*/ 2691 h 10000"/>
                  <a:gd name="connsiteX2" fmla="*/ 1674 w 10000"/>
                  <a:gd name="connsiteY2" fmla="*/ 1381 h 10000"/>
                  <a:gd name="connsiteX3" fmla="*/ 1673 w 10000"/>
                  <a:gd name="connsiteY3" fmla="*/ 718 h 10000"/>
                  <a:gd name="connsiteX4" fmla="*/ 2804 w 10000"/>
                  <a:gd name="connsiteY4" fmla="*/ 102 h 10000"/>
                  <a:gd name="connsiteX5" fmla="*/ 5087 w 10000"/>
                  <a:gd name="connsiteY5" fmla="*/ 94 h 10000"/>
                  <a:gd name="connsiteX6" fmla="*/ 5307 w 10000"/>
                  <a:gd name="connsiteY6" fmla="*/ 1006 h 10000"/>
                  <a:gd name="connsiteX7" fmla="*/ 6085 w 10000"/>
                  <a:gd name="connsiteY7" fmla="*/ 1373 h 10000"/>
                  <a:gd name="connsiteX8" fmla="*/ 5692 w 10000"/>
                  <a:gd name="connsiteY8" fmla="*/ 1428 h 10000"/>
                  <a:gd name="connsiteX9" fmla="*/ 5635 w 10000"/>
                  <a:gd name="connsiteY9" fmla="*/ 1552 h 10000"/>
                  <a:gd name="connsiteX10" fmla="*/ 5843 w 10000"/>
                  <a:gd name="connsiteY10" fmla="*/ 1686 h 10000"/>
                  <a:gd name="connsiteX11" fmla="*/ 5235 w 10000"/>
                  <a:gd name="connsiteY11" fmla="*/ 1605 h 10000"/>
                  <a:gd name="connsiteX12" fmla="*/ 5107 w 10000"/>
                  <a:gd name="connsiteY12" fmla="*/ 2007 h 10000"/>
                  <a:gd name="connsiteX13" fmla="*/ 5883 w 10000"/>
                  <a:gd name="connsiteY13" fmla="*/ 2400 h 10000"/>
                  <a:gd name="connsiteX14" fmla="*/ 5490 w 10000"/>
                  <a:gd name="connsiteY14" fmla="*/ 2452 h 10000"/>
                  <a:gd name="connsiteX15" fmla="*/ 4902 w 10000"/>
                  <a:gd name="connsiteY15" fmla="*/ 2587 h 10000"/>
                  <a:gd name="connsiteX16" fmla="*/ 4736 w 10000"/>
                  <a:gd name="connsiteY16" fmla="*/ 3644 h 10000"/>
                  <a:gd name="connsiteX17" fmla="*/ 3909 w 10000"/>
                  <a:gd name="connsiteY17" fmla="*/ 3971 h 10000"/>
                  <a:gd name="connsiteX18" fmla="*/ 3669 w 10000"/>
                  <a:gd name="connsiteY18" fmla="*/ 4761 h 10000"/>
                  <a:gd name="connsiteX19" fmla="*/ 4666 w 10000"/>
                  <a:gd name="connsiteY19" fmla="*/ 5045 h 10000"/>
                  <a:gd name="connsiteX20" fmla="*/ 5322 w 10000"/>
                  <a:gd name="connsiteY20" fmla="*/ 4264 h 10000"/>
                  <a:gd name="connsiteX21" fmla="*/ 4872 w 10000"/>
                  <a:gd name="connsiteY21" fmla="*/ 4026 h 10000"/>
                  <a:gd name="connsiteX22" fmla="*/ 5496 w 10000"/>
                  <a:gd name="connsiteY22" fmla="*/ 4071 h 10000"/>
                  <a:gd name="connsiteX23" fmla="*/ 5600 w 10000"/>
                  <a:gd name="connsiteY23" fmla="*/ 3922 h 10000"/>
                  <a:gd name="connsiteX24" fmla="*/ 4959 w 10000"/>
                  <a:gd name="connsiteY24" fmla="*/ 3712 h 10000"/>
                  <a:gd name="connsiteX25" fmla="*/ 5391 w 10000"/>
                  <a:gd name="connsiteY25" fmla="*/ 3698 h 10000"/>
                  <a:gd name="connsiteX26" fmla="*/ 5843 w 10000"/>
                  <a:gd name="connsiteY26" fmla="*/ 3743 h 10000"/>
                  <a:gd name="connsiteX27" fmla="*/ 6051 w 10000"/>
                  <a:gd name="connsiteY27" fmla="*/ 3519 h 10000"/>
                  <a:gd name="connsiteX28" fmla="*/ 6051 w 10000"/>
                  <a:gd name="connsiteY28" fmla="*/ 3310 h 10000"/>
                  <a:gd name="connsiteX29" fmla="*/ 6260 w 10000"/>
                  <a:gd name="connsiteY29" fmla="*/ 3191 h 10000"/>
                  <a:gd name="connsiteX30" fmla="*/ 6346 w 10000"/>
                  <a:gd name="connsiteY30" fmla="*/ 3057 h 10000"/>
                  <a:gd name="connsiteX31" fmla="*/ 6779 w 10000"/>
                  <a:gd name="connsiteY31" fmla="*/ 2744 h 10000"/>
                  <a:gd name="connsiteX32" fmla="*/ 6779 w 10000"/>
                  <a:gd name="connsiteY32" fmla="*/ 2610 h 10000"/>
                  <a:gd name="connsiteX33" fmla="*/ 7086 w 10000"/>
                  <a:gd name="connsiteY33" fmla="*/ 2426 h 10000"/>
                  <a:gd name="connsiteX34" fmla="*/ 7785 w 10000"/>
                  <a:gd name="connsiteY34" fmla="*/ 2193 h 10000"/>
                  <a:gd name="connsiteX35" fmla="*/ 8400 w 10000"/>
                  <a:gd name="connsiteY35" fmla="*/ 2315 h 10000"/>
                  <a:gd name="connsiteX36" fmla="*/ 9970 w 10000"/>
                  <a:gd name="connsiteY36" fmla="*/ 3830 h 10000"/>
                  <a:gd name="connsiteX37" fmla="*/ 9208 w 10000"/>
                  <a:gd name="connsiteY37" fmla="*/ 6044 h 10000"/>
                  <a:gd name="connsiteX38" fmla="*/ 6477 w 10000"/>
                  <a:gd name="connsiteY38" fmla="*/ 8676 h 10000"/>
                  <a:gd name="connsiteX39" fmla="*/ 1520 w 10000"/>
                  <a:gd name="connsiteY39" fmla="*/ 9986 h 10000"/>
                  <a:gd name="connsiteX40" fmla="*/ 347 w 10000"/>
                  <a:gd name="connsiteY40" fmla="*/ 7900 h 10000"/>
                  <a:gd name="connsiteX41" fmla="*/ 1 w 10000"/>
                  <a:gd name="connsiteY41" fmla="*/ 4789 h 10000"/>
                  <a:gd name="connsiteX42" fmla="*/ 315 w 10000"/>
                  <a:gd name="connsiteY42" fmla="*/ 5475 h 10000"/>
                  <a:gd name="connsiteX43" fmla="*/ 545 w 10000"/>
                  <a:gd name="connsiteY43" fmla="*/ 6198 h 10000"/>
                  <a:gd name="connsiteX44" fmla="*/ 842 w 10000"/>
                  <a:gd name="connsiteY44" fmla="*/ 6601 h 10000"/>
                  <a:gd name="connsiteX45" fmla="*/ 876 w 10000"/>
                  <a:gd name="connsiteY45" fmla="*/ 5957 h 10000"/>
                  <a:gd name="connsiteX46" fmla="*/ 691 w 10000"/>
                  <a:gd name="connsiteY46" fmla="*/ 5268 h 10000"/>
                  <a:gd name="connsiteX47" fmla="*/ 1073 w 10000"/>
                  <a:gd name="connsiteY47" fmla="*/ 3834 h 10000"/>
                  <a:gd name="connsiteX0" fmla="*/ 1073 w 10000"/>
                  <a:gd name="connsiteY0" fmla="*/ 3834 h 10026"/>
                  <a:gd name="connsiteX1" fmla="*/ 1313 w 10000"/>
                  <a:gd name="connsiteY1" fmla="*/ 2691 h 10026"/>
                  <a:gd name="connsiteX2" fmla="*/ 1674 w 10000"/>
                  <a:gd name="connsiteY2" fmla="*/ 1381 h 10026"/>
                  <a:gd name="connsiteX3" fmla="*/ 1673 w 10000"/>
                  <a:gd name="connsiteY3" fmla="*/ 718 h 10026"/>
                  <a:gd name="connsiteX4" fmla="*/ 2804 w 10000"/>
                  <a:gd name="connsiteY4" fmla="*/ 102 h 10026"/>
                  <a:gd name="connsiteX5" fmla="*/ 5087 w 10000"/>
                  <a:gd name="connsiteY5" fmla="*/ 94 h 10026"/>
                  <a:gd name="connsiteX6" fmla="*/ 5307 w 10000"/>
                  <a:gd name="connsiteY6" fmla="*/ 1006 h 10026"/>
                  <a:gd name="connsiteX7" fmla="*/ 6085 w 10000"/>
                  <a:gd name="connsiteY7" fmla="*/ 1373 h 10026"/>
                  <a:gd name="connsiteX8" fmla="*/ 5692 w 10000"/>
                  <a:gd name="connsiteY8" fmla="*/ 1428 h 10026"/>
                  <a:gd name="connsiteX9" fmla="*/ 5635 w 10000"/>
                  <a:gd name="connsiteY9" fmla="*/ 1552 h 10026"/>
                  <a:gd name="connsiteX10" fmla="*/ 5843 w 10000"/>
                  <a:gd name="connsiteY10" fmla="*/ 1686 h 10026"/>
                  <a:gd name="connsiteX11" fmla="*/ 5235 w 10000"/>
                  <a:gd name="connsiteY11" fmla="*/ 1605 h 10026"/>
                  <a:gd name="connsiteX12" fmla="*/ 5107 w 10000"/>
                  <a:gd name="connsiteY12" fmla="*/ 2007 h 10026"/>
                  <a:gd name="connsiteX13" fmla="*/ 5883 w 10000"/>
                  <a:gd name="connsiteY13" fmla="*/ 2400 h 10026"/>
                  <a:gd name="connsiteX14" fmla="*/ 5490 w 10000"/>
                  <a:gd name="connsiteY14" fmla="*/ 2452 h 10026"/>
                  <a:gd name="connsiteX15" fmla="*/ 4902 w 10000"/>
                  <a:gd name="connsiteY15" fmla="*/ 2587 h 10026"/>
                  <a:gd name="connsiteX16" fmla="*/ 4736 w 10000"/>
                  <a:gd name="connsiteY16" fmla="*/ 3644 h 10026"/>
                  <a:gd name="connsiteX17" fmla="*/ 3909 w 10000"/>
                  <a:gd name="connsiteY17" fmla="*/ 3971 h 10026"/>
                  <a:gd name="connsiteX18" fmla="*/ 3669 w 10000"/>
                  <a:gd name="connsiteY18" fmla="*/ 4761 h 10026"/>
                  <a:gd name="connsiteX19" fmla="*/ 4666 w 10000"/>
                  <a:gd name="connsiteY19" fmla="*/ 5045 h 10026"/>
                  <a:gd name="connsiteX20" fmla="*/ 5322 w 10000"/>
                  <a:gd name="connsiteY20" fmla="*/ 4264 h 10026"/>
                  <a:gd name="connsiteX21" fmla="*/ 4872 w 10000"/>
                  <a:gd name="connsiteY21" fmla="*/ 4026 h 10026"/>
                  <a:gd name="connsiteX22" fmla="*/ 5496 w 10000"/>
                  <a:gd name="connsiteY22" fmla="*/ 4071 h 10026"/>
                  <a:gd name="connsiteX23" fmla="*/ 5600 w 10000"/>
                  <a:gd name="connsiteY23" fmla="*/ 3922 h 10026"/>
                  <a:gd name="connsiteX24" fmla="*/ 4959 w 10000"/>
                  <a:gd name="connsiteY24" fmla="*/ 3712 h 10026"/>
                  <a:gd name="connsiteX25" fmla="*/ 5391 w 10000"/>
                  <a:gd name="connsiteY25" fmla="*/ 3698 h 10026"/>
                  <a:gd name="connsiteX26" fmla="*/ 5843 w 10000"/>
                  <a:gd name="connsiteY26" fmla="*/ 3743 h 10026"/>
                  <a:gd name="connsiteX27" fmla="*/ 6051 w 10000"/>
                  <a:gd name="connsiteY27" fmla="*/ 3519 h 10026"/>
                  <a:gd name="connsiteX28" fmla="*/ 6051 w 10000"/>
                  <a:gd name="connsiteY28" fmla="*/ 3310 h 10026"/>
                  <a:gd name="connsiteX29" fmla="*/ 6260 w 10000"/>
                  <a:gd name="connsiteY29" fmla="*/ 3191 h 10026"/>
                  <a:gd name="connsiteX30" fmla="*/ 6346 w 10000"/>
                  <a:gd name="connsiteY30" fmla="*/ 3057 h 10026"/>
                  <a:gd name="connsiteX31" fmla="*/ 6779 w 10000"/>
                  <a:gd name="connsiteY31" fmla="*/ 2744 h 10026"/>
                  <a:gd name="connsiteX32" fmla="*/ 6779 w 10000"/>
                  <a:gd name="connsiteY32" fmla="*/ 2610 h 10026"/>
                  <a:gd name="connsiteX33" fmla="*/ 7086 w 10000"/>
                  <a:gd name="connsiteY33" fmla="*/ 2426 h 10026"/>
                  <a:gd name="connsiteX34" fmla="*/ 7785 w 10000"/>
                  <a:gd name="connsiteY34" fmla="*/ 2193 h 10026"/>
                  <a:gd name="connsiteX35" fmla="*/ 8400 w 10000"/>
                  <a:gd name="connsiteY35" fmla="*/ 2315 h 10026"/>
                  <a:gd name="connsiteX36" fmla="*/ 9970 w 10000"/>
                  <a:gd name="connsiteY36" fmla="*/ 3830 h 10026"/>
                  <a:gd name="connsiteX37" fmla="*/ 9208 w 10000"/>
                  <a:gd name="connsiteY37" fmla="*/ 6044 h 10026"/>
                  <a:gd name="connsiteX38" fmla="*/ 6477 w 10000"/>
                  <a:gd name="connsiteY38" fmla="*/ 8676 h 10026"/>
                  <a:gd name="connsiteX39" fmla="*/ 5340 w 10000"/>
                  <a:gd name="connsiteY39" fmla="*/ 9237 h 10026"/>
                  <a:gd name="connsiteX40" fmla="*/ 1520 w 10000"/>
                  <a:gd name="connsiteY40" fmla="*/ 9986 h 10026"/>
                  <a:gd name="connsiteX41" fmla="*/ 347 w 10000"/>
                  <a:gd name="connsiteY41" fmla="*/ 7900 h 10026"/>
                  <a:gd name="connsiteX42" fmla="*/ 1 w 10000"/>
                  <a:gd name="connsiteY42" fmla="*/ 4789 h 10026"/>
                  <a:gd name="connsiteX43" fmla="*/ 315 w 10000"/>
                  <a:gd name="connsiteY43" fmla="*/ 5475 h 10026"/>
                  <a:gd name="connsiteX44" fmla="*/ 545 w 10000"/>
                  <a:gd name="connsiteY44" fmla="*/ 6198 h 10026"/>
                  <a:gd name="connsiteX45" fmla="*/ 842 w 10000"/>
                  <a:gd name="connsiteY45" fmla="*/ 6601 h 10026"/>
                  <a:gd name="connsiteX46" fmla="*/ 876 w 10000"/>
                  <a:gd name="connsiteY46" fmla="*/ 5957 h 10026"/>
                  <a:gd name="connsiteX47" fmla="*/ 691 w 10000"/>
                  <a:gd name="connsiteY47" fmla="*/ 5268 h 10026"/>
                  <a:gd name="connsiteX48" fmla="*/ 1073 w 10000"/>
                  <a:gd name="connsiteY48" fmla="*/ 3834 h 10026"/>
                  <a:gd name="connsiteX0" fmla="*/ 1073 w 10000"/>
                  <a:gd name="connsiteY0" fmla="*/ 3834 h 10026"/>
                  <a:gd name="connsiteX1" fmla="*/ 1313 w 10000"/>
                  <a:gd name="connsiteY1" fmla="*/ 2691 h 10026"/>
                  <a:gd name="connsiteX2" fmla="*/ 1674 w 10000"/>
                  <a:gd name="connsiteY2" fmla="*/ 1381 h 10026"/>
                  <a:gd name="connsiteX3" fmla="*/ 1673 w 10000"/>
                  <a:gd name="connsiteY3" fmla="*/ 718 h 10026"/>
                  <a:gd name="connsiteX4" fmla="*/ 2804 w 10000"/>
                  <a:gd name="connsiteY4" fmla="*/ 102 h 10026"/>
                  <a:gd name="connsiteX5" fmla="*/ 5087 w 10000"/>
                  <a:gd name="connsiteY5" fmla="*/ 94 h 10026"/>
                  <a:gd name="connsiteX6" fmla="*/ 5307 w 10000"/>
                  <a:gd name="connsiteY6" fmla="*/ 1006 h 10026"/>
                  <a:gd name="connsiteX7" fmla="*/ 6085 w 10000"/>
                  <a:gd name="connsiteY7" fmla="*/ 1373 h 10026"/>
                  <a:gd name="connsiteX8" fmla="*/ 5692 w 10000"/>
                  <a:gd name="connsiteY8" fmla="*/ 1428 h 10026"/>
                  <a:gd name="connsiteX9" fmla="*/ 5635 w 10000"/>
                  <a:gd name="connsiteY9" fmla="*/ 1552 h 10026"/>
                  <a:gd name="connsiteX10" fmla="*/ 5843 w 10000"/>
                  <a:gd name="connsiteY10" fmla="*/ 1686 h 10026"/>
                  <a:gd name="connsiteX11" fmla="*/ 5235 w 10000"/>
                  <a:gd name="connsiteY11" fmla="*/ 1605 h 10026"/>
                  <a:gd name="connsiteX12" fmla="*/ 5107 w 10000"/>
                  <a:gd name="connsiteY12" fmla="*/ 2007 h 10026"/>
                  <a:gd name="connsiteX13" fmla="*/ 5883 w 10000"/>
                  <a:gd name="connsiteY13" fmla="*/ 2400 h 10026"/>
                  <a:gd name="connsiteX14" fmla="*/ 5490 w 10000"/>
                  <a:gd name="connsiteY14" fmla="*/ 2452 h 10026"/>
                  <a:gd name="connsiteX15" fmla="*/ 4902 w 10000"/>
                  <a:gd name="connsiteY15" fmla="*/ 2587 h 10026"/>
                  <a:gd name="connsiteX16" fmla="*/ 4736 w 10000"/>
                  <a:gd name="connsiteY16" fmla="*/ 3644 h 10026"/>
                  <a:gd name="connsiteX17" fmla="*/ 3909 w 10000"/>
                  <a:gd name="connsiteY17" fmla="*/ 3971 h 10026"/>
                  <a:gd name="connsiteX18" fmla="*/ 3669 w 10000"/>
                  <a:gd name="connsiteY18" fmla="*/ 4761 h 10026"/>
                  <a:gd name="connsiteX19" fmla="*/ 4666 w 10000"/>
                  <a:gd name="connsiteY19" fmla="*/ 5045 h 10026"/>
                  <a:gd name="connsiteX20" fmla="*/ 5322 w 10000"/>
                  <a:gd name="connsiteY20" fmla="*/ 4264 h 10026"/>
                  <a:gd name="connsiteX21" fmla="*/ 4872 w 10000"/>
                  <a:gd name="connsiteY21" fmla="*/ 4026 h 10026"/>
                  <a:gd name="connsiteX22" fmla="*/ 5496 w 10000"/>
                  <a:gd name="connsiteY22" fmla="*/ 4071 h 10026"/>
                  <a:gd name="connsiteX23" fmla="*/ 5600 w 10000"/>
                  <a:gd name="connsiteY23" fmla="*/ 3922 h 10026"/>
                  <a:gd name="connsiteX24" fmla="*/ 4959 w 10000"/>
                  <a:gd name="connsiteY24" fmla="*/ 3712 h 10026"/>
                  <a:gd name="connsiteX25" fmla="*/ 5391 w 10000"/>
                  <a:gd name="connsiteY25" fmla="*/ 3698 h 10026"/>
                  <a:gd name="connsiteX26" fmla="*/ 5843 w 10000"/>
                  <a:gd name="connsiteY26" fmla="*/ 3743 h 10026"/>
                  <a:gd name="connsiteX27" fmla="*/ 6051 w 10000"/>
                  <a:gd name="connsiteY27" fmla="*/ 3519 h 10026"/>
                  <a:gd name="connsiteX28" fmla="*/ 6051 w 10000"/>
                  <a:gd name="connsiteY28" fmla="*/ 3310 h 10026"/>
                  <a:gd name="connsiteX29" fmla="*/ 6260 w 10000"/>
                  <a:gd name="connsiteY29" fmla="*/ 3191 h 10026"/>
                  <a:gd name="connsiteX30" fmla="*/ 6346 w 10000"/>
                  <a:gd name="connsiteY30" fmla="*/ 3057 h 10026"/>
                  <a:gd name="connsiteX31" fmla="*/ 6779 w 10000"/>
                  <a:gd name="connsiteY31" fmla="*/ 2744 h 10026"/>
                  <a:gd name="connsiteX32" fmla="*/ 6779 w 10000"/>
                  <a:gd name="connsiteY32" fmla="*/ 2610 h 10026"/>
                  <a:gd name="connsiteX33" fmla="*/ 7086 w 10000"/>
                  <a:gd name="connsiteY33" fmla="*/ 2426 h 10026"/>
                  <a:gd name="connsiteX34" fmla="*/ 7785 w 10000"/>
                  <a:gd name="connsiteY34" fmla="*/ 2193 h 10026"/>
                  <a:gd name="connsiteX35" fmla="*/ 8400 w 10000"/>
                  <a:gd name="connsiteY35" fmla="*/ 2315 h 10026"/>
                  <a:gd name="connsiteX36" fmla="*/ 9970 w 10000"/>
                  <a:gd name="connsiteY36" fmla="*/ 3830 h 10026"/>
                  <a:gd name="connsiteX37" fmla="*/ 9208 w 10000"/>
                  <a:gd name="connsiteY37" fmla="*/ 6044 h 10026"/>
                  <a:gd name="connsiteX38" fmla="*/ 6477 w 10000"/>
                  <a:gd name="connsiteY38" fmla="*/ 8676 h 10026"/>
                  <a:gd name="connsiteX39" fmla="*/ 5340 w 10000"/>
                  <a:gd name="connsiteY39" fmla="*/ 9237 h 10026"/>
                  <a:gd name="connsiteX40" fmla="*/ 1520 w 10000"/>
                  <a:gd name="connsiteY40" fmla="*/ 9986 h 10026"/>
                  <a:gd name="connsiteX41" fmla="*/ 347 w 10000"/>
                  <a:gd name="connsiteY41" fmla="*/ 7900 h 10026"/>
                  <a:gd name="connsiteX42" fmla="*/ 1 w 10000"/>
                  <a:gd name="connsiteY42" fmla="*/ 4789 h 10026"/>
                  <a:gd name="connsiteX43" fmla="*/ 315 w 10000"/>
                  <a:gd name="connsiteY43" fmla="*/ 5475 h 10026"/>
                  <a:gd name="connsiteX44" fmla="*/ 545 w 10000"/>
                  <a:gd name="connsiteY44" fmla="*/ 6198 h 10026"/>
                  <a:gd name="connsiteX45" fmla="*/ 842 w 10000"/>
                  <a:gd name="connsiteY45" fmla="*/ 6601 h 10026"/>
                  <a:gd name="connsiteX46" fmla="*/ 876 w 10000"/>
                  <a:gd name="connsiteY46" fmla="*/ 5957 h 10026"/>
                  <a:gd name="connsiteX47" fmla="*/ 691 w 10000"/>
                  <a:gd name="connsiteY47" fmla="*/ 5268 h 10026"/>
                  <a:gd name="connsiteX48" fmla="*/ 1073 w 10000"/>
                  <a:gd name="connsiteY48" fmla="*/ 3834 h 10026"/>
                  <a:gd name="connsiteX0" fmla="*/ 1073 w 10000"/>
                  <a:gd name="connsiteY0" fmla="*/ 3834 h 10026"/>
                  <a:gd name="connsiteX1" fmla="*/ 1313 w 10000"/>
                  <a:gd name="connsiteY1" fmla="*/ 2691 h 10026"/>
                  <a:gd name="connsiteX2" fmla="*/ 1674 w 10000"/>
                  <a:gd name="connsiteY2" fmla="*/ 1381 h 10026"/>
                  <a:gd name="connsiteX3" fmla="*/ 1673 w 10000"/>
                  <a:gd name="connsiteY3" fmla="*/ 718 h 10026"/>
                  <a:gd name="connsiteX4" fmla="*/ 2804 w 10000"/>
                  <a:gd name="connsiteY4" fmla="*/ 102 h 10026"/>
                  <a:gd name="connsiteX5" fmla="*/ 5087 w 10000"/>
                  <a:gd name="connsiteY5" fmla="*/ 94 h 10026"/>
                  <a:gd name="connsiteX6" fmla="*/ 5307 w 10000"/>
                  <a:gd name="connsiteY6" fmla="*/ 1006 h 10026"/>
                  <a:gd name="connsiteX7" fmla="*/ 6085 w 10000"/>
                  <a:gd name="connsiteY7" fmla="*/ 1373 h 10026"/>
                  <a:gd name="connsiteX8" fmla="*/ 5692 w 10000"/>
                  <a:gd name="connsiteY8" fmla="*/ 1428 h 10026"/>
                  <a:gd name="connsiteX9" fmla="*/ 5635 w 10000"/>
                  <a:gd name="connsiteY9" fmla="*/ 1552 h 10026"/>
                  <a:gd name="connsiteX10" fmla="*/ 5843 w 10000"/>
                  <a:gd name="connsiteY10" fmla="*/ 1686 h 10026"/>
                  <a:gd name="connsiteX11" fmla="*/ 5235 w 10000"/>
                  <a:gd name="connsiteY11" fmla="*/ 1605 h 10026"/>
                  <a:gd name="connsiteX12" fmla="*/ 5107 w 10000"/>
                  <a:gd name="connsiteY12" fmla="*/ 2007 h 10026"/>
                  <a:gd name="connsiteX13" fmla="*/ 5883 w 10000"/>
                  <a:gd name="connsiteY13" fmla="*/ 2400 h 10026"/>
                  <a:gd name="connsiteX14" fmla="*/ 5490 w 10000"/>
                  <a:gd name="connsiteY14" fmla="*/ 2452 h 10026"/>
                  <a:gd name="connsiteX15" fmla="*/ 4902 w 10000"/>
                  <a:gd name="connsiteY15" fmla="*/ 2587 h 10026"/>
                  <a:gd name="connsiteX16" fmla="*/ 4736 w 10000"/>
                  <a:gd name="connsiteY16" fmla="*/ 3644 h 10026"/>
                  <a:gd name="connsiteX17" fmla="*/ 3909 w 10000"/>
                  <a:gd name="connsiteY17" fmla="*/ 3971 h 10026"/>
                  <a:gd name="connsiteX18" fmla="*/ 3669 w 10000"/>
                  <a:gd name="connsiteY18" fmla="*/ 4761 h 10026"/>
                  <a:gd name="connsiteX19" fmla="*/ 4666 w 10000"/>
                  <a:gd name="connsiteY19" fmla="*/ 5045 h 10026"/>
                  <a:gd name="connsiteX20" fmla="*/ 5322 w 10000"/>
                  <a:gd name="connsiteY20" fmla="*/ 4264 h 10026"/>
                  <a:gd name="connsiteX21" fmla="*/ 4872 w 10000"/>
                  <a:gd name="connsiteY21" fmla="*/ 4026 h 10026"/>
                  <a:gd name="connsiteX22" fmla="*/ 5496 w 10000"/>
                  <a:gd name="connsiteY22" fmla="*/ 4071 h 10026"/>
                  <a:gd name="connsiteX23" fmla="*/ 5600 w 10000"/>
                  <a:gd name="connsiteY23" fmla="*/ 3922 h 10026"/>
                  <a:gd name="connsiteX24" fmla="*/ 4959 w 10000"/>
                  <a:gd name="connsiteY24" fmla="*/ 3712 h 10026"/>
                  <a:gd name="connsiteX25" fmla="*/ 5391 w 10000"/>
                  <a:gd name="connsiteY25" fmla="*/ 3698 h 10026"/>
                  <a:gd name="connsiteX26" fmla="*/ 5843 w 10000"/>
                  <a:gd name="connsiteY26" fmla="*/ 3743 h 10026"/>
                  <a:gd name="connsiteX27" fmla="*/ 6051 w 10000"/>
                  <a:gd name="connsiteY27" fmla="*/ 3519 h 10026"/>
                  <a:gd name="connsiteX28" fmla="*/ 6051 w 10000"/>
                  <a:gd name="connsiteY28" fmla="*/ 3310 h 10026"/>
                  <a:gd name="connsiteX29" fmla="*/ 6260 w 10000"/>
                  <a:gd name="connsiteY29" fmla="*/ 3191 h 10026"/>
                  <a:gd name="connsiteX30" fmla="*/ 6346 w 10000"/>
                  <a:gd name="connsiteY30" fmla="*/ 3057 h 10026"/>
                  <a:gd name="connsiteX31" fmla="*/ 6779 w 10000"/>
                  <a:gd name="connsiteY31" fmla="*/ 2744 h 10026"/>
                  <a:gd name="connsiteX32" fmla="*/ 6779 w 10000"/>
                  <a:gd name="connsiteY32" fmla="*/ 2610 h 10026"/>
                  <a:gd name="connsiteX33" fmla="*/ 7086 w 10000"/>
                  <a:gd name="connsiteY33" fmla="*/ 2426 h 10026"/>
                  <a:gd name="connsiteX34" fmla="*/ 7785 w 10000"/>
                  <a:gd name="connsiteY34" fmla="*/ 2193 h 10026"/>
                  <a:gd name="connsiteX35" fmla="*/ 8400 w 10000"/>
                  <a:gd name="connsiteY35" fmla="*/ 2315 h 10026"/>
                  <a:gd name="connsiteX36" fmla="*/ 9970 w 10000"/>
                  <a:gd name="connsiteY36" fmla="*/ 3830 h 10026"/>
                  <a:gd name="connsiteX37" fmla="*/ 9208 w 10000"/>
                  <a:gd name="connsiteY37" fmla="*/ 6044 h 10026"/>
                  <a:gd name="connsiteX38" fmla="*/ 6477 w 10000"/>
                  <a:gd name="connsiteY38" fmla="*/ 8676 h 10026"/>
                  <a:gd name="connsiteX39" fmla="*/ 5340 w 10000"/>
                  <a:gd name="connsiteY39" fmla="*/ 9237 h 10026"/>
                  <a:gd name="connsiteX40" fmla="*/ 1520 w 10000"/>
                  <a:gd name="connsiteY40" fmla="*/ 9986 h 10026"/>
                  <a:gd name="connsiteX41" fmla="*/ 347 w 10000"/>
                  <a:gd name="connsiteY41" fmla="*/ 7900 h 10026"/>
                  <a:gd name="connsiteX42" fmla="*/ 1 w 10000"/>
                  <a:gd name="connsiteY42" fmla="*/ 4789 h 10026"/>
                  <a:gd name="connsiteX43" fmla="*/ 315 w 10000"/>
                  <a:gd name="connsiteY43" fmla="*/ 5475 h 10026"/>
                  <a:gd name="connsiteX44" fmla="*/ 545 w 10000"/>
                  <a:gd name="connsiteY44" fmla="*/ 6198 h 10026"/>
                  <a:gd name="connsiteX45" fmla="*/ 842 w 10000"/>
                  <a:gd name="connsiteY45" fmla="*/ 6601 h 10026"/>
                  <a:gd name="connsiteX46" fmla="*/ 876 w 10000"/>
                  <a:gd name="connsiteY46" fmla="*/ 5957 h 10026"/>
                  <a:gd name="connsiteX47" fmla="*/ 691 w 10000"/>
                  <a:gd name="connsiteY47" fmla="*/ 5268 h 10026"/>
                  <a:gd name="connsiteX48" fmla="*/ 1073 w 10000"/>
                  <a:gd name="connsiteY48" fmla="*/ 3834 h 10026"/>
                  <a:gd name="connsiteX0" fmla="*/ 1073 w 9989"/>
                  <a:gd name="connsiteY0" fmla="*/ 3834 h 10026"/>
                  <a:gd name="connsiteX1" fmla="*/ 1313 w 9989"/>
                  <a:gd name="connsiteY1" fmla="*/ 2691 h 10026"/>
                  <a:gd name="connsiteX2" fmla="*/ 1674 w 9989"/>
                  <a:gd name="connsiteY2" fmla="*/ 1381 h 10026"/>
                  <a:gd name="connsiteX3" fmla="*/ 1673 w 9989"/>
                  <a:gd name="connsiteY3" fmla="*/ 718 h 10026"/>
                  <a:gd name="connsiteX4" fmla="*/ 2804 w 9989"/>
                  <a:gd name="connsiteY4" fmla="*/ 102 h 10026"/>
                  <a:gd name="connsiteX5" fmla="*/ 5087 w 9989"/>
                  <a:gd name="connsiteY5" fmla="*/ 94 h 10026"/>
                  <a:gd name="connsiteX6" fmla="*/ 5307 w 9989"/>
                  <a:gd name="connsiteY6" fmla="*/ 1006 h 10026"/>
                  <a:gd name="connsiteX7" fmla="*/ 6085 w 9989"/>
                  <a:gd name="connsiteY7" fmla="*/ 1373 h 10026"/>
                  <a:gd name="connsiteX8" fmla="*/ 5692 w 9989"/>
                  <a:gd name="connsiteY8" fmla="*/ 1428 h 10026"/>
                  <a:gd name="connsiteX9" fmla="*/ 5635 w 9989"/>
                  <a:gd name="connsiteY9" fmla="*/ 1552 h 10026"/>
                  <a:gd name="connsiteX10" fmla="*/ 5843 w 9989"/>
                  <a:gd name="connsiteY10" fmla="*/ 1686 h 10026"/>
                  <a:gd name="connsiteX11" fmla="*/ 5235 w 9989"/>
                  <a:gd name="connsiteY11" fmla="*/ 1605 h 10026"/>
                  <a:gd name="connsiteX12" fmla="*/ 5107 w 9989"/>
                  <a:gd name="connsiteY12" fmla="*/ 2007 h 10026"/>
                  <a:gd name="connsiteX13" fmla="*/ 5883 w 9989"/>
                  <a:gd name="connsiteY13" fmla="*/ 2400 h 10026"/>
                  <a:gd name="connsiteX14" fmla="*/ 5490 w 9989"/>
                  <a:gd name="connsiteY14" fmla="*/ 2452 h 10026"/>
                  <a:gd name="connsiteX15" fmla="*/ 4902 w 9989"/>
                  <a:gd name="connsiteY15" fmla="*/ 2587 h 10026"/>
                  <a:gd name="connsiteX16" fmla="*/ 4736 w 9989"/>
                  <a:gd name="connsiteY16" fmla="*/ 3644 h 10026"/>
                  <a:gd name="connsiteX17" fmla="*/ 3909 w 9989"/>
                  <a:gd name="connsiteY17" fmla="*/ 3971 h 10026"/>
                  <a:gd name="connsiteX18" fmla="*/ 3669 w 9989"/>
                  <a:gd name="connsiteY18" fmla="*/ 4761 h 10026"/>
                  <a:gd name="connsiteX19" fmla="*/ 4666 w 9989"/>
                  <a:gd name="connsiteY19" fmla="*/ 5045 h 10026"/>
                  <a:gd name="connsiteX20" fmla="*/ 5322 w 9989"/>
                  <a:gd name="connsiteY20" fmla="*/ 4264 h 10026"/>
                  <a:gd name="connsiteX21" fmla="*/ 4872 w 9989"/>
                  <a:gd name="connsiteY21" fmla="*/ 4026 h 10026"/>
                  <a:gd name="connsiteX22" fmla="*/ 5496 w 9989"/>
                  <a:gd name="connsiteY22" fmla="*/ 4071 h 10026"/>
                  <a:gd name="connsiteX23" fmla="*/ 5600 w 9989"/>
                  <a:gd name="connsiteY23" fmla="*/ 3922 h 10026"/>
                  <a:gd name="connsiteX24" fmla="*/ 4959 w 9989"/>
                  <a:gd name="connsiteY24" fmla="*/ 3712 h 10026"/>
                  <a:gd name="connsiteX25" fmla="*/ 5391 w 9989"/>
                  <a:gd name="connsiteY25" fmla="*/ 3698 h 10026"/>
                  <a:gd name="connsiteX26" fmla="*/ 5843 w 9989"/>
                  <a:gd name="connsiteY26" fmla="*/ 3743 h 10026"/>
                  <a:gd name="connsiteX27" fmla="*/ 6051 w 9989"/>
                  <a:gd name="connsiteY27" fmla="*/ 3519 h 10026"/>
                  <a:gd name="connsiteX28" fmla="*/ 6051 w 9989"/>
                  <a:gd name="connsiteY28" fmla="*/ 3310 h 10026"/>
                  <a:gd name="connsiteX29" fmla="*/ 6260 w 9989"/>
                  <a:gd name="connsiteY29" fmla="*/ 3191 h 10026"/>
                  <a:gd name="connsiteX30" fmla="*/ 6346 w 9989"/>
                  <a:gd name="connsiteY30" fmla="*/ 3057 h 10026"/>
                  <a:gd name="connsiteX31" fmla="*/ 6779 w 9989"/>
                  <a:gd name="connsiteY31" fmla="*/ 2744 h 10026"/>
                  <a:gd name="connsiteX32" fmla="*/ 6779 w 9989"/>
                  <a:gd name="connsiteY32" fmla="*/ 2610 h 10026"/>
                  <a:gd name="connsiteX33" fmla="*/ 7086 w 9989"/>
                  <a:gd name="connsiteY33" fmla="*/ 2426 h 10026"/>
                  <a:gd name="connsiteX34" fmla="*/ 7785 w 9989"/>
                  <a:gd name="connsiteY34" fmla="*/ 2193 h 10026"/>
                  <a:gd name="connsiteX35" fmla="*/ 8400 w 9989"/>
                  <a:gd name="connsiteY35" fmla="*/ 2315 h 10026"/>
                  <a:gd name="connsiteX36" fmla="*/ 9970 w 9989"/>
                  <a:gd name="connsiteY36" fmla="*/ 3830 h 10026"/>
                  <a:gd name="connsiteX37" fmla="*/ 9208 w 9989"/>
                  <a:gd name="connsiteY37" fmla="*/ 6044 h 10026"/>
                  <a:gd name="connsiteX38" fmla="*/ 8028 w 9989"/>
                  <a:gd name="connsiteY38" fmla="*/ 7508 h 10026"/>
                  <a:gd name="connsiteX39" fmla="*/ 6477 w 9989"/>
                  <a:gd name="connsiteY39" fmla="*/ 8676 h 10026"/>
                  <a:gd name="connsiteX40" fmla="*/ 5340 w 9989"/>
                  <a:gd name="connsiteY40" fmla="*/ 9237 h 10026"/>
                  <a:gd name="connsiteX41" fmla="*/ 1520 w 9989"/>
                  <a:gd name="connsiteY41" fmla="*/ 9986 h 10026"/>
                  <a:gd name="connsiteX42" fmla="*/ 347 w 9989"/>
                  <a:gd name="connsiteY42" fmla="*/ 7900 h 10026"/>
                  <a:gd name="connsiteX43" fmla="*/ 1 w 9989"/>
                  <a:gd name="connsiteY43" fmla="*/ 4789 h 10026"/>
                  <a:gd name="connsiteX44" fmla="*/ 315 w 9989"/>
                  <a:gd name="connsiteY44" fmla="*/ 5475 h 10026"/>
                  <a:gd name="connsiteX45" fmla="*/ 545 w 9989"/>
                  <a:gd name="connsiteY45" fmla="*/ 6198 h 10026"/>
                  <a:gd name="connsiteX46" fmla="*/ 842 w 9989"/>
                  <a:gd name="connsiteY46" fmla="*/ 6601 h 10026"/>
                  <a:gd name="connsiteX47" fmla="*/ 876 w 9989"/>
                  <a:gd name="connsiteY47" fmla="*/ 5957 h 10026"/>
                  <a:gd name="connsiteX48" fmla="*/ 691 w 9989"/>
                  <a:gd name="connsiteY48" fmla="*/ 5268 h 10026"/>
                  <a:gd name="connsiteX49" fmla="*/ 1073 w 9989"/>
                  <a:gd name="connsiteY49" fmla="*/ 3834 h 10026"/>
                  <a:gd name="connsiteX0" fmla="*/ 1074 w 10000"/>
                  <a:gd name="connsiteY0" fmla="*/ 3824 h 10000"/>
                  <a:gd name="connsiteX1" fmla="*/ 1314 w 10000"/>
                  <a:gd name="connsiteY1" fmla="*/ 2684 h 10000"/>
                  <a:gd name="connsiteX2" fmla="*/ 1676 w 10000"/>
                  <a:gd name="connsiteY2" fmla="*/ 1377 h 10000"/>
                  <a:gd name="connsiteX3" fmla="*/ 1675 w 10000"/>
                  <a:gd name="connsiteY3" fmla="*/ 716 h 10000"/>
                  <a:gd name="connsiteX4" fmla="*/ 2807 w 10000"/>
                  <a:gd name="connsiteY4" fmla="*/ 102 h 10000"/>
                  <a:gd name="connsiteX5" fmla="*/ 5093 w 10000"/>
                  <a:gd name="connsiteY5" fmla="*/ 94 h 10000"/>
                  <a:gd name="connsiteX6" fmla="*/ 5313 w 10000"/>
                  <a:gd name="connsiteY6" fmla="*/ 1003 h 10000"/>
                  <a:gd name="connsiteX7" fmla="*/ 6092 w 10000"/>
                  <a:gd name="connsiteY7" fmla="*/ 1369 h 10000"/>
                  <a:gd name="connsiteX8" fmla="*/ 5698 w 10000"/>
                  <a:gd name="connsiteY8" fmla="*/ 1424 h 10000"/>
                  <a:gd name="connsiteX9" fmla="*/ 5641 w 10000"/>
                  <a:gd name="connsiteY9" fmla="*/ 1548 h 10000"/>
                  <a:gd name="connsiteX10" fmla="*/ 5849 w 10000"/>
                  <a:gd name="connsiteY10" fmla="*/ 1682 h 10000"/>
                  <a:gd name="connsiteX11" fmla="*/ 5241 w 10000"/>
                  <a:gd name="connsiteY11" fmla="*/ 1601 h 10000"/>
                  <a:gd name="connsiteX12" fmla="*/ 5113 w 10000"/>
                  <a:gd name="connsiteY12" fmla="*/ 2002 h 10000"/>
                  <a:gd name="connsiteX13" fmla="*/ 5889 w 10000"/>
                  <a:gd name="connsiteY13" fmla="*/ 2394 h 10000"/>
                  <a:gd name="connsiteX14" fmla="*/ 5496 w 10000"/>
                  <a:gd name="connsiteY14" fmla="*/ 2446 h 10000"/>
                  <a:gd name="connsiteX15" fmla="*/ 4907 w 10000"/>
                  <a:gd name="connsiteY15" fmla="*/ 2580 h 10000"/>
                  <a:gd name="connsiteX16" fmla="*/ 4741 w 10000"/>
                  <a:gd name="connsiteY16" fmla="*/ 3635 h 10000"/>
                  <a:gd name="connsiteX17" fmla="*/ 3913 w 10000"/>
                  <a:gd name="connsiteY17" fmla="*/ 3961 h 10000"/>
                  <a:gd name="connsiteX18" fmla="*/ 3673 w 10000"/>
                  <a:gd name="connsiteY18" fmla="*/ 4749 h 10000"/>
                  <a:gd name="connsiteX19" fmla="*/ 4671 w 10000"/>
                  <a:gd name="connsiteY19" fmla="*/ 5032 h 10000"/>
                  <a:gd name="connsiteX20" fmla="*/ 5328 w 10000"/>
                  <a:gd name="connsiteY20" fmla="*/ 4253 h 10000"/>
                  <a:gd name="connsiteX21" fmla="*/ 4877 w 10000"/>
                  <a:gd name="connsiteY21" fmla="*/ 4016 h 10000"/>
                  <a:gd name="connsiteX22" fmla="*/ 5502 w 10000"/>
                  <a:gd name="connsiteY22" fmla="*/ 4060 h 10000"/>
                  <a:gd name="connsiteX23" fmla="*/ 5606 w 10000"/>
                  <a:gd name="connsiteY23" fmla="*/ 3912 h 10000"/>
                  <a:gd name="connsiteX24" fmla="*/ 4964 w 10000"/>
                  <a:gd name="connsiteY24" fmla="*/ 3702 h 10000"/>
                  <a:gd name="connsiteX25" fmla="*/ 5397 w 10000"/>
                  <a:gd name="connsiteY25" fmla="*/ 3688 h 10000"/>
                  <a:gd name="connsiteX26" fmla="*/ 5849 w 10000"/>
                  <a:gd name="connsiteY26" fmla="*/ 3733 h 10000"/>
                  <a:gd name="connsiteX27" fmla="*/ 6058 w 10000"/>
                  <a:gd name="connsiteY27" fmla="*/ 3510 h 10000"/>
                  <a:gd name="connsiteX28" fmla="*/ 6058 w 10000"/>
                  <a:gd name="connsiteY28" fmla="*/ 3301 h 10000"/>
                  <a:gd name="connsiteX29" fmla="*/ 6267 w 10000"/>
                  <a:gd name="connsiteY29" fmla="*/ 3183 h 10000"/>
                  <a:gd name="connsiteX30" fmla="*/ 6353 w 10000"/>
                  <a:gd name="connsiteY30" fmla="*/ 3049 h 10000"/>
                  <a:gd name="connsiteX31" fmla="*/ 6786 w 10000"/>
                  <a:gd name="connsiteY31" fmla="*/ 2737 h 10000"/>
                  <a:gd name="connsiteX32" fmla="*/ 6786 w 10000"/>
                  <a:gd name="connsiteY32" fmla="*/ 2603 h 10000"/>
                  <a:gd name="connsiteX33" fmla="*/ 7094 w 10000"/>
                  <a:gd name="connsiteY33" fmla="*/ 2420 h 10000"/>
                  <a:gd name="connsiteX34" fmla="*/ 7794 w 10000"/>
                  <a:gd name="connsiteY34" fmla="*/ 2187 h 10000"/>
                  <a:gd name="connsiteX35" fmla="*/ 8409 w 10000"/>
                  <a:gd name="connsiteY35" fmla="*/ 2309 h 10000"/>
                  <a:gd name="connsiteX36" fmla="*/ 9981 w 10000"/>
                  <a:gd name="connsiteY36" fmla="*/ 3820 h 10000"/>
                  <a:gd name="connsiteX37" fmla="*/ 9218 w 10000"/>
                  <a:gd name="connsiteY37" fmla="*/ 6028 h 10000"/>
                  <a:gd name="connsiteX38" fmla="*/ 8037 w 10000"/>
                  <a:gd name="connsiteY38" fmla="*/ 7489 h 10000"/>
                  <a:gd name="connsiteX39" fmla="*/ 6484 w 10000"/>
                  <a:gd name="connsiteY39" fmla="*/ 8654 h 10000"/>
                  <a:gd name="connsiteX40" fmla="*/ 5346 w 10000"/>
                  <a:gd name="connsiteY40" fmla="*/ 9213 h 10000"/>
                  <a:gd name="connsiteX41" fmla="*/ 1522 w 10000"/>
                  <a:gd name="connsiteY41" fmla="*/ 9960 h 10000"/>
                  <a:gd name="connsiteX42" fmla="*/ 347 w 10000"/>
                  <a:gd name="connsiteY42" fmla="*/ 7880 h 10000"/>
                  <a:gd name="connsiteX43" fmla="*/ 1 w 10000"/>
                  <a:gd name="connsiteY43" fmla="*/ 4777 h 10000"/>
                  <a:gd name="connsiteX44" fmla="*/ 315 w 10000"/>
                  <a:gd name="connsiteY44" fmla="*/ 5461 h 10000"/>
                  <a:gd name="connsiteX45" fmla="*/ 546 w 10000"/>
                  <a:gd name="connsiteY45" fmla="*/ 6182 h 10000"/>
                  <a:gd name="connsiteX46" fmla="*/ 843 w 10000"/>
                  <a:gd name="connsiteY46" fmla="*/ 6584 h 10000"/>
                  <a:gd name="connsiteX47" fmla="*/ 877 w 10000"/>
                  <a:gd name="connsiteY47" fmla="*/ 5942 h 10000"/>
                  <a:gd name="connsiteX48" fmla="*/ 692 w 10000"/>
                  <a:gd name="connsiteY48" fmla="*/ 5254 h 10000"/>
                  <a:gd name="connsiteX49" fmla="*/ 1074 w 10000"/>
                  <a:gd name="connsiteY49" fmla="*/ 382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0000" h="10000">
                    <a:moveTo>
                      <a:pt x="1074" y="3824"/>
                    </a:moveTo>
                    <a:cubicBezTo>
                      <a:pt x="1279" y="3356"/>
                      <a:pt x="1116" y="2960"/>
                      <a:pt x="1314" y="2684"/>
                    </a:cubicBezTo>
                    <a:cubicBezTo>
                      <a:pt x="1784" y="2454"/>
                      <a:pt x="1564" y="1573"/>
                      <a:pt x="1676" y="1377"/>
                    </a:cubicBezTo>
                    <a:cubicBezTo>
                      <a:pt x="1779" y="1175"/>
                      <a:pt x="1493" y="848"/>
                      <a:pt x="1675" y="716"/>
                    </a:cubicBezTo>
                    <a:cubicBezTo>
                      <a:pt x="1847" y="572"/>
                      <a:pt x="2237" y="205"/>
                      <a:pt x="2807" y="102"/>
                    </a:cubicBezTo>
                    <a:cubicBezTo>
                      <a:pt x="3378" y="-2"/>
                      <a:pt x="4674" y="-57"/>
                      <a:pt x="5093" y="94"/>
                    </a:cubicBezTo>
                    <a:cubicBezTo>
                      <a:pt x="5510" y="243"/>
                      <a:pt x="5199" y="781"/>
                      <a:pt x="5313" y="1003"/>
                    </a:cubicBezTo>
                    <a:cubicBezTo>
                      <a:pt x="5428" y="1226"/>
                      <a:pt x="6002" y="1285"/>
                      <a:pt x="6092" y="1369"/>
                    </a:cubicBezTo>
                    <a:cubicBezTo>
                      <a:pt x="6182" y="1454"/>
                      <a:pt x="5741" y="1397"/>
                      <a:pt x="5698" y="1424"/>
                    </a:cubicBezTo>
                    <a:cubicBezTo>
                      <a:pt x="5655" y="1451"/>
                      <a:pt x="5616" y="1505"/>
                      <a:pt x="5641" y="1548"/>
                    </a:cubicBezTo>
                    <a:cubicBezTo>
                      <a:pt x="5666" y="1591"/>
                      <a:pt x="5948" y="1671"/>
                      <a:pt x="5849" y="1682"/>
                    </a:cubicBezTo>
                    <a:cubicBezTo>
                      <a:pt x="5751" y="1693"/>
                      <a:pt x="5338" y="1528"/>
                      <a:pt x="5241" y="1601"/>
                    </a:cubicBezTo>
                    <a:cubicBezTo>
                      <a:pt x="5145" y="1674"/>
                      <a:pt x="4997" y="1909"/>
                      <a:pt x="5113" y="2002"/>
                    </a:cubicBezTo>
                    <a:cubicBezTo>
                      <a:pt x="5172" y="2163"/>
                      <a:pt x="5825" y="2320"/>
                      <a:pt x="5889" y="2394"/>
                    </a:cubicBezTo>
                    <a:cubicBezTo>
                      <a:pt x="5953" y="2468"/>
                      <a:pt x="5659" y="2415"/>
                      <a:pt x="5496" y="2446"/>
                    </a:cubicBezTo>
                    <a:cubicBezTo>
                      <a:pt x="5332" y="2477"/>
                      <a:pt x="5051" y="2368"/>
                      <a:pt x="4907" y="2580"/>
                    </a:cubicBezTo>
                    <a:cubicBezTo>
                      <a:pt x="4619" y="2980"/>
                      <a:pt x="4931" y="3317"/>
                      <a:pt x="4741" y="3635"/>
                    </a:cubicBezTo>
                    <a:cubicBezTo>
                      <a:pt x="4372" y="3777"/>
                      <a:pt x="4077" y="3757"/>
                      <a:pt x="3913" y="3961"/>
                    </a:cubicBezTo>
                    <a:cubicBezTo>
                      <a:pt x="3748" y="4164"/>
                      <a:pt x="3547" y="4570"/>
                      <a:pt x="3673" y="4749"/>
                    </a:cubicBezTo>
                    <a:cubicBezTo>
                      <a:pt x="3800" y="4927"/>
                      <a:pt x="4395" y="5115"/>
                      <a:pt x="4671" y="5032"/>
                    </a:cubicBezTo>
                    <a:cubicBezTo>
                      <a:pt x="4946" y="4949"/>
                      <a:pt x="5259" y="4459"/>
                      <a:pt x="5328" y="4253"/>
                    </a:cubicBezTo>
                    <a:cubicBezTo>
                      <a:pt x="5397" y="4046"/>
                      <a:pt x="4770" y="4070"/>
                      <a:pt x="4877" y="4016"/>
                    </a:cubicBezTo>
                    <a:cubicBezTo>
                      <a:pt x="4937" y="3911"/>
                      <a:pt x="5380" y="4077"/>
                      <a:pt x="5502" y="4060"/>
                    </a:cubicBezTo>
                    <a:cubicBezTo>
                      <a:pt x="5623" y="4043"/>
                      <a:pt x="5669" y="3947"/>
                      <a:pt x="5606" y="3912"/>
                    </a:cubicBezTo>
                    <a:cubicBezTo>
                      <a:pt x="5612" y="3814"/>
                      <a:pt x="5204" y="3764"/>
                      <a:pt x="4964" y="3702"/>
                    </a:cubicBezTo>
                    <a:cubicBezTo>
                      <a:pt x="5211" y="3655"/>
                      <a:pt x="5253" y="3681"/>
                      <a:pt x="5397" y="3688"/>
                    </a:cubicBezTo>
                    <a:cubicBezTo>
                      <a:pt x="5542" y="3695"/>
                      <a:pt x="5739" y="3748"/>
                      <a:pt x="5849" y="3733"/>
                    </a:cubicBezTo>
                    <a:cubicBezTo>
                      <a:pt x="5960" y="3718"/>
                      <a:pt x="6023" y="3582"/>
                      <a:pt x="6058" y="3510"/>
                    </a:cubicBezTo>
                    <a:cubicBezTo>
                      <a:pt x="6093" y="3438"/>
                      <a:pt x="6006" y="3353"/>
                      <a:pt x="6058" y="3301"/>
                    </a:cubicBezTo>
                    <a:cubicBezTo>
                      <a:pt x="6110" y="3250"/>
                      <a:pt x="6165" y="3230"/>
                      <a:pt x="6267" y="3183"/>
                    </a:cubicBezTo>
                    <a:cubicBezTo>
                      <a:pt x="6368" y="3136"/>
                      <a:pt x="6237" y="3119"/>
                      <a:pt x="6353" y="3049"/>
                    </a:cubicBezTo>
                    <a:cubicBezTo>
                      <a:pt x="6469" y="2980"/>
                      <a:pt x="6714" y="2811"/>
                      <a:pt x="6786" y="2737"/>
                    </a:cubicBezTo>
                    <a:cubicBezTo>
                      <a:pt x="6859" y="2663"/>
                      <a:pt x="6706" y="2656"/>
                      <a:pt x="6786" y="2603"/>
                    </a:cubicBezTo>
                    <a:cubicBezTo>
                      <a:pt x="6867" y="2550"/>
                      <a:pt x="6926" y="2489"/>
                      <a:pt x="7094" y="2420"/>
                    </a:cubicBezTo>
                    <a:cubicBezTo>
                      <a:pt x="7262" y="2351"/>
                      <a:pt x="7609" y="2215"/>
                      <a:pt x="7794" y="2187"/>
                    </a:cubicBezTo>
                    <a:cubicBezTo>
                      <a:pt x="7979" y="2159"/>
                      <a:pt x="8045" y="2037"/>
                      <a:pt x="8409" y="2309"/>
                    </a:cubicBezTo>
                    <a:cubicBezTo>
                      <a:pt x="8774" y="2581"/>
                      <a:pt x="9847" y="3201"/>
                      <a:pt x="9981" y="3820"/>
                    </a:cubicBezTo>
                    <a:cubicBezTo>
                      <a:pt x="10115" y="4439"/>
                      <a:pt x="9542" y="5417"/>
                      <a:pt x="9218" y="6028"/>
                    </a:cubicBezTo>
                    <a:cubicBezTo>
                      <a:pt x="8894" y="6640"/>
                      <a:pt x="8492" y="7051"/>
                      <a:pt x="8037" y="7489"/>
                    </a:cubicBezTo>
                    <a:cubicBezTo>
                      <a:pt x="7581" y="7926"/>
                      <a:pt x="6880" y="8456"/>
                      <a:pt x="6484" y="8654"/>
                    </a:cubicBezTo>
                    <a:cubicBezTo>
                      <a:pt x="6088" y="8852"/>
                      <a:pt x="5704" y="9055"/>
                      <a:pt x="5346" y="9213"/>
                    </a:cubicBezTo>
                    <a:cubicBezTo>
                      <a:pt x="4519" y="9430"/>
                      <a:pt x="2355" y="10183"/>
                      <a:pt x="1522" y="9960"/>
                    </a:cubicBezTo>
                    <a:cubicBezTo>
                      <a:pt x="689" y="9738"/>
                      <a:pt x="511" y="8370"/>
                      <a:pt x="347" y="7880"/>
                    </a:cubicBezTo>
                    <a:cubicBezTo>
                      <a:pt x="185" y="7390"/>
                      <a:pt x="6" y="5158"/>
                      <a:pt x="1" y="4777"/>
                    </a:cubicBezTo>
                    <a:cubicBezTo>
                      <a:pt x="-4" y="4396"/>
                      <a:pt x="225" y="5226"/>
                      <a:pt x="315" y="5461"/>
                    </a:cubicBezTo>
                    <a:cubicBezTo>
                      <a:pt x="405" y="5695"/>
                      <a:pt x="456" y="6034"/>
                      <a:pt x="546" y="6182"/>
                    </a:cubicBezTo>
                    <a:cubicBezTo>
                      <a:pt x="636" y="6330"/>
                      <a:pt x="800" y="6617"/>
                      <a:pt x="843" y="6584"/>
                    </a:cubicBezTo>
                    <a:cubicBezTo>
                      <a:pt x="972" y="6774"/>
                      <a:pt x="905" y="6146"/>
                      <a:pt x="877" y="5942"/>
                    </a:cubicBezTo>
                    <a:cubicBezTo>
                      <a:pt x="849" y="5737"/>
                      <a:pt x="643" y="5603"/>
                      <a:pt x="692" y="5254"/>
                    </a:cubicBezTo>
                    <a:cubicBezTo>
                      <a:pt x="692" y="5254"/>
                      <a:pt x="860" y="4294"/>
                      <a:pt x="1074" y="3824"/>
                    </a:cubicBezTo>
                    <a:close/>
                  </a:path>
                </a:pathLst>
              </a:custGeom>
              <a:noFill/>
              <a:ln w="12700" cap="flat" cmpd="sng">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grpSp>
            <p:nvGrpSpPr>
              <p:cNvPr id="126" name="Group 125"/>
              <p:cNvGrpSpPr/>
              <p:nvPr/>
            </p:nvGrpSpPr>
            <p:grpSpPr>
              <a:xfrm flipH="1">
                <a:off x="6858070" y="3758710"/>
                <a:ext cx="269810" cy="366671"/>
                <a:chOff x="1116060" y="3666786"/>
                <a:chExt cx="1123106" cy="1526292"/>
              </a:xfrm>
              <a:solidFill>
                <a:srgbClr val="FFC000">
                  <a:alpha val="24000"/>
                </a:srgbClr>
              </a:solidFill>
            </p:grpSpPr>
            <p:sp>
              <p:nvSpPr>
                <p:cNvPr id="127" name="Oval 5"/>
                <p:cNvSpPr/>
                <p:nvPr/>
              </p:nvSpPr>
              <p:spPr>
                <a:xfrm>
                  <a:off x="1385431" y="3874196"/>
                  <a:ext cx="142626" cy="220202"/>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058" h="149851">
                      <a:moveTo>
                        <a:pt x="63974" y="36864"/>
                      </a:moveTo>
                      <a:cubicBezTo>
                        <a:pt x="67225" y="22383"/>
                        <a:pt x="64452" y="-5580"/>
                        <a:pt x="67345" y="981"/>
                      </a:cubicBezTo>
                      <a:cubicBezTo>
                        <a:pt x="70238" y="7542"/>
                        <a:pt x="77193" y="62014"/>
                        <a:pt x="81334" y="76229"/>
                      </a:cubicBezTo>
                      <a:cubicBezTo>
                        <a:pt x="85475" y="90444"/>
                        <a:pt x="97362" y="86759"/>
                        <a:pt x="97053" y="100857"/>
                      </a:cubicBezTo>
                      <a:cubicBezTo>
                        <a:pt x="96744" y="114955"/>
                        <a:pt x="89374" y="137072"/>
                        <a:pt x="84340" y="144612"/>
                      </a:cubicBezTo>
                      <a:cubicBezTo>
                        <a:pt x="79306" y="152152"/>
                        <a:pt x="58655" y="142044"/>
                        <a:pt x="44854" y="142562"/>
                      </a:cubicBezTo>
                      <a:cubicBezTo>
                        <a:pt x="31053" y="143080"/>
                        <a:pt x="13171" y="154467"/>
                        <a:pt x="1536" y="147721"/>
                      </a:cubicBezTo>
                      <a:cubicBezTo>
                        <a:pt x="-10099" y="140975"/>
                        <a:pt x="48235" y="98778"/>
                        <a:pt x="47838" y="87864"/>
                      </a:cubicBezTo>
                      <a:cubicBezTo>
                        <a:pt x="47441" y="76950"/>
                        <a:pt x="60723" y="51345"/>
                        <a:pt x="63974" y="36864"/>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28" name="Oval 5"/>
                <p:cNvSpPr/>
                <p:nvPr/>
              </p:nvSpPr>
              <p:spPr>
                <a:xfrm>
                  <a:off x="1669180" y="4640277"/>
                  <a:ext cx="462175" cy="121900"/>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265687 w 298771"/>
                    <a:gd name="connsiteY0" fmla="*/ 36643 h 149630"/>
                    <a:gd name="connsiteX1" fmla="*/ 269058 w 298771"/>
                    <a:gd name="connsiteY1" fmla="*/ 760 h 149630"/>
                    <a:gd name="connsiteX2" fmla="*/ 283047 w 298771"/>
                    <a:gd name="connsiteY2" fmla="*/ 76008 h 149630"/>
                    <a:gd name="connsiteX3" fmla="*/ 298766 w 298771"/>
                    <a:gd name="connsiteY3" fmla="*/ 100636 h 149630"/>
                    <a:gd name="connsiteX4" fmla="*/ 286053 w 298771"/>
                    <a:gd name="connsiteY4" fmla="*/ 144391 h 149630"/>
                    <a:gd name="connsiteX5" fmla="*/ 246567 w 298771"/>
                    <a:gd name="connsiteY5" fmla="*/ 142341 h 149630"/>
                    <a:gd name="connsiteX6" fmla="*/ 203249 w 298771"/>
                    <a:gd name="connsiteY6" fmla="*/ 147500 h 149630"/>
                    <a:gd name="connsiteX7" fmla="*/ 0 w 298771"/>
                    <a:gd name="connsiteY7" fmla="*/ 27686 h 149630"/>
                    <a:gd name="connsiteX8" fmla="*/ 265687 w 298771"/>
                    <a:gd name="connsiteY8" fmla="*/ 36643 h 149630"/>
                    <a:gd name="connsiteX0" fmla="*/ 276086 w 309170"/>
                    <a:gd name="connsiteY0" fmla="*/ 36643 h 151579"/>
                    <a:gd name="connsiteX1" fmla="*/ 279457 w 309170"/>
                    <a:gd name="connsiteY1" fmla="*/ 760 h 151579"/>
                    <a:gd name="connsiteX2" fmla="*/ 293446 w 309170"/>
                    <a:gd name="connsiteY2" fmla="*/ 76008 h 151579"/>
                    <a:gd name="connsiteX3" fmla="*/ 309165 w 309170"/>
                    <a:gd name="connsiteY3" fmla="*/ 100636 h 151579"/>
                    <a:gd name="connsiteX4" fmla="*/ 296452 w 309170"/>
                    <a:gd name="connsiteY4" fmla="*/ 144391 h 151579"/>
                    <a:gd name="connsiteX5" fmla="*/ 256966 w 309170"/>
                    <a:gd name="connsiteY5" fmla="*/ 142341 h 151579"/>
                    <a:gd name="connsiteX6" fmla="*/ 213648 w 309170"/>
                    <a:gd name="connsiteY6" fmla="*/ 147500 h 151579"/>
                    <a:gd name="connsiteX7" fmla="*/ 66345 w 309170"/>
                    <a:gd name="connsiteY7" fmla="*/ 72357 h 151579"/>
                    <a:gd name="connsiteX8" fmla="*/ 10399 w 309170"/>
                    <a:gd name="connsiteY8" fmla="*/ 27686 h 151579"/>
                    <a:gd name="connsiteX9" fmla="*/ 276086 w 309170"/>
                    <a:gd name="connsiteY9" fmla="*/ 36643 h 151579"/>
                    <a:gd name="connsiteX0" fmla="*/ 274521 w 307605"/>
                    <a:gd name="connsiteY0" fmla="*/ 36643 h 149652"/>
                    <a:gd name="connsiteX1" fmla="*/ 277892 w 307605"/>
                    <a:gd name="connsiteY1" fmla="*/ 760 h 149652"/>
                    <a:gd name="connsiteX2" fmla="*/ 291881 w 307605"/>
                    <a:gd name="connsiteY2" fmla="*/ 76008 h 149652"/>
                    <a:gd name="connsiteX3" fmla="*/ 307600 w 307605"/>
                    <a:gd name="connsiteY3" fmla="*/ 100636 h 149652"/>
                    <a:gd name="connsiteX4" fmla="*/ 294887 w 307605"/>
                    <a:gd name="connsiteY4" fmla="*/ 144391 h 149652"/>
                    <a:gd name="connsiteX5" fmla="*/ 255401 w 307605"/>
                    <a:gd name="connsiteY5" fmla="*/ 142341 h 149652"/>
                    <a:gd name="connsiteX6" fmla="*/ 212083 w 307605"/>
                    <a:gd name="connsiteY6" fmla="*/ 147500 h 149652"/>
                    <a:gd name="connsiteX7" fmla="*/ 56679 w 307605"/>
                    <a:gd name="connsiteY7" fmla="*/ 96665 h 149652"/>
                    <a:gd name="connsiteX8" fmla="*/ 64780 w 307605"/>
                    <a:gd name="connsiteY8" fmla="*/ 72357 h 149652"/>
                    <a:gd name="connsiteX9" fmla="*/ 8834 w 307605"/>
                    <a:gd name="connsiteY9" fmla="*/ 27686 h 149652"/>
                    <a:gd name="connsiteX10" fmla="*/ 274521 w 307605"/>
                    <a:gd name="connsiteY10" fmla="*/ 36643 h 149652"/>
                    <a:gd name="connsiteX0" fmla="*/ 274521 w 307605"/>
                    <a:gd name="connsiteY0" fmla="*/ 36643 h 149052"/>
                    <a:gd name="connsiteX1" fmla="*/ 277892 w 307605"/>
                    <a:gd name="connsiteY1" fmla="*/ 760 h 149052"/>
                    <a:gd name="connsiteX2" fmla="*/ 291881 w 307605"/>
                    <a:gd name="connsiteY2" fmla="*/ 76008 h 149052"/>
                    <a:gd name="connsiteX3" fmla="*/ 307600 w 307605"/>
                    <a:gd name="connsiteY3" fmla="*/ 100636 h 149052"/>
                    <a:gd name="connsiteX4" fmla="*/ 294887 w 307605"/>
                    <a:gd name="connsiteY4" fmla="*/ 144391 h 149052"/>
                    <a:gd name="connsiteX5" fmla="*/ 255401 w 307605"/>
                    <a:gd name="connsiteY5" fmla="*/ 142341 h 149052"/>
                    <a:gd name="connsiteX6" fmla="*/ 131060 w 307605"/>
                    <a:gd name="connsiteY6" fmla="*/ 100507 h 149052"/>
                    <a:gd name="connsiteX7" fmla="*/ 56679 w 307605"/>
                    <a:gd name="connsiteY7" fmla="*/ 96665 h 149052"/>
                    <a:gd name="connsiteX8" fmla="*/ 64780 w 307605"/>
                    <a:gd name="connsiteY8" fmla="*/ 72357 h 149052"/>
                    <a:gd name="connsiteX9" fmla="*/ 8834 w 307605"/>
                    <a:gd name="connsiteY9" fmla="*/ 27686 h 149052"/>
                    <a:gd name="connsiteX10" fmla="*/ 274521 w 307605"/>
                    <a:gd name="connsiteY10" fmla="*/ 36643 h 149052"/>
                    <a:gd name="connsiteX0" fmla="*/ 274521 w 307605"/>
                    <a:gd name="connsiteY0" fmla="*/ 36643 h 145415"/>
                    <a:gd name="connsiteX1" fmla="*/ 277892 w 307605"/>
                    <a:gd name="connsiteY1" fmla="*/ 760 h 145415"/>
                    <a:gd name="connsiteX2" fmla="*/ 291881 w 307605"/>
                    <a:gd name="connsiteY2" fmla="*/ 76008 h 145415"/>
                    <a:gd name="connsiteX3" fmla="*/ 307600 w 307605"/>
                    <a:gd name="connsiteY3" fmla="*/ 100636 h 145415"/>
                    <a:gd name="connsiteX4" fmla="*/ 294887 w 307605"/>
                    <a:gd name="connsiteY4" fmla="*/ 144391 h 145415"/>
                    <a:gd name="connsiteX5" fmla="*/ 192203 w 307605"/>
                    <a:gd name="connsiteY5" fmla="*/ 108311 h 145415"/>
                    <a:gd name="connsiteX6" fmla="*/ 131060 w 307605"/>
                    <a:gd name="connsiteY6" fmla="*/ 100507 h 145415"/>
                    <a:gd name="connsiteX7" fmla="*/ 56679 w 307605"/>
                    <a:gd name="connsiteY7" fmla="*/ 96665 h 145415"/>
                    <a:gd name="connsiteX8" fmla="*/ 64780 w 307605"/>
                    <a:gd name="connsiteY8" fmla="*/ 72357 h 145415"/>
                    <a:gd name="connsiteX9" fmla="*/ 8834 w 307605"/>
                    <a:gd name="connsiteY9" fmla="*/ 27686 h 145415"/>
                    <a:gd name="connsiteX10" fmla="*/ 274521 w 307605"/>
                    <a:gd name="connsiteY10" fmla="*/ 36643 h 145415"/>
                    <a:gd name="connsiteX0" fmla="*/ 274521 w 307605"/>
                    <a:gd name="connsiteY0" fmla="*/ 36643 h 109410"/>
                    <a:gd name="connsiteX1" fmla="*/ 277892 w 307605"/>
                    <a:gd name="connsiteY1" fmla="*/ 760 h 109410"/>
                    <a:gd name="connsiteX2" fmla="*/ 291881 w 307605"/>
                    <a:gd name="connsiteY2" fmla="*/ 76008 h 109410"/>
                    <a:gd name="connsiteX3" fmla="*/ 307600 w 307605"/>
                    <a:gd name="connsiteY3" fmla="*/ 100636 h 109410"/>
                    <a:gd name="connsiteX4" fmla="*/ 221967 w 307605"/>
                    <a:gd name="connsiteY4" fmla="*/ 81192 h 109410"/>
                    <a:gd name="connsiteX5" fmla="*/ 192203 w 307605"/>
                    <a:gd name="connsiteY5" fmla="*/ 108311 h 109410"/>
                    <a:gd name="connsiteX6" fmla="*/ 131060 w 307605"/>
                    <a:gd name="connsiteY6" fmla="*/ 100507 h 109410"/>
                    <a:gd name="connsiteX7" fmla="*/ 56679 w 307605"/>
                    <a:gd name="connsiteY7" fmla="*/ 96665 h 109410"/>
                    <a:gd name="connsiteX8" fmla="*/ 64780 w 307605"/>
                    <a:gd name="connsiteY8" fmla="*/ 72357 h 109410"/>
                    <a:gd name="connsiteX9" fmla="*/ 8834 w 307605"/>
                    <a:gd name="connsiteY9" fmla="*/ 27686 h 109410"/>
                    <a:gd name="connsiteX10" fmla="*/ 274521 w 307605"/>
                    <a:gd name="connsiteY10" fmla="*/ 36643 h 109410"/>
                    <a:gd name="connsiteX0" fmla="*/ 274521 w 294687"/>
                    <a:gd name="connsiteY0" fmla="*/ 36643 h 109410"/>
                    <a:gd name="connsiteX1" fmla="*/ 277892 w 294687"/>
                    <a:gd name="connsiteY1" fmla="*/ 760 h 109410"/>
                    <a:gd name="connsiteX2" fmla="*/ 291881 w 294687"/>
                    <a:gd name="connsiteY2" fmla="*/ 76008 h 109410"/>
                    <a:gd name="connsiteX3" fmla="*/ 267089 w 294687"/>
                    <a:gd name="connsiteY3" fmla="*/ 82810 h 109410"/>
                    <a:gd name="connsiteX4" fmla="*/ 221967 w 294687"/>
                    <a:gd name="connsiteY4" fmla="*/ 81192 h 109410"/>
                    <a:gd name="connsiteX5" fmla="*/ 192203 w 294687"/>
                    <a:gd name="connsiteY5" fmla="*/ 108311 h 109410"/>
                    <a:gd name="connsiteX6" fmla="*/ 131060 w 294687"/>
                    <a:gd name="connsiteY6" fmla="*/ 100507 h 109410"/>
                    <a:gd name="connsiteX7" fmla="*/ 56679 w 294687"/>
                    <a:gd name="connsiteY7" fmla="*/ 96665 h 109410"/>
                    <a:gd name="connsiteX8" fmla="*/ 64780 w 294687"/>
                    <a:gd name="connsiteY8" fmla="*/ 72357 h 109410"/>
                    <a:gd name="connsiteX9" fmla="*/ 8834 w 294687"/>
                    <a:gd name="connsiteY9" fmla="*/ 27686 h 109410"/>
                    <a:gd name="connsiteX10" fmla="*/ 274521 w 294687"/>
                    <a:gd name="connsiteY10" fmla="*/ 36643 h 109410"/>
                    <a:gd name="connsiteX0" fmla="*/ 274521 w 321806"/>
                    <a:gd name="connsiteY0" fmla="*/ 13114 h 85881"/>
                    <a:gd name="connsiteX1" fmla="*/ 321644 w 321806"/>
                    <a:gd name="connsiteY1" fmla="*/ 43671 h 85881"/>
                    <a:gd name="connsiteX2" fmla="*/ 291881 w 321806"/>
                    <a:gd name="connsiteY2" fmla="*/ 52479 h 85881"/>
                    <a:gd name="connsiteX3" fmla="*/ 267089 w 321806"/>
                    <a:gd name="connsiteY3" fmla="*/ 59281 h 85881"/>
                    <a:gd name="connsiteX4" fmla="*/ 221967 w 321806"/>
                    <a:gd name="connsiteY4" fmla="*/ 57663 h 85881"/>
                    <a:gd name="connsiteX5" fmla="*/ 192203 w 321806"/>
                    <a:gd name="connsiteY5" fmla="*/ 84782 h 85881"/>
                    <a:gd name="connsiteX6" fmla="*/ 131060 w 321806"/>
                    <a:gd name="connsiteY6" fmla="*/ 76978 h 85881"/>
                    <a:gd name="connsiteX7" fmla="*/ 56679 w 321806"/>
                    <a:gd name="connsiteY7" fmla="*/ 73136 h 85881"/>
                    <a:gd name="connsiteX8" fmla="*/ 64780 w 321806"/>
                    <a:gd name="connsiteY8" fmla="*/ 48828 h 85881"/>
                    <a:gd name="connsiteX9" fmla="*/ 8834 w 321806"/>
                    <a:gd name="connsiteY9" fmla="*/ 4157 h 85881"/>
                    <a:gd name="connsiteX10" fmla="*/ 274521 w 321806"/>
                    <a:gd name="connsiteY10" fmla="*/ 13114 h 85881"/>
                    <a:gd name="connsiteX0" fmla="*/ 259937 w 322141"/>
                    <a:gd name="connsiteY0" fmla="*/ 13114 h 85881"/>
                    <a:gd name="connsiteX1" fmla="*/ 321644 w 322141"/>
                    <a:gd name="connsiteY1" fmla="*/ 43671 h 85881"/>
                    <a:gd name="connsiteX2" fmla="*/ 291881 w 322141"/>
                    <a:gd name="connsiteY2" fmla="*/ 52479 h 85881"/>
                    <a:gd name="connsiteX3" fmla="*/ 267089 w 322141"/>
                    <a:gd name="connsiteY3" fmla="*/ 59281 h 85881"/>
                    <a:gd name="connsiteX4" fmla="*/ 221967 w 322141"/>
                    <a:gd name="connsiteY4" fmla="*/ 57663 h 85881"/>
                    <a:gd name="connsiteX5" fmla="*/ 192203 w 322141"/>
                    <a:gd name="connsiteY5" fmla="*/ 84782 h 85881"/>
                    <a:gd name="connsiteX6" fmla="*/ 131060 w 322141"/>
                    <a:gd name="connsiteY6" fmla="*/ 76978 h 85881"/>
                    <a:gd name="connsiteX7" fmla="*/ 56679 w 322141"/>
                    <a:gd name="connsiteY7" fmla="*/ 73136 h 85881"/>
                    <a:gd name="connsiteX8" fmla="*/ 64780 w 322141"/>
                    <a:gd name="connsiteY8" fmla="*/ 48828 h 85881"/>
                    <a:gd name="connsiteX9" fmla="*/ 8834 w 322141"/>
                    <a:gd name="connsiteY9" fmla="*/ 4157 h 85881"/>
                    <a:gd name="connsiteX10" fmla="*/ 259937 w 322141"/>
                    <a:gd name="connsiteY10" fmla="*/ 13114 h 85881"/>
                    <a:gd name="connsiteX0" fmla="*/ 253544 w 315748"/>
                    <a:gd name="connsiteY0" fmla="*/ 10189 h 82956"/>
                    <a:gd name="connsiteX1" fmla="*/ 315251 w 315748"/>
                    <a:gd name="connsiteY1" fmla="*/ 40746 h 82956"/>
                    <a:gd name="connsiteX2" fmla="*/ 285488 w 315748"/>
                    <a:gd name="connsiteY2" fmla="*/ 49554 h 82956"/>
                    <a:gd name="connsiteX3" fmla="*/ 260696 w 315748"/>
                    <a:gd name="connsiteY3" fmla="*/ 56356 h 82956"/>
                    <a:gd name="connsiteX4" fmla="*/ 215574 w 315748"/>
                    <a:gd name="connsiteY4" fmla="*/ 54738 h 82956"/>
                    <a:gd name="connsiteX5" fmla="*/ 185810 w 315748"/>
                    <a:gd name="connsiteY5" fmla="*/ 81857 h 82956"/>
                    <a:gd name="connsiteX6" fmla="*/ 124667 w 315748"/>
                    <a:gd name="connsiteY6" fmla="*/ 74053 h 82956"/>
                    <a:gd name="connsiteX7" fmla="*/ 50286 w 315748"/>
                    <a:gd name="connsiteY7" fmla="*/ 70211 h 82956"/>
                    <a:gd name="connsiteX8" fmla="*/ 58387 w 315748"/>
                    <a:gd name="connsiteY8" fmla="*/ 45903 h 82956"/>
                    <a:gd name="connsiteX9" fmla="*/ 2441 w 315748"/>
                    <a:gd name="connsiteY9" fmla="*/ 1232 h 82956"/>
                    <a:gd name="connsiteX10" fmla="*/ 132929 w 315748"/>
                    <a:gd name="connsiteY10" fmla="*/ 24838 h 82956"/>
                    <a:gd name="connsiteX11" fmla="*/ 253544 w 315748"/>
                    <a:gd name="connsiteY11" fmla="*/ 10189 h 82956"/>
                    <a:gd name="connsiteX0" fmla="*/ 242201 w 316102"/>
                    <a:gd name="connsiteY0" fmla="*/ 21532 h 82956"/>
                    <a:gd name="connsiteX1" fmla="*/ 315251 w 316102"/>
                    <a:gd name="connsiteY1" fmla="*/ 40746 h 82956"/>
                    <a:gd name="connsiteX2" fmla="*/ 285488 w 316102"/>
                    <a:gd name="connsiteY2" fmla="*/ 49554 h 82956"/>
                    <a:gd name="connsiteX3" fmla="*/ 260696 w 316102"/>
                    <a:gd name="connsiteY3" fmla="*/ 56356 h 82956"/>
                    <a:gd name="connsiteX4" fmla="*/ 215574 w 316102"/>
                    <a:gd name="connsiteY4" fmla="*/ 54738 h 82956"/>
                    <a:gd name="connsiteX5" fmla="*/ 185810 w 316102"/>
                    <a:gd name="connsiteY5" fmla="*/ 81857 h 82956"/>
                    <a:gd name="connsiteX6" fmla="*/ 124667 w 316102"/>
                    <a:gd name="connsiteY6" fmla="*/ 74053 h 82956"/>
                    <a:gd name="connsiteX7" fmla="*/ 50286 w 316102"/>
                    <a:gd name="connsiteY7" fmla="*/ 70211 h 82956"/>
                    <a:gd name="connsiteX8" fmla="*/ 58387 w 316102"/>
                    <a:gd name="connsiteY8" fmla="*/ 45903 h 82956"/>
                    <a:gd name="connsiteX9" fmla="*/ 2441 w 316102"/>
                    <a:gd name="connsiteY9" fmla="*/ 1232 h 82956"/>
                    <a:gd name="connsiteX10" fmla="*/ 132929 w 316102"/>
                    <a:gd name="connsiteY10" fmla="*/ 24838 h 82956"/>
                    <a:gd name="connsiteX11" fmla="*/ 242201 w 316102"/>
                    <a:gd name="connsiteY11" fmla="*/ 21532 h 82956"/>
                    <a:gd name="connsiteX0" fmla="*/ 242201 w 314512"/>
                    <a:gd name="connsiteY0" fmla="*/ 21532 h 82956"/>
                    <a:gd name="connsiteX1" fmla="*/ 313630 w 314512"/>
                    <a:gd name="connsiteY1" fmla="*/ 35885 h 82956"/>
                    <a:gd name="connsiteX2" fmla="*/ 285488 w 314512"/>
                    <a:gd name="connsiteY2" fmla="*/ 49554 h 82956"/>
                    <a:gd name="connsiteX3" fmla="*/ 260696 w 314512"/>
                    <a:gd name="connsiteY3" fmla="*/ 56356 h 82956"/>
                    <a:gd name="connsiteX4" fmla="*/ 215574 w 314512"/>
                    <a:gd name="connsiteY4" fmla="*/ 54738 h 82956"/>
                    <a:gd name="connsiteX5" fmla="*/ 185810 w 314512"/>
                    <a:gd name="connsiteY5" fmla="*/ 81857 h 82956"/>
                    <a:gd name="connsiteX6" fmla="*/ 124667 w 314512"/>
                    <a:gd name="connsiteY6" fmla="*/ 74053 h 82956"/>
                    <a:gd name="connsiteX7" fmla="*/ 50286 w 314512"/>
                    <a:gd name="connsiteY7" fmla="*/ 70211 h 82956"/>
                    <a:gd name="connsiteX8" fmla="*/ 58387 w 314512"/>
                    <a:gd name="connsiteY8" fmla="*/ 45903 h 82956"/>
                    <a:gd name="connsiteX9" fmla="*/ 2441 w 314512"/>
                    <a:gd name="connsiteY9" fmla="*/ 1232 h 82956"/>
                    <a:gd name="connsiteX10" fmla="*/ 132929 w 314512"/>
                    <a:gd name="connsiteY10" fmla="*/ 24838 h 82956"/>
                    <a:gd name="connsiteX11" fmla="*/ 242201 w 314512"/>
                    <a:gd name="connsiteY11" fmla="*/ 21532 h 82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4512" h="82956">
                      <a:moveTo>
                        <a:pt x="242201" y="21532"/>
                      </a:moveTo>
                      <a:cubicBezTo>
                        <a:pt x="272318" y="23373"/>
                        <a:pt x="306416" y="31215"/>
                        <a:pt x="313630" y="35885"/>
                      </a:cubicBezTo>
                      <a:cubicBezTo>
                        <a:pt x="320845" y="40555"/>
                        <a:pt x="281347" y="35339"/>
                        <a:pt x="285488" y="49554"/>
                      </a:cubicBezTo>
                      <a:cubicBezTo>
                        <a:pt x="289629" y="63769"/>
                        <a:pt x="261005" y="42258"/>
                        <a:pt x="260696" y="56356"/>
                      </a:cubicBezTo>
                      <a:cubicBezTo>
                        <a:pt x="260387" y="70454"/>
                        <a:pt x="220608" y="47198"/>
                        <a:pt x="215574" y="54738"/>
                      </a:cubicBezTo>
                      <a:cubicBezTo>
                        <a:pt x="210540" y="62278"/>
                        <a:pt x="200961" y="78638"/>
                        <a:pt x="185810" y="81857"/>
                      </a:cubicBezTo>
                      <a:cubicBezTo>
                        <a:pt x="170659" y="85076"/>
                        <a:pt x="148065" y="80855"/>
                        <a:pt x="124667" y="74053"/>
                      </a:cubicBezTo>
                      <a:cubicBezTo>
                        <a:pt x="101269" y="67251"/>
                        <a:pt x="74836" y="82735"/>
                        <a:pt x="50286" y="70211"/>
                      </a:cubicBezTo>
                      <a:cubicBezTo>
                        <a:pt x="25736" y="57687"/>
                        <a:pt x="76084" y="58210"/>
                        <a:pt x="58387" y="45903"/>
                      </a:cubicBezTo>
                      <a:cubicBezTo>
                        <a:pt x="40690" y="33596"/>
                        <a:pt x="-11873" y="8794"/>
                        <a:pt x="2441" y="1232"/>
                      </a:cubicBezTo>
                      <a:cubicBezTo>
                        <a:pt x="16755" y="-6330"/>
                        <a:pt x="91079" y="23345"/>
                        <a:pt x="132929" y="24838"/>
                      </a:cubicBezTo>
                      <a:cubicBezTo>
                        <a:pt x="174780" y="26331"/>
                        <a:pt x="212084" y="19691"/>
                        <a:pt x="242201" y="21532"/>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29" name="Oval 5"/>
                <p:cNvSpPr/>
                <p:nvPr/>
              </p:nvSpPr>
              <p:spPr>
                <a:xfrm>
                  <a:off x="1973318" y="4686210"/>
                  <a:ext cx="261120" cy="271069"/>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265687 w 298771"/>
                    <a:gd name="connsiteY0" fmla="*/ 36643 h 149630"/>
                    <a:gd name="connsiteX1" fmla="*/ 269058 w 298771"/>
                    <a:gd name="connsiteY1" fmla="*/ 760 h 149630"/>
                    <a:gd name="connsiteX2" fmla="*/ 283047 w 298771"/>
                    <a:gd name="connsiteY2" fmla="*/ 76008 h 149630"/>
                    <a:gd name="connsiteX3" fmla="*/ 298766 w 298771"/>
                    <a:gd name="connsiteY3" fmla="*/ 100636 h 149630"/>
                    <a:gd name="connsiteX4" fmla="*/ 286053 w 298771"/>
                    <a:gd name="connsiteY4" fmla="*/ 144391 h 149630"/>
                    <a:gd name="connsiteX5" fmla="*/ 246567 w 298771"/>
                    <a:gd name="connsiteY5" fmla="*/ 142341 h 149630"/>
                    <a:gd name="connsiteX6" fmla="*/ 203249 w 298771"/>
                    <a:gd name="connsiteY6" fmla="*/ 147500 h 149630"/>
                    <a:gd name="connsiteX7" fmla="*/ 0 w 298771"/>
                    <a:gd name="connsiteY7" fmla="*/ 27686 h 149630"/>
                    <a:gd name="connsiteX8" fmla="*/ 265687 w 298771"/>
                    <a:gd name="connsiteY8" fmla="*/ 36643 h 149630"/>
                    <a:gd name="connsiteX0" fmla="*/ 276086 w 309170"/>
                    <a:gd name="connsiteY0" fmla="*/ 36643 h 151579"/>
                    <a:gd name="connsiteX1" fmla="*/ 279457 w 309170"/>
                    <a:gd name="connsiteY1" fmla="*/ 760 h 151579"/>
                    <a:gd name="connsiteX2" fmla="*/ 293446 w 309170"/>
                    <a:gd name="connsiteY2" fmla="*/ 76008 h 151579"/>
                    <a:gd name="connsiteX3" fmla="*/ 309165 w 309170"/>
                    <a:gd name="connsiteY3" fmla="*/ 100636 h 151579"/>
                    <a:gd name="connsiteX4" fmla="*/ 296452 w 309170"/>
                    <a:gd name="connsiteY4" fmla="*/ 144391 h 151579"/>
                    <a:gd name="connsiteX5" fmla="*/ 256966 w 309170"/>
                    <a:gd name="connsiteY5" fmla="*/ 142341 h 151579"/>
                    <a:gd name="connsiteX6" fmla="*/ 213648 w 309170"/>
                    <a:gd name="connsiteY6" fmla="*/ 147500 h 151579"/>
                    <a:gd name="connsiteX7" fmla="*/ 66345 w 309170"/>
                    <a:gd name="connsiteY7" fmla="*/ 72357 h 151579"/>
                    <a:gd name="connsiteX8" fmla="*/ 10399 w 309170"/>
                    <a:gd name="connsiteY8" fmla="*/ 27686 h 151579"/>
                    <a:gd name="connsiteX9" fmla="*/ 276086 w 309170"/>
                    <a:gd name="connsiteY9" fmla="*/ 36643 h 151579"/>
                    <a:gd name="connsiteX0" fmla="*/ 274521 w 307605"/>
                    <a:gd name="connsiteY0" fmla="*/ 36643 h 149652"/>
                    <a:gd name="connsiteX1" fmla="*/ 277892 w 307605"/>
                    <a:gd name="connsiteY1" fmla="*/ 760 h 149652"/>
                    <a:gd name="connsiteX2" fmla="*/ 291881 w 307605"/>
                    <a:gd name="connsiteY2" fmla="*/ 76008 h 149652"/>
                    <a:gd name="connsiteX3" fmla="*/ 307600 w 307605"/>
                    <a:gd name="connsiteY3" fmla="*/ 100636 h 149652"/>
                    <a:gd name="connsiteX4" fmla="*/ 294887 w 307605"/>
                    <a:gd name="connsiteY4" fmla="*/ 144391 h 149652"/>
                    <a:gd name="connsiteX5" fmla="*/ 255401 w 307605"/>
                    <a:gd name="connsiteY5" fmla="*/ 142341 h 149652"/>
                    <a:gd name="connsiteX6" fmla="*/ 212083 w 307605"/>
                    <a:gd name="connsiteY6" fmla="*/ 147500 h 149652"/>
                    <a:gd name="connsiteX7" fmla="*/ 56679 w 307605"/>
                    <a:gd name="connsiteY7" fmla="*/ 96665 h 149652"/>
                    <a:gd name="connsiteX8" fmla="*/ 64780 w 307605"/>
                    <a:gd name="connsiteY8" fmla="*/ 72357 h 149652"/>
                    <a:gd name="connsiteX9" fmla="*/ 8834 w 307605"/>
                    <a:gd name="connsiteY9" fmla="*/ 27686 h 149652"/>
                    <a:gd name="connsiteX10" fmla="*/ 274521 w 307605"/>
                    <a:gd name="connsiteY10" fmla="*/ 36643 h 149652"/>
                    <a:gd name="connsiteX0" fmla="*/ 274521 w 307605"/>
                    <a:gd name="connsiteY0" fmla="*/ 36643 h 149052"/>
                    <a:gd name="connsiteX1" fmla="*/ 277892 w 307605"/>
                    <a:gd name="connsiteY1" fmla="*/ 760 h 149052"/>
                    <a:gd name="connsiteX2" fmla="*/ 291881 w 307605"/>
                    <a:gd name="connsiteY2" fmla="*/ 76008 h 149052"/>
                    <a:gd name="connsiteX3" fmla="*/ 307600 w 307605"/>
                    <a:gd name="connsiteY3" fmla="*/ 100636 h 149052"/>
                    <a:gd name="connsiteX4" fmla="*/ 294887 w 307605"/>
                    <a:gd name="connsiteY4" fmla="*/ 144391 h 149052"/>
                    <a:gd name="connsiteX5" fmla="*/ 255401 w 307605"/>
                    <a:gd name="connsiteY5" fmla="*/ 142341 h 149052"/>
                    <a:gd name="connsiteX6" fmla="*/ 131060 w 307605"/>
                    <a:gd name="connsiteY6" fmla="*/ 100507 h 149052"/>
                    <a:gd name="connsiteX7" fmla="*/ 56679 w 307605"/>
                    <a:gd name="connsiteY7" fmla="*/ 96665 h 149052"/>
                    <a:gd name="connsiteX8" fmla="*/ 64780 w 307605"/>
                    <a:gd name="connsiteY8" fmla="*/ 72357 h 149052"/>
                    <a:gd name="connsiteX9" fmla="*/ 8834 w 307605"/>
                    <a:gd name="connsiteY9" fmla="*/ 27686 h 149052"/>
                    <a:gd name="connsiteX10" fmla="*/ 274521 w 307605"/>
                    <a:gd name="connsiteY10" fmla="*/ 36643 h 149052"/>
                    <a:gd name="connsiteX0" fmla="*/ 274521 w 307605"/>
                    <a:gd name="connsiteY0" fmla="*/ 36643 h 145415"/>
                    <a:gd name="connsiteX1" fmla="*/ 277892 w 307605"/>
                    <a:gd name="connsiteY1" fmla="*/ 760 h 145415"/>
                    <a:gd name="connsiteX2" fmla="*/ 291881 w 307605"/>
                    <a:gd name="connsiteY2" fmla="*/ 76008 h 145415"/>
                    <a:gd name="connsiteX3" fmla="*/ 307600 w 307605"/>
                    <a:gd name="connsiteY3" fmla="*/ 100636 h 145415"/>
                    <a:gd name="connsiteX4" fmla="*/ 294887 w 307605"/>
                    <a:gd name="connsiteY4" fmla="*/ 144391 h 145415"/>
                    <a:gd name="connsiteX5" fmla="*/ 192203 w 307605"/>
                    <a:gd name="connsiteY5" fmla="*/ 108311 h 145415"/>
                    <a:gd name="connsiteX6" fmla="*/ 131060 w 307605"/>
                    <a:gd name="connsiteY6" fmla="*/ 100507 h 145415"/>
                    <a:gd name="connsiteX7" fmla="*/ 56679 w 307605"/>
                    <a:gd name="connsiteY7" fmla="*/ 96665 h 145415"/>
                    <a:gd name="connsiteX8" fmla="*/ 64780 w 307605"/>
                    <a:gd name="connsiteY8" fmla="*/ 72357 h 145415"/>
                    <a:gd name="connsiteX9" fmla="*/ 8834 w 307605"/>
                    <a:gd name="connsiteY9" fmla="*/ 27686 h 145415"/>
                    <a:gd name="connsiteX10" fmla="*/ 274521 w 307605"/>
                    <a:gd name="connsiteY10" fmla="*/ 36643 h 145415"/>
                    <a:gd name="connsiteX0" fmla="*/ 274521 w 307605"/>
                    <a:gd name="connsiteY0" fmla="*/ 36643 h 109410"/>
                    <a:gd name="connsiteX1" fmla="*/ 277892 w 307605"/>
                    <a:gd name="connsiteY1" fmla="*/ 760 h 109410"/>
                    <a:gd name="connsiteX2" fmla="*/ 291881 w 307605"/>
                    <a:gd name="connsiteY2" fmla="*/ 76008 h 109410"/>
                    <a:gd name="connsiteX3" fmla="*/ 307600 w 307605"/>
                    <a:gd name="connsiteY3" fmla="*/ 100636 h 109410"/>
                    <a:gd name="connsiteX4" fmla="*/ 221967 w 307605"/>
                    <a:gd name="connsiteY4" fmla="*/ 81192 h 109410"/>
                    <a:gd name="connsiteX5" fmla="*/ 192203 w 307605"/>
                    <a:gd name="connsiteY5" fmla="*/ 108311 h 109410"/>
                    <a:gd name="connsiteX6" fmla="*/ 131060 w 307605"/>
                    <a:gd name="connsiteY6" fmla="*/ 100507 h 109410"/>
                    <a:gd name="connsiteX7" fmla="*/ 56679 w 307605"/>
                    <a:gd name="connsiteY7" fmla="*/ 96665 h 109410"/>
                    <a:gd name="connsiteX8" fmla="*/ 64780 w 307605"/>
                    <a:gd name="connsiteY8" fmla="*/ 72357 h 109410"/>
                    <a:gd name="connsiteX9" fmla="*/ 8834 w 307605"/>
                    <a:gd name="connsiteY9" fmla="*/ 27686 h 109410"/>
                    <a:gd name="connsiteX10" fmla="*/ 274521 w 307605"/>
                    <a:gd name="connsiteY10" fmla="*/ 36643 h 109410"/>
                    <a:gd name="connsiteX0" fmla="*/ 274521 w 294687"/>
                    <a:gd name="connsiteY0" fmla="*/ 36643 h 109410"/>
                    <a:gd name="connsiteX1" fmla="*/ 277892 w 294687"/>
                    <a:gd name="connsiteY1" fmla="*/ 760 h 109410"/>
                    <a:gd name="connsiteX2" fmla="*/ 291881 w 294687"/>
                    <a:gd name="connsiteY2" fmla="*/ 76008 h 109410"/>
                    <a:gd name="connsiteX3" fmla="*/ 267089 w 294687"/>
                    <a:gd name="connsiteY3" fmla="*/ 82810 h 109410"/>
                    <a:gd name="connsiteX4" fmla="*/ 221967 w 294687"/>
                    <a:gd name="connsiteY4" fmla="*/ 81192 h 109410"/>
                    <a:gd name="connsiteX5" fmla="*/ 192203 w 294687"/>
                    <a:gd name="connsiteY5" fmla="*/ 108311 h 109410"/>
                    <a:gd name="connsiteX6" fmla="*/ 131060 w 294687"/>
                    <a:gd name="connsiteY6" fmla="*/ 100507 h 109410"/>
                    <a:gd name="connsiteX7" fmla="*/ 56679 w 294687"/>
                    <a:gd name="connsiteY7" fmla="*/ 96665 h 109410"/>
                    <a:gd name="connsiteX8" fmla="*/ 64780 w 294687"/>
                    <a:gd name="connsiteY8" fmla="*/ 72357 h 109410"/>
                    <a:gd name="connsiteX9" fmla="*/ 8834 w 294687"/>
                    <a:gd name="connsiteY9" fmla="*/ 27686 h 109410"/>
                    <a:gd name="connsiteX10" fmla="*/ 274521 w 294687"/>
                    <a:gd name="connsiteY10" fmla="*/ 36643 h 109410"/>
                    <a:gd name="connsiteX0" fmla="*/ 274521 w 321806"/>
                    <a:gd name="connsiteY0" fmla="*/ 13114 h 85881"/>
                    <a:gd name="connsiteX1" fmla="*/ 321644 w 321806"/>
                    <a:gd name="connsiteY1" fmla="*/ 43671 h 85881"/>
                    <a:gd name="connsiteX2" fmla="*/ 291881 w 321806"/>
                    <a:gd name="connsiteY2" fmla="*/ 52479 h 85881"/>
                    <a:gd name="connsiteX3" fmla="*/ 267089 w 321806"/>
                    <a:gd name="connsiteY3" fmla="*/ 59281 h 85881"/>
                    <a:gd name="connsiteX4" fmla="*/ 221967 w 321806"/>
                    <a:gd name="connsiteY4" fmla="*/ 57663 h 85881"/>
                    <a:gd name="connsiteX5" fmla="*/ 192203 w 321806"/>
                    <a:gd name="connsiteY5" fmla="*/ 84782 h 85881"/>
                    <a:gd name="connsiteX6" fmla="*/ 131060 w 321806"/>
                    <a:gd name="connsiteY6" fmla="*/ 76978 h 85881"/>
                    <a:gd name="connsiteX7" fmla="*/ 56679 w 321806"/>
                    <a:gd name="connsiteY7" fmla="*/ 73136 h 85881"/>
                    <a:gd name="connsiteX8" fmla="*/ 64780 w 321806"/>
                    <a:gd name="connsiteY8" fmla="*/ 48828 h 85881"/>
                    <a:gd name="connsiteX9" fmla="*/ 8834 w 321806"/>
                    <a:gd name="connsiteY9" fmla="*/ 4157 h 85881"/>
                    <a:gd name="connsiteX10" fmla="*/ 274521 w 321806"/>
                    <a:gd name="connsiteY10" fmla="*/ 13114 h 85881"/>
                    <a:gd name="connsiteX0" fmla="*/ 259937 w 322141"/>
                    <a:gd name="connsiteY0" fmla="*/ 13114 h 85881"/>
                    <a:gd name="connsiteX1" fmla="*/ 321644 w 322141"/>
                    <a:gd name="connsiteY1" fmla="*/ 43671 h 85881"/>
                    <a:gd name="connsiteX2" fmla="*/ 291881 w 322141"/>
                    <a:gd name="connsiteY2" fmla="*/ 52479 h 85881"/>
                    <a:gd name="connsiteX3" fmla="*/ 267089 w 322141"/>
                    <a:gd name="connsiteY3" fmla="*/ 59281 h 85881"/>
                    <a:gd name="connsiteX4" fmla="*/ 221967 w 322141"/>
                    <a:gd name="connsiteY4" fmla="*/ 57663 h 85881"/>
                    <a:gd name="connsiteX5" fmla="*/ 192203 w 322141"/>
                    <a:gd name="connsiteY5" fmla="*/ 84782 h 85881"/>
                    <a:gd name="connsiteX6" fmla="*/ 131060 w 322141"/>
                    <a:gd name="connsiteY6" fmla="*/ 76978 h 85881"/>
                    <a:gd name="connsiteX7" fmla="*/ 56679 w 322141"/>
                    <a:gd name="connsiteY7" fmla="*/ 73136 h 85881"/>
                    <a:gd name="connsiteX8" fmla="*/ 64780 w 322141"/>
                    <a:gd name="connsiteY8" fmla="*/ 48828 h 85881"/>
                    <a:gd name="connsiteX9" fmla="*/ 8834 w 322141"/>
                    <a:gd name="connsiteY9" fmla="*/ 4157 h 85881"/>
                    <a:gd name="connsiteX10" fmla="*/ 259937 w 322141"/>
                    <a:gd name="connsiteY10" fmla="*/ 13114 h 85881"/>
                    <a:gd name="connsiteX0" fmla="*/ 253544 w 315748"/>
                    <a:gd name="connsiteY0" fmla="*/ 10189 h 82956"/>
                    <a:gd name="connsiteX1" fmla="*/ 315251 w 315748"/>
                    <a:gd name="connsiteY1" fmla="*/ 40746 h 82956"/>
                    <a:gd name="connsiteX2" fmla="*/ 285488 w 315748"/>
                    <a:gd name="connsiteY2" fmla="*/ 49554 h 82956"/>
                    <a:gd name="connsiteX3" fmla="*/ 260696 w 315748"/>
                    <a:gd name="connsiteY3" fmla="*/ 56356 h 82956"/>
                    <a:gd name="connsiteX4" fmla="*/ 215574 w 315748"/>
                    <a:gd name="connsiteY4" fmla="*/ 54738 h 82956"/>
                    <a:gd name="connsiteX5" fmla="*/ 185810 w 315748"/>
                    <a:gd name="connsiteY5" fmla="*/ 81857 h 82956"/>
                    <a:gd name="connsiteX6" fmla="*/ 124667 w 315748"/>
                    <a:gd name="connsiteY6" fmla="*/ 74053 h 82956"/>
                    <a:gd name="connsiteX7" fmla="*/ 50286 w 315748"/>
                    <a:gd name="connsiteY7" fmla="*/ 70211 h 82956"/>
                    <a:gd name="connsiteX8" fmla="*/ 58387 w 315748"/>
                    <a:gd name="connsiteY8" fmla="*/ 45903 h 82956"/>
                    <a:gd name="connsiteX9" fmla="*/ 2441 w 315748"/>
                    <a:gd name="connsiteY9" fmla="*/ 1232 h 82956"/>
                    <a:gd name="connsiteX10" fmla="*/ 132929 w 315748"/>
                    <a:gd name="connsiteY10" fmla="*/ 24838 h 82956"/>
                    <a:gd name="connsiteX11" fmla="*/ 253544 w 315748"/>
                    <a:gd name="connsiteY11" fmla="*/ 10189 h 82956"/>
                    <a:gd name="connsiteX0" fmla="*/ 242201 w 316102"/>
                    <a:gd name="connsiteY0" fmla="*/ 21532 h 82956"/>
                    <a:gd name="connsiteX1" fmla="*/ 315251 w 316102"/>
                    <a:gd name="connsiteY1" fmla="*/ 40746 h 82956"/>
                    <a:gd name="connsiteX2" fmla="*/ 285488 w 316102"/>
                    <a:gd name="connsiteY2" fmla="*/ 49554 h 82956"/>
                    <a:gd name="connsiteX3" fmla="*/ 260696 w 316102"/>
                    <a:gd name="connsiteY3" fmla="*/ 56356 h 82956"/>
                    <a:gd name="connsiteX4" fmla="*/ 215574 w 316102"/>
                    <a:gd name="connsiteY4" fmla="*/ 54738 h 82956"/>
                    <a:gd name="connsiteX5" fmla="*/ 185810 w 316102"/>
                    <a:gd name="connsiteY5" fmla="*/ 81857 h 82956"/>
                    <a:gd name="connsiteX6" fmla="*/ 124667 w 316102"/>
                    <a:gd name="connsiteY6" fmla="*/ 74053 h 82956"/>
                    <a:gd name="connsiteX7" fmla="*/ 50286 w 316102"/>
                    <a:gd name="connsiteY7" fmla="*/ 70211 h 82956"/>
                    <a:gd name="connsiteX8" fmla="*/ 58387 w 316102"/>
                    <a:gd name="connsiteY8" fmla="*/ 45903 h 82956"/>
                    <a:gd name="connsiteX9" fmla="*/ 2441 w 316102"/>
                    <a:gd name="connsiteY9" fmla="*/ 1232 h 82956"/>
                    <a:gd name="connsiteX10" fmla="*/ 132929 w 316102"/>
                    <a:gd name="connsiteY10" fmla="*/ 24838 h 82956"/>
                    <a:gd name="connsiteX11" fmla="*/ 242201 w 316102"/>
                    <a:gd name="connsiteY11" fmla="*/ 21532 h 82956"/>
                    <a:gd name="connsiteX0" fmla="*/ 242201 w 314512"/>
                    <a:gd name="connsiteY0" fmla="*/ 21532 h 82956"/>
                    <a:gd name="connsiteX1" fmla="*/ 313630 w 314512"/>
                    <a:gd name="connsiteY1" fmla="*/ 35885 h 82956"/>
                    <a:gd name="connsiteX2" fmla="*/ 285488 w 314512"/>
                    <a:gd name="connsiteY2" fmla="*/ 49554 h 82956"/>
                    <a:gd name="connsiteX3" fmla="*/ 260696 w 314512"/>
                    <a:gd name="connsiteY3" fmla="*/ 56356 h 82956"/>
                    <a:gd name="connsiteX4" fmla="*/ 215574 w 314512"/>
                    <a:gd name="connsiteY4" fmla="*/ 54738 h 82956"/>
                    <a:gd name="connsiteX5" fmla="*/ 185810 w 314512"/>
                    <a:gd name="connsiteY5" fmla="*/ 81857 h 82956"/>
                    <a:gd name="connsiteX6" fmla="*/ 124667 w 314512"/>
                    <a:gd name="connsiteY6" fmla="*/ 74053 h 82956"/>
                    <a:gd name="connsiteX7" fmla="*/ 50286 w 314512"/>
                    <a:gd name="connsiteY7" fmla="*/ 70211 h 82956"/>
                    <a:gd name="connsiteX8" fmla="*/ 58387 w 314512"/>
                    <a:gd name="connsiteY8" fmla="*/ 45903 h 82956"/>
                    <a:gd name="connsiteX9" fmla="*/ 2441 w 314512"/>
                    <a:gd name="connsiteY9" fmla="*/ 1232 h 82956"/>
                    <a:gd name="connsiteX10" fmla="*/ 132929 w 314512"/>
                    <a:gd name="connsiteY10" fmla="*/ 24838 h 82956"/>
                    <a:gd name="connsiteX11" fmla="*/ 242201 w 314512"/>
                    <a:gd name="connsiteY11" fmla="*/ 21532 h 82956"/>
                    <a:gd name="connsiteX0" fmla="*/ 296687 w 368998"/>
                    <a:gd name="connsiteY0" fmla="*/ 21532 h 200617"/>
                    <a:gd name="connsiteX1" fmla="*/ 368116 w 368998"/>
                    <a:gd name="connsiteY1" fmla="*/ 35885 h 200617"/>
                    <a:gd name="connsiteX2" fmla="*/ 339974 w 368998"/>
                    <a:gd name="connsiteY2" fmla="*/ 49554 h 200617"/>
                    <a:gd name="connsiteX3" fmla="*/ 315182 w 368998"/>
                    <a:gd name="connsiteY3" fmla="*/ 56356 h 200617"/>
                    <a:gd name="connsiteX4" fmla="*/ 270060 w 368998"/>
                    <a:gd name="connsiteY4" fmla="*/ 54738 h 200617"/>
                    <a:gd name="connsiteX5" fmla="*/ 240296 w 368998"/>
                    <a:gd name="connsiteY5" fmla="*/ 81857 h 200617"/>
                    <a:gd name="connsiteX6" fmla="*/ 179153 w 368998"/>
                    <a:gd name="connsiteY6" fmla="*/ 74053 h 200617"/>
                    <a:gd name="connsiteX7" fmla="*/ 2683 w 368998"/>
                    <a:gd name="connsiteY7" fmla="*/ 199851 h 200617"/>
                    <a:gd name="connsiteX8" fmla="*/ 112873 w 368998"/>
                    <a:gd name="connsiteY8" fmla="*/ 45903 h 200617"/>
                    <a:gd name="connsiteX9" fmla="*/ 56927 w 368998"/>
                    <a:gd name="connsiteY9" fmla="*/ 1232 h 200617"/>
                    <a:gd name="connsiteX10" fmla="*/ 187415 w 368998"/>
                    <a:gd name="connsiteY10" fmla="*/ 24838 h 200617"/>
                    <a:gd name="connsiteX11" fmla="*/ 296687 w 368998"/>
                    <a:gd name="connsiteY11" fmla="*/ 21532 h 200617"/>
                    <a:gd name="connsiteX0" fmla="*/ 296687 w 368998"/>
                    <a:gd name="connsiteY0" fmla="*/ 21532 h 200617"/>
                    <a:gd name="connsiteX1" fmla="*/ 368116 w 368998"/>
                    <a:gd name="connsiteY1" fmla="*/ 35885 h 200617"/>
                    <a:gd name="connsiteX2" fmla="*/ 339974 w 368998"/>
                    <a:gd name="connsiteY2" fmla="*/ 49554 h 200617"/>
                    <a:gd name="connsiteX3" fmla="*/ 315182 w 368998"/>
                    <a:gd name="connsiteY3" fmla="*/ 56356 h 200617"/>
                    <a:gd name="connsiteX4" fmla="*/ 240296 w 368998"/>
                    <a:gd name="connsiteY4" fmla="*/ 81857 h 200617"/>
                    <a:gd name="connsiteX5" fmla="*/ 179153 w 368998"/>
                    <a:gd name="connsiteY5" fmla="*/ 74053 h 200617"/>
                    <a:gd name="connsiteX6" fmla="*/ 2683 w 368998"/>
                    <a:gd name="connsiteY6" fmla="*/ 199851 h 200617"/>
                    <a:gd name="connsiteX7" fmla="*/ 112873 w 368998"/>
                    <a:gd name="connsiteY7" fmla="*/ 45903 h 200617"/>
                    <a:gd name="connsiteX8" fmla="*/ 56927 w 368998"/>
                    <a:gd name="connsiteY8" fmla="*/ 1232 h 200617"/>
                    <a:gd name="connsiteX9" fmla="*/ 187415 w 368998"/>
                    <a:gd name="connsiteY9" fmla="*/ 24838 h 200617"/>
                    <a:gd name="connsiteX10" fmla="*/ 296687 w 368998"/>
                    <a:gd name="connsiteY10" fmla="*/ 21532 h 200617"/>
                    <a:gd name="connsiteX0" fmla="*/ 296687 w 368308"/>
                    <a:gd name="connsiteY0" fmla="*/ 21532 h 200617"/>
                    <a:gd name="connsiteX1" fmla="*/ 368116 w 368308"/>
                    <a:gd name="connsiteY1" fmla="*/ 35885 h 200617"/>
                    <a:gd name="connsiteX2" fmla="*/ 315182 w 368308"/>
                    <a:gd name="connsiteY2" fmla="*/ 56356 h 200617"/>
                    <a:gd name="connsiteX3" fmla="*/ 240296 w 368308"/>
                    <a:gd name="connsiteY3" fmla="*/ 81857 h 200617"/>
                    <a:gd name="connsiteX4" fmla="*/ 179153 w 368308"/>
                    <a:gd name="connsiteY4" fmla="*/ 74053 h 200617"/>
                    <a:gd name="connsiteX5" fmla="*/ 2683 w 368308"/>
                    <a:gd name="connsiteY5" fmla="*/ 199851 h 200617"/>
                    <a:gd name="connsiteX6" fmla="*/ 112873 w 368308"/>
                    <a:gd name="connsiteY6" fmla="*/ 45903 h 200617"/>
                    <a:gd name="connsiteX7" fmla="*/ 56927 w 368308"/>
                    <a:gd name="connsiteY7" fmla="*/ 1232 h 200617"/>
                    <a:gd name="connsiteX8" fmla="*/ 187415 w 368308"/>
                    <a:gd name="connsiteY8" fmla="*/ 24838 h 200617"/>
                    <a:gd name="connsiteX9" fmla="*/ 296687 w 368308"/>
                    <a:gd name="connsiteY9" fmla="*/ 21532 h 200617"/>
                    <a:gd name="connsiteX0" fmla="*/ 296687 w 369260"/>
                    <a:gd name="connsiteY0" fmla="*/ 21532 h 200617"/>
                    <a:gd name="connsiteX1" fmla="*/ 368116 w 369260"/>
                    <a:gd name="connsiteY1" fmla="*/ 35885 h 200617"/>
                    <a:gd name="connsiteX2" fmla="*/ 240296 w 369260"/>
                    <a:gd name="connsiteY2" fmla="*/ 81857 h 200617"/>
                    <a:gd name="connsiteX3" fmla="*/ 179153 w 369260"/>
                    <a:gd name="connsiteY3" fmla="*/ 74053 h 200617"/>
                    <a:gd name="connsiteX4" fmla="*/ 2683 w 369260"/>
                    <a:gd name="connsiteY4" fmla="*/ 199851 h 200617"/>
                    <a:gd name="connsiteX5" fmla="*/ 112873 w 369260"/>
                    <a:gd name="connsiteY5" fmla="*/ 45903 h 200617"/>
                    <a:gd name="connsiteX6" fmla="*/ 56927 w 369260"/>
                    <a:gd name="connsiteY6" fmla="*/ 1232 h 200617"/>
                    <a:gd name="connsiteX7" fmla="*/ 187415 w 369260"/>
                    <a:gd name="connsiteY7" fmla="*/ 24838 h 200617"/>
                    <a:gd name="connsiteX8" fmla="*/ 296687 w 369260"/>
                    <a:gd name="connsiteY8" fmla="*/ 21532 h 200617"/>
                    <a:gd name="connsiteX0" fmla="*/ 296687 w 297804"/>
                    <a:gd name="connsiteY0" fmla="*/ 21532 h 200617"/>
                    <a:gd name="connsiteX1" fmla="*/ 240296 w 297804"/>
                    <a:gd name="connsiteY1" fmla="*/ 81857 h 200617"/>
                    <a:gd name="connsiteX2" fmla="*/ 179153 w 297804"/>
                    <a:gd name="connsiteY2" fmla="*/ 74053 h 200617"/>
                    <a:gd name="connsiteX3" fmla="*/ 2683 w 297804"/>
                    <a:gd name="connsiteY3" fmla="*/ 199851 h 200617"/>
                    <a:gd name="connsiteX4" fmla="*/ 112873 w 297804"/>
                    <a:gd name="connsiteY4" fmla="*/ 45903 h 200617"/>
                    <a:gd name="connsiteX5" fmla="*/ 56927 w 297804"/>
                    <a:gd name="connsiteY5" fmla="*/ 1232 h 200617"/>
                    <a:gd name="connsiteX6" fmla="*/ 187415 w 297804"/>
                    <a:gd name="connsiteY6" fmla="*/ 24838 h 200617"/>
                    <a:gd name="connsiteX7" fmla="*/ 296687 w 297804"/>
                    <a:gd name="connsiteY7" fmla="*/ 21532 h 200617"/>
                    <a:gd name="connsiteX0" fmla="*/ 187415 w 240353"/>
                    <a:gd name="connsiteY0" fmla="*/ 25416 h 201195"/>
                    <a:gd name="connsiteX1" fmla="*/ 240296 w 240353"/>
                    <a:gd name="connsiteY1" fmla="*/ 82435 h 201195"/>
                    <a:gd name="connsiteX2" fmla="*/ 179153 w 240353"/>
                    <a:gd name="connsiteY2" fmla="*/ 74631 h 201195"/>
                    <a:gd name="connsiteX3" fmla="*/ 2683 w 240353"/>
                    <a:gd name="connsiteY3" fmla="*/ 200429 h 201195"/>
                    <a:gd name="connsiteX4" fmla="*/ 112873 w 240353"/>
                    <a:gd name="connsiteY4" fmla="*/ 46481 h 201195"/>
                    <a:gd name="connsiteX5" fmla="*/ 56927 w 240353"/>
                    <a:gd name="connsiteY5" fmla="*/ 1810 h 201195"/>
                    <a:gd name="connsiteX6" fmla="*/ 187415 w 240353"/>
                    <a:gd name="connsiteY6" fmla="*/ 25416 h 201195"/>
                    <a:gd name="connsiteX0" fmla="*/ 187415 w 243235"/>
                    <a:gd name="connsiteY0" fmla="*/ 25416 h 201646"/>
                    <a:gd name="connsiteX1" fmla="*/ 240296 w 243235"/>
                    <a:gd name="connsiteY1" fmla="*/ 82435 h 201646"/>
                    <a:gd name="connsiteX2" fmla="*/ 106233 w 243235"/>
                    <a:gd name="connsiteY2" fmla="*/ 131349 h 201646"/>
                    <a:gd name="connsiteX3" fmla="*/ 2683 w 243235"/>
                    <a:gd name="connsiteY3" fmla="*/ 200429 h 201646"/>
                    <a:gd name="connsiteX4" fmla="*/ 112873 w 243235"/>
                    <a:gd name="connsiteY4" fmla="*/ 46481 h 201646"/>
                    <a:gd name="connsiteX5" fmla="*/ 56927 w 243235"/>
                    <a:gd name="connsiteY5" fmla="*/ 1810 h 201646"/>
                    <a:gd name="connsiteX6" fmla="*/ 187415 w 243235"/>
                    <a:gd name="connsiteY6" fmla="*/ 25416 h 201646"/>
                    <a:gd name="connsiteX0" fmla="*/ 187415 w 243235"/>
                    <a:gd name="connsiteY0" fmla="*/ 25416 h 201973"/>
                    <a:gd name="connsiteX1" fmla="*/ 240296 w 243235"/>
                    <a:gd name="connsiteY1" fmla="*/ 82435 h 201973"/>
                    <a:gd name="connsiteX2" fmla="*/ 106233 w 243235"/>
                    <a:gd name="connsiteY2" fmla="*/ 131349 h 201973"/>
                    <a:gd name="connsiteX3" fmla="*/ 2683 w 243235"/>
                    <a:gd name="connsiteY3" fmla="*/ 200429 h 201973"/>
                    <a:gd name="connsiteX4" fmla="*/ 112873 w 243235"/>
                    <a:gd name="connsiteY4" fmla="*/ 46481 h 201973"/>
                    <a:gd name="connsiteX5" fmla="*/ 56927 w 243235"/>
                    <a:gd name="connsiteY5" fmla="*/ 1810 h 201973"/>
                    <a:gd name="connsiteX6" fmla="*/ 187415 w 243235"/>
                    <a:gd name="connsiteY6" fmla="*/ 25416 h 201973"/>
                    <a:gd name="connsiteX0" fmla="*/ 187415 w 243235"/>
                    <a:gd name="connsiteY0" fmla="*/ 25416 h 201973"/>
                    <a:gd name="connsiteX1" fmla="*/ 240296 w 243235"/>
                    <a:gd name="connsiteY1" fmla="*/ 82435 h 201973"/>
                    <a:gd name="connsiteX2" fmla="*/ 106233 w 243235"/>
                    <a:gd name="connsiteY2" fmla="*/ 131349 h 201973"/>
                    <a:gd name="connsiteX3" fmla="*/ 2683 w 243235"/>
                    <a:gd name="connsiteY3" fmla="*/ 200429 h 201973"/>
                    <a:gd name="connsiteX4" fmla="*/ 112873 w 243235"/>
                    <a:gd name="connsiteY4" fmla="*/ 46481 h 201973"/>
                    <a:gd name="connsiteX5" fmla="*/ 56927 w 243235"/>
                    <a:gd name="connsiteY5" fmla="*/ 1810 h 201973"/>
                    <a:gd name="connsiteX6" fmla="*/ 187415 w 243235"/>
                    <a:gd name="connsiteY6" fmla="*/ 25416 h 201973"/>
                    <a:gd name="connsiteX0" fmla="*/ 187415 w 197818"/>
                    <a:gd name="connsiteY0" fmla="*/ 25416 h 201973"/>
                    <a:gd name="connsiteX1" fmla="*/ 159274 w 197818"/>
                    <a:gd name="connsiteY1" fmla="*/ 51645 h 201973"/>
                    <a:gd name="connsiteX2" fmla="*/ 106233 w 197818"/>
                    <a:gd name="connsiteY2" fmla="*/ 131349 h 201973"/>
                    <a:gd name="connsiteX3" fmla="*/ 2683 w 197818"/>
                    <a:gd name="connsiteY3" fmla="*/ 200429 h 201973"/>
                    <a:gd name="connsiteX4" fmla="*/ 112873 w 197818"/>
                    <a:gd name="connsiteY4" fmla="*/ 46481 h 201973"/>
                    <a:gd name="connsiteX5" fmla="*/ 56927 w 197818"/>
                    <a:gd name="connsiteY5" fmla="*/ 1810 h 201973"/>
                    <a:gd name="connsiteX6" fmla="*/ 187415 w 197818"/>
                    <a:gd name="connsiteY6" fmla="*/ 25416 h 201973"/>
                    <a:gd name="connsiteX0" fmla="*/ 187415 w 187488"/>
                    <a:gd name="connsiteY0" fmla="*/ 25216 h 201773"/>
                    <a:gd name="connsiteX1" fmla="*/ 159274 w 187488"/>
                    <a:gd name="connsiteY1" fmla="*/ 51445 h 201773"/>
                    <a:gd name="connsiteX2" fmla="*/ 106233 w 187488"/>
                    <a:gd name="connsiteY2" fmla="*/ 131149 h 201773"/>
                    <a:gd name="connsiteX3" fmla="*/ 2683 w 187488"/>
                    <a:gd name="connsiteY3" fmla="*/ 200229 h 201773"/>
                    <a:gd name="connsiteX4" fmla="*/ 112873 w 187488"/>
                    <a:gd name="connsiteY4" fmla="*/ 46281 h 201773"/>
                    <a:gd name="connsiteX5" fmla="*/ 56927 w 187488"/>
                    <a:gd name="connsiteY5" fmla="*/ 1610 h 201773"/>
                    <a:gd name="connsiteX6" fmla="*/ 187415 w 187488"/>
                    <a:gd name="connsiteY6" fmla="*/ 25216 h 201773"/>
                    <a:gd name="connsiteX0" fmla="*/ 187415 w 187488"/>
                    <a:gd name="connsiteY0" fmla="*/ 25216 h 201773"/>
                    <a:gd name="connsiteX1" fmla="*/ 159274 w 187488"/>
                    <a:gd name="connsiteY1" fmla="*/ 51445 h 201773"/>
                    <a:gd name="connsiteX2" fmla="*/ 106233 w 187488"/>
                    <a:gd name="connsiteY2" fmla="*/ 131149 h 201773"/>
                    <a:gd name="connsiteX3" fmla="*/ 2683 w 187488"/>
                    <a:gd name="connsiteY3" fmla="*/ 200229 h 201773"/>
                    <a:gd name="connsiteX4" fmla="*/ 112873 w 187488"/>
                    <a:gd name="connsiteY4" fmla="*/ 46281 h 201773"/>
                    <a:gd name="connsiteX5" fmla="*/ 56927 w 187488"/>
                    <a:gd name="connsiteY5" fmla="*/ 1610 h 201773"/>
                    <a:gd name="connsiteX6" fmla="*/ 187415 w 187488"/>
                    <a:gd name="connsiteY6" fmla="*/ 25216 h 201773"/>
                    <a:gd name="connsiteX0" fmla="*/ 187415 w 187415"/>
                    <a:gd name="connsiteY0" fmla="*/ 25131 h 201688"/>
                    <a:gd name="connsiteX1" fmla="*/ 159274 w 187415"/>
                    <a:gd name="connsiteY1" fmla="*/ 51360 h 201688"/>
                    <a:gd name="connsiteX2" fmla="*/ 106233 w 187415"/>
                    <a:gd name="connsiteY2" fmla="*/ 131064 h 201688"/>
                    <a:gd name="connsiteX3" fmla="*/ 2683 w 187415"/>
                    <a:gd name="connsiteY3" fmla="*/ 200144 h 201688"/>
                    <a:gd name="connsiteX4" fmla="*/ 112873 w 187415"/>
                    <a:gd name="connsiteY4" fmla="*/ 46196 h 201688"/>
                    <a:gd name="connsiteX5" fmla="*/ 56927 w 187415"/>
                    <a:gd name="connsiteY5" fmla="*/ 1525 h 201688"/>
                    <a:gd name="connsiteX6" fmla="*/ 187415 w 187415"/>
                    <a:gd name="connsiteY6" fmla="*/ 25131 h 201688"/>
                    <a:gd name="connsiteX0" fmla="*/ 177693 w 177693"/>
                    <a:gd name="connsiteY0" fmla="*/ 20577 h 201995"/>
                    <a:gd name="connsiteX1" fmla="*/ 159274 w 177693"/>
                    <a:gd name="connsiteY1" fmla="*/ 51667 h 201995"/>
                    <a:gd name="connsiteX2" fmla="*/ 106233 w 177693"/>
                    <a:gd name="connsiteY2" fmla="*/ 131371 h 201995"/>
                    <a:gd name="connsiteX3" fmla="*/ 2683 w 177693"/>
                    <a:gd name="connsiteY3" fmla="*/ 200451 h 201995"/>
                    <a:gd name="connsiteX4" fmla="*/ 112873 w 177693"/>
                    <a:gd name="connsiteY4" fmla="*/ 46503 h 201995"/>
                    <a:gd name="connsiteX5" fmla="*/ 56927 w 177693"/>
                    <a:gd name="connsiteY5" fmla="*/ 1832 h 201995"/>
                    <a:gd name="connsiteX6" fmla="*/ 177693 w 177693"/>
                    <a:gd name="connsiteY6" fmla="*/ 20577 h 201995"/>
                    <a:gd name="connsiteX0" fmla="*/ 177693 w 177693"/>
                    <a:gd name="connsiteY0" fmla="*/ 3660 h 185078"/>
                    <a:gd name="connsiteX1" fmla="*/ 159274 w 177693"/>
                    <a:gd name="connsiteY1" fmla="*/ 34750 h 185078"/>
                    <a:gd name="connsiteX2" fmla="*/ 106233 w 177693"/>
                    <a:gd name="connsiteY2" fmla="*/ 114454 h 185078"/>
                    <a:gd name="connsiteX3" fmla="*/ 2683 w 177693"/>
                    <a:gd name="connsiteY3" fmla="*/ 183534 h 185078"/>
                    <a:gd name="connsiteX4" fmla="*/ 112873 w 177693"/>
                    <a:gd name="connsiteY4" fmla="*/ 29586 h 185078"/>
                    <a:gd name="connsiteX5" fmla="*/ 95818 w 177693"/>
                    <a:gd name="connsiteY5" fmla="*/ 10843 h 185078"/>
                    <a:gd name="connsiteX6" fmla="*/ 177693 w 177693"/>
                    <a:gd name="connsiteY6" fmla="*/ 3660 h 185078"/>
                    <a:gd name="connsiteX0" fmla="*/ 177693 w 177693"/>
                    <a:gd name="connsiteY0" fmla="*/ 3053 h 184471"/>
                    <a:gd name="connsiteX1" fmla="*/ 159274 w 177693"/>
                    <a:gd name="connsiteY1" fmla="*/ 34143 h 184471"/>
                    <a:gd name="connsiteX2" fmla="*/ 106233 w 177693"/>
                    <a:gd name="connsiteY2" fmla="*/ 113847 h 184471"/>
                    <a:gd name="connsiteX3" fmla="*/ 2683 w 177693"/>
                    <a:gd name="connsiteY3" fmla="*/ 182927 h 184471"/>
                    <a:gd name="connsiteX4" fmla="*/ 112873 w 177693"/>
                    <a:gd name="connsiteY4" fmla="*/ 28979 h 184471"/>
                    <a:gd name="connsiteX5" fmla="*/ 107161 w 177693"/>
                    <a:gd name="connsiteY5" fmla="*/ 13477 h 184471"/>
                    <a:gd name="connsiteX6" fmla="*/ 177693 w 177693"/>
                    <a:gd name="connsiteY6" fmla="*/ 3053 h 184471"/>
                    <a:gd name="connsiteX0" fmla="*/ 177693 w 177693"/>
                    <a:gd name="connsiteY0" fmla="*/ 3053 h 184471"/>
                    <a:gd name="connsiteX1" fmla="*/ 159274 w 177693"/>
                    <a:gd name="connsiteY1" fmla="*/ 34143 h 184471"/>
                    <a:gd name="connsiteX2" fmla="*/ 106233 w 177693"/>
                    <a:gd name="connsiteY2" fmla="*/ 113847 h 184471"/>
                    <a:gd name="connsiteX3" fmla="*/ 2683 w 177693"/>
                    <a:gd name="connsiteY3" fmla="*/ 182927 h 184471"/>
                    <a:gd name="connsiteX4" fmla="*/ 112873 w 177693"/>
                    <a:gd name="connsiteY4" fmla="*/ 28979 h 184471"/>
                    <a:gd name="connsiteX5" fmla="*/ 107161 w 177693"/>
                    <a:gd name="connsiteY5" fmla="*/ 13477 h 184471"/>
                    <a:gd name="connsiteX6" fmla="*/ 177693 w 177693"/>
                    <a:gd name="connsiteY6" fmla="*/ 3053 h 18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693" h="184471">
                      <a:moveTo>
                        <a:pt x="177693" y="3053"/>
                      </a:moveTo>
                      <a:cubicBezTo>
                        <a:pt x="174224" y="13249"/>
                        <a:pt x="171184" y="15677"/>
                        <a:pt x="159274" y="34143"/>
                      </a:cubicBezTo>
                      <a:cubicBezTo>
                        <a:pt x="147364" y="52609"/>
                        <a:pt x="123149" y="84998"/>
                        <a:pt x="106233" y="113847"/>
                      </a:cubicBezTo>
                      <a:cubicBezTo>
                        <a:pt x="84456" y="128113"/>
                        <a:pt x="27233" y="195451"/>
                        <a:pt x="2683" y="182927"/>
                      </a:cubicBezTo>
                      <a:cubicBezTo>
                        <a:pt x="-21867" y="170403"/>
                        <a:pt x="130570" y="41286"/>
                        <a:pt x="112873" y="28979"/>
                      </a:cubicBezTo>
                      <a:cubicBezTo>
                        <a:pt x="95176" y="16672"/>
                        <a:pt x="104190" y="19419"/>
                        <a:pt x="107161" y="13477"/>
                      </a:cubicBezTo>
                      <a:cubicBezTo>
                        <a:pt x="121475" y="5915"/>
                        <a:pt x="156855" y="-5522"/>
                        <a:pt x="177693" y="3053"/>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30" name="Oval 5"/>
                <p:cNvSpPr/>
                <p:nvPr/>
              </p:nvSpPr>
              <p:spPr>
                <a:xfrm>
                  <a:off x="1521021" y="4660501"/>
                  <a:ext cx="456621" cy="532577"/>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265687 w 298771"/>
                    <a:gd name="connsiteY0" fmla="*/ 36643 h 149630"/>
                    <a:gd name="connsiteX1" fmla="*/ 269058 w 298771"/>
                    <a:gd name="connsiteY1" fmla="*/ 760 h 149630"/>
                    <a:gd name="connsiteX2" fmla="*/ 283047 w 298771"/>
                    <a:gd name="connsiteY2" fmla="*/ 76008 h 149630"/>
                    <a:gd name="connsiteX3" fmla="*/ 298766 w 298771"/>
                    <a:gd name="connsiteY3" fmla="*/ 100636 h 149630"/>
                    <a:gd name="connsiteX4" fmla="*/ 286053 w 298771"/>
                    <a:gd name="connsiteY4" fmla="*/ 144391 h 149630"/>
                    <a:gd name="connsiteX5" fmla="*/ 246567 w 298771"/>
                    <a:gd name="connsiteY5" fmla="*/ 142341 h 149630"/>
                    <a:gd name="connsiteX6" fmla="*/ 203249 w 298771"/>
                    <a:gd name="connsiteY6" fmla="*/ 147500 h 149630"/>
                    <a:gd name="connsiteX7" fmla="*/ 0 w 298771"/>
                    <a:gd name="connsiteY7" fmla="*/ 27686 h 149630"/>
                    <a:gd name="connsiteX8" fmla="*/ 265687 w 298771"/>
                    <a:gd name="connsiteY8" fmla="*/ 36643 h 149630"/>
                    <a:gd name="connsiteX0" fmla="*/ 276086 w 309170"/>
                    <a:gd name="connsiteY0" fmla="*/ 36643 h 151579"/>
                    <a:gd name="connsiteX1" fmla="*/ 279457 w 309170"/>
                    <a:gd name="connsiteY1" fmla="*/ 760 h 151579"/>
                    <a:gd name="connsiteX2" fmla="*/ 293446 w 309170"/>
                    <a:gd name="connsiteY2" fmla="*/ 76008 h 151579"/>
                    <a:gd name="connsiteX3" fmla="*/ 309165 w 309170"/>
                    <a:gd name="connsiteY3" fmla="*/ 100636 h 151579"/>
                    <a:gd name="connsiteX4" fmla="*/ 296452 w 309170"/>
                    <a:gd name="connsiteY4" fmla="*/ 144391 h 151579"/>
                    <a:gd name="connsiteX5" fmla="*/ 256966 w 309170"/>
                    <a:gd name="connsiteY5" fmla="*/ 142341 h 151579"/>
                    <a:gd name="connsiteX6" fmla="*/ 213648 w 309170"/>
                    <a:gd name="connsiteY6" fmla="*/ 147500 h 151579"/>
                    <a:gd name="connsiteX7" fmla="*/ 66345 w 309170"/>
                    <a:gd name="connsiteY7" fmla="*/ 72357 h 151579"/>
                    <a:gd name="connsiteX8" fmla="*/ 10399 w 309170"/>
                    <a:gd name="connsiteY8" fmla="*/ 27686 h 151579"/>
                    <a:gd name="connsiteX9" fmla="*/ 276086 w 309170"/>
                    <a:gd name="connsiteY9" fmla="*/ 36643 h 151579"/>
                    <a:gd name="connsiteX0" fmla="*/ 274521 w 307605"/>
                    <a:gd name="connsiteY0" fmla="*/ 36643 h 149652"/>
                    <a:gd name="connsiteX1" fmla="*/ 277892 w 307605"/>
                    <a:gd name="connsiteY1" fmla="*/ 760 h 149652"/>
                    <a:gd name="connsiteX2" fmla="*/ 291881 w 307605"/>
                    <a:gd name="connsiteY2" fmla="*/ 76008 h 149652"/>
                    <a:gd name="connsiteX3" fmla="*/ 307600 w 307605"/>
                    <a:gd name="connsiteY3" fmla="*/ 100636 h 149652"/>
                    <a:gd name="connsiteX4" fmla="*/ 294887 w 307605"/>
                    <a:gd name="connsiteY4" fmla="*/ 144391 h 149652"/>
                    <a:gd name="connsiteX5" fmla="*/ 255401 w 307605"/>
                    <a:gd name="connsiteY5" fmla="*/ 142341 h 149652"/>
                    <a:gd name="connsiteX6" fmla="*/ 212083 w 307605"/>
                    <a:gd name="connsiteY6" fmla="*/ 147500 h 149652"/>
                    <a:gd name="connsiteX7" fmla="*/ 56679 w 307605"/>
                    <a:gd name="connsiteY7" fmla="*/ 96665 h 149652"/>
                    <a:gd name="connsiteX8" fmla="*/ 64780 w 307605"/>
                    <a:gd name="connsiteY8" fmla="*/ 72357 h 149652"/>
                    <a:gd name="connsiteX9" fmla="*/ 8834 w 307605"/>
                    <a:gd name="connsiteY9" fmla="*/ 27686 h 149652"/>
                    <a:gd name="connsiteX10" fmla="*/ 274521 w 307605"/>
                    <a:gd name="connsiteY10" fmla="*/ 36643 h 149652"/>
                    <a:gd name="connsiteX0" fmla="*/ 274521 w 307605"/>
                    <a:gd name="connsiteY0" fmla="*/ 36643 h 149052"/>
                    <a:gd name="connsiteX1" fmla="*/ 277892 w 307605"/>
                    <a:gd name="connsiteY1" fmla="*/ 760 h 149052"/>
                    <a:gd name="connsiteX2" fmla="*/ 291881 w 307605"/>
                    <a:gd name="connsiteY2" fmla="*/ 76008 h 149052"/>
                    <a:gd name="connsiteX3" fmla="*/ 307600 w 307605"/>
                    <a:gd name="connsiteY3" fmla="*/ 100636 h 149052"/>
                    <a:gd name="connsiteX4" fmla="*/ 294887 w 307605"/>
                    <a:gd name="connsiteY4" fmla="*/ 144391 h 149052"/>
                    <a:gd name="connsiteX5" fmla="*/ 255401 w 307605"/>
                    <a:gd name="connsiteY5" fmla="*/ 142341 h 149052"/>
                    <a:gd name="connsiteX6" fmla="*/ 131060 w 307605"/>
                    <a:gd name="connsiteY6" fmla="*/ 100507 h 149052"/>
                    <a:gd name="connsiteX7" fmla="*/ 56679 w 307605"/>
                    <a:gd name="connsiteY7" fmla="*/ 96665 h 149052"/>
                    <a:gd name="connsiteX8" fmla="*/ 64780 w 307605"/>
                    <a:gd name="connsiteY8" fmla="*/ 72357 h 149052"/>
                    <a:gd name="connsiteX9" fmla="*/ 8834 w 307605"/>
                    <a:gd name="connsiteY9" fmla="*/ 27686 h 149052"/>
                    <a:gd name="connsiteX10" fmla="*/ 274521 w 307605"/>
                    <a:gd name="connsiteY10" fmla="*/ 36643 h 149052"/>
                    <a:gd name="connsiteX0" fmla="*/ 274521 w 307605"/>
                    <a:gd name="connsiteY0" fmla="*/ 36643 h 145415"/>
                    <a:gd name="connsiteX1" fmla="*/ 277892 w 307605"/>
                    <a:gd name="connsiteY1" fmla="*/ 760 h 145415"/>
                    <a:gd name="connsiteX2" fmla="*/ 291881 w 307605"/>
                    <a:gd name="connsiteY2" fmla="*/ 76008 h 145415"/>
                    <a:gd name="connsiteX3" fmla="*/ 307600 w 307605"/>
                    <a:gd name="connsiteY3" fmla="*/ 100636 h 145415"/>
                    <a:gd name="connsiteX4" fmla="*/ 294887 w 307605"/>
                    <a:gd name="connsiteY4" fmla="*/ 144391 h 145415"/>
                    <a:gd name="connsiteX5" fmla="*/ 192203 w 307605"/>
                    <a:gd name="connsiteY5" fmla="*/ 108311 h 145415"/>
                    <a:gd name="connsiteX6" fmla="*/ 131060 w 307605"/>
                    <a:gd name="connsiteY6" fmla="*/ 100507 h 145415"/>
                    <a:gd name="connsiteX7" fmla="*/ 56679 w 307605"/>
                    <a:gd name="connsiteY7" fmla="*/ 96665 h 145415"/>
                    <a:gd name="connsiteX8" fmla="*/ 64780 w 307605"/>
                    <a:gd name="connsiteY8" fmla="*/ 72357 h 145415"/>
                    <a:gd name="connsiteX9" fmla="*/ 8834 w 307605"/>
                    <a:gd name="connsiteY9" fmla="*/ 27686 h 145415"/>
                    <a:gd name="connsiteX10" fmla="*/ 274521 w 307605"/>
                    <a:gd name="connsiteY10" fmla="*/ 36643 h 145415"/>
                    <a:gd name="connsiteX0" fmla="*/ 274521 w 307605"/>
                    <a:gd name="connsiteY0" fmla="*/ 36643 h 109410"/>
                    <a:gd name="connsiteX1" fmla="*/ 277892 w 307605"/>
                    <a:gd name="connsiteY1" fmla="*/ 760 h 109410"/>
                    <a:gd name="connsiteX2" fmla="*/ 291881 w 307605"/>
                    <a:gd name="connsiteY2" fmla="*/ 76008 h 109410"/>
                    <a:gd name="connsiteX3" fmla="*/ 307600 w 307605"/>
                    <a:gd name="connsiteY3" fmla="*/ 100636 h 109410"/>
                    <a:gd name="connsiteX4" fmla="*/ 221967 w 307605"/>
                    <a:gd name="connsiteY4" fmla="*/ 81192 h 109410"/>
                    <a:gd name="connsiteX5" fmla="*/ 192203 w 307605"/>
                    <a:gd name="connsiteY5" fmla="*/ 108311 h 109410"/>
                    <a:gd name="connsiteX6" fmla="*/ 131060 w 307605"/>
                    <a:gd name="connsiteY6" fmla="*/ 100507 h 109410"/>
                    <a:gd name="connsiteX7" fmla="*/ 56679 w 307605"/>
                    <a:gd name="connsiteY7" fmla="*/ 96665 h 109410"/>
                    <a:gd name="connsiteX8" fmla="*/ 64780 w 307605"/>
                    <a:gd name="connsiteY8" fmla="*/ 72357 h 109410"/>
                    <a:gd name="connsiteX9" fmla="*/ 8834 w 307605"/>
                    <a:gd name="connsiteY9" fmla="*/ 27686 h 109410"/>
                    <a:gd name="connsiteX10" fmla="*/ 274521 w 307605"/>
                    <a:gd name="connsiteY10" fmla="*/ 36643 h 109410"/>
                    <a:gd name="connsiteX0" fmla="*/ 274521 w 294687"/>
                    <a:gd name="connsiteY0" fmla="*/ 36643 h 109410"/>
                    <a:gd name="connsiteX1" fmla="*/ 277892 w 294687"/>
                    <a:gd name="connsiteY1" fmla="*/ 760 h 109410"/>
                    <a:gd name="connsiteX2" fmla="*/ 291881 w 294687"/>
                    <a:gd name="connsiteY2" fmla="*/ 76008 h 109410"/>
                    <a:gd name="connsiteX3" fmla="*/ 267089 w 294687"/>
                    <a:gd name="connsiteY3" fmla="*/ 82810 h 109410"/>
                    <a:gd name="connsiteX4" fmla="*/ 221967 w 294687"/>
                    <a:gd name="connsiteY4" fmla="*/ 81192 h 109410"/>
                    <a:gd name="connsiteX5" fmla="*/ 192203 w 294687"/>
                    <a:gd name="connsiteY5" fmla="*/ 108311 h 109410"/>
                    <a:gd name="connsiteX6" fmla="*/ 131060 w 294687"/>
                    <a:gd name="connsiteY6" fmla="*/ 100507 h 109410"/>
                    <a:gd name="connsiteX7" fmla="*/ 56679 w 294687"/>
                    <a:gd name="connsiteY7" fmla="*/ 96665 h 109410"/>
                    <a:gd name="connsiteX8" fmla="*/ 64780 w 294687"/>
                    <a:gd name="connsiteY8" fmla="*/ 72357 h 109410"/>
                    <a:gd name="connsiteX9" fmla="*/ 8834 w 294687"/>
                    <a:gd name="connsiteY9" fmla="*/ 27686 h 109410"/>
                    <a:gd name="connsiteX10" fmla="*/ 274521 w 294687"/>
                    <a:gd name="connsiteY10" fmla="*/ 36643 h 109410"/>
                    <a:gd name="connsiteX0" fmla="*/ 274521 w 321806"/>
                    <a:gd name="connsiteY0" fmla="*/ 13114 h 85881"/>
                    <a:gd name="connsiteX1" fmla="*/ 321644 w 321806"/>
                    <a:gd name="connsiteY1" fmla="*/ 43671 h 85881"/>
                    <a:gd name="connsiteX2" fmla="*/ 291881 w 321806"/>
                    <a:gd name="connsiteY2" fmla="*/ 52479 h 85881"/>
                    <a:gd name="connsiteX3" fmla="*/ 267089 w 321806"/>
                    <a:gd name="connsiteY3" fmla="*/ 59281 h 85881"/>
                    <a:gd name="connsiteX4" fmla="*/ 221967 w 321806"/>
                    <a:gd name="connsiteY4" fmla="*/ 57663 h 85881"/>
                    <a:gd name="connsiteX5" fmla="*/ 192203 w 321806"/>
                    <a:gd name="connsiteY5" fmla="*/ 84782 h 85881"/>
                    <a:gd name="connsiteX6" fmla="*/ 131060 w 321806"/>
                    <a:gd name="connsiteY6" fmla="*/ 76978 h 85881"/>
                    <a:gd name="connsiteX7" fmla="*/ 56679 w 321806"/>
                    <a:gd name="connsiteY7" fmla="*/ 73136 h 85881"/>
                    <a:gd name="connsiteX8" fmla="*/ 64780 w 321806"/>
                    <a:gd name="connsiteY8" fmla="*/ 48828 h 85881"/>
                    <a:gd name="connsiteX9" fmla="*/ 8834 w 321806"/>
                    <a:gd name="connsiteY9" fmla="*/ 4157 h 85881"/>
                    <a:gd name="connsiteX10" fmla="*/ 274521 w 321806"/>
                    <a:gd name="connsiteY10" fmla="*/ 13114 h 85881"/>
                    <a:gd name="connsiteX0" fmla="*/ 259937 w 322141"/>
                    <a:gd name="connsiteY0" fmla="*/ 13114 h 85881"/>
                    <a:gd name="connsiteX1" fmla="*/ 321644 w 322141"/>
                    <a:gd name="connsiteY1" fmla="*/ 43671 h 85881"/>
                    <a:gd name="connsiteX2" fmla="*/ 291881 w 322141"/>
                    <a:gd name="connsiteY2" fmla="*/ 52479 h 85881"/>
                    <a:gd name="connsiteX3" fmla="*/ 267089 w 322141"/>
                    <a:gd name="connsiteY3" fmla="*/ 59281 h 85881"/>
                    <a:gd name="connsiteX4" fmla="*/ 221967 w 322141"/>
                    <a:gd name="connsiteY4" fmla="*/ 57663 h 85881"/>
                    <a:gd name="connsiteX5" fmla="*/ 192203 w 322141"/>
                    <a:gd name="connsiteY5" fmla="*/ 84782 h 85881"/>
                    <a:gd name="connsiteX6" fmla="*/ 131060 w 322141"/>
                    <a:gd name="connsiteY6" fmla="*/ 76978 h 85881"/>
                    <a:gd name="connsiteX7" fmla="*/ 56679 w 322141"/>
                    <a:gd name="connsiteY7" fmla="*/ 73136 h 85881"/>
                    <a:gd name="connsiteX8" fmla="*/ 64780 w 322141"/>
                    <a:gd name="connsiteY8" fmla="*/ 48828 h 85881"/>
                    <a:gd name="connsiteX9" fmla="*/ 8834 w 322141"/>
                    <a:gd name="connsiteY9" fmla="*/ 4157 h 85881"/>
                    <a:gd name="connsiteX10" fmla="*/ 259937 w 322141"/>
                    <a:gd name="connsiteY10" fmla="*/ 13114 h 85881"/>
                    <a:gd name="connsiteX0" fmla="*/ 253544 w 315748"/>
                    <a:gd name="connsiteY0" fmla="*/ 10189 h 82956"/>
                    <a:gd name="connsiteX1" fmla="*/ 315251 w 315748"/>
                    <a:gd name="connsiteY1" fmla="*/ 40746 h 82956"/>
                    <a:gd name="connsiteX2" fmla="*/ 285488 w 315748"/>
                    <a:gd name="connsiteY2" fmla="*/ 49554 h 82956"/>
                    <a:gd name="connsiteX3" fmla="*/ 260696 w 315748"/>
                    <a:gd name="connsiteY3" fmla="*/ 56356 h 82956"/>
                    <a:gd name="connsiteX4" fmla="*/ 215574 w 315748"/>
                    <a:gd name="connsiteY4" fmla="*/ 54738 h 82956"/>
                    <a:gd name="connsiteX5" fmla="*/ 185810 w 315748"/>
                    <a:gd name="connsiteY5" fmla="*/ 81857 h 82956"/>
                    <a:gd name="connsiteX6" fmla="*/ 124667 w 315748"/>
                    <a:gd name="connsiteY6" fmla="*/ 74053 h 82956"/>
                    <a:gd name="connsiteX7" fmla="*/ 50286 w 315748"/>
                    <a:gd name="connsiteY7" fmla="*/ 70211 h 82956"/>
                    <a:gd name="connsiteX8" fmla="*/ 58387 w 315748"/>
                    <a:gd name="connsiteY8" fmla="*/ 45903 h 82956"/>
                    <a:gd name="connsiteX9" fmla="*/ 2441 w 315748"/>
                    <a:gd name="connsiteY9" fmla="*/ 1232 h 82956"/>
                    <a:gd name="connsiteX10" fmla="*/ 132929 w 315748"/>
                    <a:gd name="connsiteY10" fmla="*/ 24838 h 82956"/>
                    <a:gd name="connsiteX11" fmla="*/ 253544 w 315748"/>
                    <a:gd name="connsiteY11" fmla="*/ 10189 h 82956"/>
                    <a:gd name="connsiteX0" fmla="*/ 242201 w 316102"/>
                    <a:gd name="connsiteY0" fmla="*/ 21532 h 82956"/>
                    <a:gd name="connsiteX1" fmla="*/ 315251 w 316102"/>
                    <a:gd name="connsiteY1" fmla="*/ 40746 h 82956"/>
                    <a:gd name="connsiteX2" fmla="*/ 285488 w 316102"/>
                    <a:gd name="connsiteY2" fmla="*/ 49554 h 82956"/>
                    <a:gd name="connsiteX3" fmla="*/ 260696 w 316102"/>
                    <a:gd name="connsiteY3" fmla="*/ 56356 h 82956"/>
                    <a:gd name="connsiteX4" fmla="*/ 215574 w 316102"/>
                    <a:gd name="connsiteY4" fmla="*/ 54738 h 82956"/>
                    <a:gd name="connsiteX5" fmla="*/ 185810 w 316102"/>
                    <a:gd name="connsiteY5" fmla="*/ 81857 h 82956"/>
                    <a:gd name="connsiteX6" fmla="*/ 124667 w 316102"/>
                    <a:gd name="connsiteY6" fmla="*/ 74053 h 82956"/>
                    <a:gd name="connsiteX7" fmla="*/ 50286 w 316102"/>
                    <a:gd name="connsiteY7" fmla="*/ 70211 h 82956"/>
                    <a:gd name="connsiteX8" fmla="*/ 58387 w 316102"/>
                    <a:gd name="connsiteY8" fmla="*/ 45903 h 82956"/>
                    <a:gd name="connsiteX9" fmla="*/ 2441 w 316102"/>
                    <a:gd name="connsiteY9" fmla="*/ 1232 h 82956"/>
                    <a:gd name="connsiteX10" fmla="*/ 132929 w 316102"/>
                    <a:gd name="connsiteY10" fmla="*/ 24838 h 82956"/>
                    <a:gd name="connsiteX11" fmla="*/ 242201 w 316102"/>
                    <a:gd name="connsiteY11" fmla="*/ 21532 h 82956"/>
                    <a:gd name="connsiteX0" fmla="*/ 242201 w 314512"/>
                    <a:gd name="connsiteY0" fmla="*/ 21532 h 82956"/>
                    <a:gd name="connsiteX1" fmla="*/ 313630 w 314512"/>
                    <a:gd name="connsiteY1" fmla="*/ 35885 h 82956"/>
                    <a:gd name="connsiteX2" fmla="*/ 285488 w 314512"/>
                    <a:gd name="connsiteY2" fmla="*/ 49554 h 82956"/>
                    <a:gd name="connsiteX3" fmla="*/ 260696 w 314512"/>
                    <a:gd name="connsiteY3" fmla="*/ 56356 h 82956"/>
                    <a:gd name="connsiteX4" fmla="*/ 215574 w 314512"/>
                    <a:gd name="connsiteY4" fmla="*/ 54738 h 82956"/>
                    <a:gd name="connsiteX5" fmla="*/ 185810 w 314512"/>
                    <a:gd name="connsiteY5" fmla="*/ 81857 h 82956"/>
                    <a:gd name="connsiteX6" fmla="*/ 124667 w 314512"/>
                    <a:gd name="connsiteY6" fmla="*/ 74053 h 82956"/>
                    <a:gd name="connsiteX7" fmla="*/ 50286 w 314512"/>
                    <a:gd name="connsiteY7" fmla="*/ 70211 h 82956"/>
                    <a:gd name="connsiteX8" fmla="*/ 58387 w 314512"/>
                    <a:gd name="connsiteY8" fmla="*/ 45903 h 82956"/>
                    <a:gd name="connsiteX9" fmla="*/ 2441 w 314512"/>
                    <a:gd name="connsiteY9" fmla="*/ 1232 h 82956"/>
                    <a:gd name="connsiteX10" fmla="*/ 132929 w 314512"/>
                    <a:gd name="connsiteY10" fmla="*/ 24838 h 82956"/>
                    <a:gd name="connsiteX11" fmla="*/ 242201 w 314512"/>
                    <a:gd name="connsiteY11" fmla="*/ 21532 h 82956"/>
                    <a:gd name="connsiteX0" fmla="*/ 339523 w 411834"/>
                    <a:gd name="connsiteY0" fmla="*/ 21532 h 252280"/>
                    <a:gd name="connsiteX1" fmla="*/ 410952 w 411834"/>
                    <a:gd name="connsiteY1" fmla="*/ 35885 h 252280"/>
                    <a:gd name="connsiteX2" fmla="*/ 382810 w 411834"/>
                    <a:gd name="connsiteY2" fmla="*/ 49554 h 252280"/>
                    <a:gd name="connsiteX3" fmla="*/ 358018 w 411834"/>
                    <a:gd name="connsiteY3" fmla="*/ 56356 h 252280"/>
                    <a:gd name="connsiteX4" fmla="*/ 312896 w 411834"/>
                    <a:gd name="connsiteY4" fmla="*/ 54738 h 252280"/>
                    <a:gd name="connsiteX5" fmla="*/ 283132 w 411834"/>
                    <a:gd name="connsiteY5" fmla="*/ 81857 h 252280"/>
                    <a:gd name="connsiteX6" fmla="*/ 221989 w 411834"/>
                    <a:gd name="connsiteY6" fmla="*/ 74053 h 252280"/>
                    <a:gd name="connsiteX7" fmla="*/ 2133 w 411834"/>
                    <a:gd name="connsiteY7" fmla="*/ 251707 h 252280"/>
                    <a:gd name="connsiteX8" fmla="*/ 155709 w 411834"/>
                    <a:gd name="connsiteY8" fmla="*/ 45903 h 252280"/>
                    <a:gd name="connsiteX9" fmla="*/ 99763 w 411834"/>
                    <a:gd name="connsiteY9" fmla="*/ 1232 h 252280"/>
                    <a:gd name="connsiteX10" fmla="*/ 230251 w 411834"/>
                    <a:gd name="connsiteY10" fmla="*/ 24838 h 252280"/>
                    <a:gd name="connsiteX11" fmla="*/ 339523 w 411834"/>
                    <a:gd name="connsiteY11" fmla="*/ 21532 h 252280"/>
                    <a:gd name="connsiteX0" fmla="*/ 339523 w 411834"/>
                    <a:gd name="connsiteY0" fmla="*/ 21532 h 253494"/>
                    <a:gd name="connsiteX1" fmla="*/ 410952 w 411834"/>
                    <a:gd name="connsiteY1" fmla="*/ 35885 h 253494"/>
                    <a:gd name="connsiteX2" fmla="*/ 382810 w 411834"/>
                    <a:gd name="connsiteY2" fmla="*/ 49554 h 253494"/>
                    <a:gd name="connsiteX3" fmla="*/ 358018 w 411834"/>
                    <a:gd name="connsiteY3" fmla="*/ 56356 h 253494"/>
                    <a:gd name="connsiteX4" fmla="*/ 312896 w 411834"/>
                    <a:gd name="connsiteY4" fmla="*/ 54738 h 253494"/>
                    <a:gd name="connsiteX5" fmla="*/ 283132 w 411834"/>
                    <a:gd name="connsiteY5" fmla="*/ 81857 h 253494"/>
                    <a:gd name="connsiteX6" fmla="*/ 62126 w 411834"/>
                    <a:gd name="connsiteY6" fmla="*/ 213416 h 253494"/>
                    <a:gd name="connsiteX7" fmla="*/ 2133 w 411834"/>
                    <a:gd name="connsiteY7" fmla="*/ 251707 h 253494"/>
                    <a:gd name="connsiteX8" fmla="*/ 155709 w 411834"/>
                    <a:gd name="connsiteY8" fmla="*/ 45903 h 253494"/>
                    <a:gd name="connsiteX9" fmla="*/ 99763 w 411834"/>
                    <a:gd name="connsiteY9" fmla="*/ 1232 h 253494"/>
                    <a:gd name="connsiteX10" fmla="*/ 230251 w 411834"/>
                    <a:gd name="connsiteY10" fmla="*/ 24838 h 253494"/>
                    <a:gd name="connsiteX11" fmla="*/ 339523 w 411834"/>
                    <a:gd name="connsiteY11" fmla="*/ 21532 h 253494"/>
                    <a:gd name="connsiteX0" fmla="*/ 339523 w 411834"/>
                    <a:gd name="connsiteY0" fmla="*/ 21532 h 254070"/>
                    <a:gd name="connsiteX1" fmla="*/ 410952 w 411834"/>
                    <a:gd name="connsiteY1" fmla="*/ 35885 h 254070"/>
                    <a:gd name="connsiteX2" fmla="*/ 382810 w 411834"/>
                    <a:gd name="connsiteY2" fmla="*/ 49554 h 254070"/>
                    <a:gd name="connsiteX3" fmla="*/ 358018 w 411834"/>
                    <a:gd name="connsiteY3" fmla="*/ 56356 h 254070"/>
                    <a:gd name="connsiteX4" fmla="*/ 312896 w 411834"/>
                    <a:gd name="connsiteY4" fmla="*/ 54738 h 254070"/>
                    <a:gd name="connsiteX5" fmla="*/ 283132 w 411834"/>
                    <a:gd name="connsiteY5" fmla="*/ 81857 h 254070"/>
                    <a:gd name="connsiteX6" fmla="*/ 101608 w 411834"/>
                    <a:gd name="connsiteY6" fmla="*/ 217799 h 254070"/>
                    <a:gd name="connsiteX7" fmla="*/ 62126 w 411834"/>
                    <a:gd name="connsiteY7" fmla="*/ 213416 h 254070"/>
                    <a:gd name="connsiteX8" fmla="*/ 2133 w 411834"/>
                    <a:gd name="connsiteY8" fmla="*/ 251707 h 254070"/>
                    <a:gd name="connsiteX9" fmla="*/ 155709 w 411834"/>
                    <a:gd name="connsiteY9" fmla="*/ 45903 h 254070"/>
                    <a:gd name="connsiteX10" fmla="*/ 99763 w 411834"/>
                    <a:gd name="connsiteY10" fmla="*/ 1232 h 254070"/>
                    <a:gd name="connsiteX11" fmla="*/ 230251 w 411834"/>
                    <a:gd name="connsiteY11" fmla="*/ 24838 h 254070"/>
                    <a:gd name="connsiteX12" fmla="*/ 339523 w 411834"/>
                    <a:gd name="connsiteY12" fmla="*/ 21532 h 254070"/>
                    <a:gd name="connsiteX0" fmla="*/ 339523 w 411834"/>
                    <a:gd name="connsiteY0" fmla="*/ 21532 h 254070"/>
                    <a:gd name="connsiteX1" fmla="*/ 410952 w 411834"/>
                    <a:gd name="connsiteY1" fmla="*/ 35885 h 254070"/>
                    <a:gd name="connsiteX2" fmla="*/ 382810 w 411834"/>
                    <a:gd name="connsiteY2" fmla="*/ 49554 h 254070"/>
                    <a:gd name="connsiteX3" fmla="*/ 358018 w 411834"/>
                    <a:gd name="connsiteY3" fmla="*/ 56356 h 254070"/>
                    <a:gd name="connsiteX4" fmla="*/ 312896 w 411834"/>
                    <a:gd name="connsiteY4" fmla="*/ 54738 h 254070"/>
                    <a:gd name="connsiteX5" fmla="*/ 193609 w 411834"/>
                    <a:gd name="connsiteY5" fmla="*/ 187190 h 254070"/>
                    <a:gd name="connsiteX6" fmla="*/ 101608 w 411834"/>
                    <a:gd name="connsiteY6" fmla="*/ 217799 h 254070"/>
                    <a:gd name="connsiteX7" fmla="*/ 62126 w 411834"/>
                    <a:gd name="connsiteY7" fmla="*/ 213416 h 254070"/>
                    <a:gd name="connsiteX8" fmla="*/ 2133 w 411834"/>
                    <a:gd name="connsiteY8" fmla="*/ 251707 h 254070"/>
                    <a:gd name="connsiteX9" fmla="*/ 155709 w 411834"/>
                    <a:gd name="connsiteY9" fmla="*/ 45903 h 254070"/>
                    <a:gd name="connsiteX10" fmla="*/ 99763 w 411834"/>
                    <a:gd name="connsiteY10" fmla="*/ 1232 h 254070"/>
                    <a:gd name="connsiteX11" fmla="*/ 230251 w 411834"/>
                    <a:gd name="connsiteY11" fmla="*/ 24838 h 254070"/>
                    <a:gd name="connsiteX12" fmla="*/ 339523 w 411834"/>
                    <a:gd name="connsiteY12" fmla="*/ 21532 h 254070"/>
                    <a:gd name="connsiteX0" fmla="*/ 339523 w 411834"/>
                    <a:gd name="connsiteY0" fmla="*/ 21532 h 254070"/>
                    <a:gd name="connsiteX1" fmla="*/ 410952 w 411834"/>
                    <a:gd name="connsiteY1" fmla="*/ 35885 h 254070"/>
                    <a:gd name="connsiteX2" fmla="*/ 382810 w 411834"/>
                    <a:gd name="connsiteY2" fmla="*/ 49554 h 254070"/>
                    <a:gd name="connsiteX3" fmla="*/ 358018 w 411834"/>
                    <a:gd name="connsiteY3" fmla="*/ 56356 h 254070"/>
                    <a:gd name="connsiteX4" fmla="*/ 258543 w 411834"/>
                    <a:gd name="connsiteY4" fmla="*/ 145487 h 254070"/>
                    <a:gd name="connsiteX5" fmla="*/ 193609 w 411834"/>
                    <a:gd name="connsiteY5" fmla="*/ 187190 h 254070"/>
                    <a:gd name="connsiteX6" fmla="*/ 101608 w 411834"/>
                    <a:gd name="connsiteY6" fmla="*/ 217799 h 254070"/>
                    <a:gd name="connsiteX7" fmla="*/ 62126 w 411834"/>
                    <a:gd name="connsiteY7" fmla="*/ 213416 h 254070"/>
                    <a:gd name="connsiteX8" fmla="*/ 2133 w 411834"/>
                    <a:gd name="connsiteY8" fmla="*/ 251707 h 254070"/>
                    <a:gd name="connsiteX9" fmla="*/ 155709 w 411834"/>
                    <a:gd name="connsiteY9" fmla="*/ 45903 h 254070"/>
                    <a:gd name="connsiteX10" fmla="*/ 99763 w 411834"/>
                    <a:gd name="connsiteY10" fmla="*/ 1232 h 254070"/>
                    <a:gd name="connsiteX11" fmla="*/ 230251 w 411834"/>
                    <a:gd name="connsiteY11" fmla="*/ 24838 h 254070"/>
                    <a:gd name="connsiteX12" fmla="*/ 339523 w 411834"/>
                    <a:gd name="connsiteY12" fmla="*/ 21532 h 254070"/>
                    <a:gd name="connsiteX0" fmla="*/ 339523 w 411834"/>
                    <a:gd name="connsiteY0" fmla="*/ 21532 h 254070"/>
                    <a:gd name="connsiteX1" fmla="*/ 410952 w 411834"/>
                    <a:gd name="connsiteY1" fmla="*/ 35885 h 254070"/>
                    <a:gd name="connsiteX2" fmla="*/ 382810 w 411834"/>
                    <a:gd name="connsiteY2" fmla="*/ 49554 h 254070"/>
                    <a:gd name="connsiteX3" fmla="*/ 273291 w 411834"/>
                    <a:gd name="connsiteY3" fmla="*/ 116315 h 254070"/>
                    <a:gd name="connsiteX4" fmla="*/ 258543 w 411834"/>
                    <a:gd name="connsiteY4" fmla="*/ 145487 h 254070"/>
                    <a:gd name="connsiteX5" fmla="*/ 193609 w 411834"/>
                    <a:gd name="connsiteY5" fmla="*/ 187190 h 254070"/>
                    <a:gd name="connsiteX6" fmla="*/ 101608 w 411834"/>
                    <a:gd name="connsiteY6" fmla="*/ 217799 h 254070"/>
                    <a:gd name="connsiteX7" fmla="*/ 62126 w 411834"/>
                    <a:gd name="connsiteY7" fmla="*/ 213416 h 254070"/>
                    <a:gd name="connsiteX8" fmla="*/ 2133 w 411834"/>
                    <a:gd name="connsiteY8" fmla="*/ 251707 h 254070"/>
                    <a:gd name="connsiteX9" fmla="*/ 155709 w 411834"/>
                    <a:gd name="connsiteY9" fmla="*/ 45903 h 254070"/>
                    <a:gd name="connsiteX10" fmla="*/ 99763 w 411834"/>
                    <a:gd name="connsiteY10" fmla="*/ 1232 h 254070"/>
                    <a:gd name="connsiteX11" fmla="*/ 230251 w 411834"/>
                    <a:gd name="connsiteY11" fmla="*/ 24838 h 254070"/>
                    <a:gd name="connsiteX12" fmla="*/ 339523 w 411834"/>
                    <a:gd name="connsiteY12" fmla="*/ 21532 h 254070"/>
                    <a:gd name="connsiteX0" fmla="*/ 339523 w 412547"/>
                    <a:gd name="connsiteY0" fmla="*/ 21532 h 254070"/>
                    <a:gd name="connsiteX1" fmla="*/ 410952 w 412547"/>
                    <a:gd name="connsiteY1" fmla="*/ 35885 h 254070"/>
                    <a:gd name="connsiteX2" fmla="*/ 270907 w 412547"/>
                    <a:gd name="connsiteY2" fmla="*/ 69000 h 254070"/>
                    <a:gd name="connsiteX3" fmla="*/ 273291 w 412547"/>
                    <a:gd name="connsiteY3" fmla="*/ 116315 h 254070"/>
                    <a:gd name="connsiteX4" fmla="*/ 258543 w 412547"/>
                    <a:gd name="connsiteY4" fmla="*/ 145487 h 254070"/>
                    <a:gd name="connsiteX5" fmla="*/ 193609 w 412547"/>
                    <a:gd name="connsiteY5" fmla="*/ 187190 h 254070"/>
                    <a:gd name="connsiteX6" fmla="*/ 101608 w 412547"/>
                    <a:gd name="connsiteY6" fmla="*/ 217799 h 254070"/>
                    <a:gd name="connsiteX7" fmla="*/ 62126 w 412547"/>
                    <a:gd name="connsiteY7" fmla="*/ 213416 h 254070"/>
                    <a:gd name="connsiteX8" fmla="*/ 2133 w 412547"/>
                    <a:gd name="connsiteY8" fmla="*/ 251707 h 254070"/>
                    <a:gd name="connsiteX9" fmla="*/ 155709 w 412547"/>
                    <a:gd name="connsiteY9" fmla="*/ 45903 h 254070"/>
                    <a:gd name="connsiteX10" fmla="*/ 99763 w 412547"/>
                    <a:gd name="connsiteY10" fmla="*/ 1232 h 254070"/>
                    <a:gd name="connsiteX11" fmla="*/ 230251 w 412547"/>
                    <a:gd name="connsiteY11" fmla="*/ 24838 h 254070"/>
                    <a:gd name="connsiteX12" fmla="*/ 339523 w 412547"/>
                    <a:gd name="connsiteY12" fmla="*/ 21532 h 254070"/>
                    <a:gd name="connsiteX0" fmla="*/ 339523 w 342567"/>
                    <a:gd name="connsiteY0" fmla="*/ 21532 h 254070"/>
                    <a:gd name="connsiteX1" fmla="*/ 308640 w 342567"/>
                    <a:gd name="connsiteY1" fmla="*/ 42367 h 254070"/>
                    <a:gd name="connsiteX2" fmla="*/ 270907 w 342567"/>
                    <a:gd name="connsiteY2" fmla="*/ 69000 h 254070"/>
                    <a:gd name="connsiteX3" fmla="*/ 273291 w 342567"/>
                    <a:gd name="connsiteY3" fmla="*/ 116315 h 254070"/>
                    <a:gd name="connsiteX4" fmla="*/ 258543 w 342567"/>
                    <a:gd name="connsiteY4" fmla="*/ 145487 h 254070"/>
                    <a:gd name="connsiteX5" fmla="*/ 193609 w 342567"/>
                    <a:gd name="connsiteY5" fmla="*/ 187190 h 254070"/>
                    <a:gd name="connsiteX6" fmla="*/ 101608 w 342567"/>
                    <a:gd name="connsiteY6" fmla="*/ 217799 h 254070"/>
                    <a:gd name="connsiteX7" fmla="*/ 62126 w 342567"/>
                    <a:gd name="connsiteY7" fmla="*/ 213416 h 254070"/>
                    <a:gd name="connsiteX8" fmla="*/ 2133 w 342567"/>
                    <a:gd name="connsiteY8" fmla="*/ 251707 h 254070"/>
                    <a:gd name="connsiteX9" fmla="*/ 155709 w 342567"/>
                    <a:gd name="connsiteY9" fmla="*/ 45903 h 254070"/>
                    <a:gd name="connsiteX10" fmla="*/ 99763 w 342567"/>
                    <a:gd name="connsiteY10" fmla="*/ 1232 h 254070"/>
                    <a:gd name="connsiteX11" fmla="*/ 230251 w 342567"/>
                    <a:gd name="connsiteY11" fmla="*/ 24838 h 254070"/>
                    <a:gd name="connsiteX12" fmla="*/ 339523 w 342567"/>
                    <a:gd name="connsiteY12" fmla="*/ 21532 h 254070"/>
                    <a:gd name="connsiteX0" fmla="*/ 270783 w 308640"/>
                    <a:gd name="connsiteY0" fmla="*/ 42598 h 254070"/>
                    <a:gd name="connsiteX1" fmla="*/ 308640 w 308640"/>
                    <a:gd name="connsiteY1" fmla="*/ 42367 h 254070"/>
                    <a:gd name="connsiteX2" fmla="*/ 270907 w 308640"/>
                    <a:gd name="connsiteY2" fmla="*/ 69000 h 254070"/>
                    <a:gd name="connsiteX3" fmla="*/ 273291 w 308640"/>
                    <a:gd name="connsiteY3" fmla="*/ 116315 h 254070"/>
                    <a:gd name="connsiteX4" fmla="*/ 258543 w 308640"/>
                    <a:gd name="connsiteY4" fmla="*/ 145487 h 254070"/>
                    <a:gd name="connsiteX5" fmla="*/ 193609 w 308640"/>
                    <a:gd name="connsiteY5" fmla="*/ 187190 h 254070"/>
                    <a:gd name="connsiteX6" fmla="*/ 101608 w 308640"/>
                    <a:gd name="connsiteY6" fmla="*/ 217799 h 254070"/>
                    <a:gd name="connsiteX7" fmla="*/ 62126 w 308640"/>
                    <a:gd name="connsiteY7" fmla="*/ 213416 h 254070"/>
                    <a:gd name="connsiteX8" fmla="*/ 2133 w 308640"/>
                    <a:gd name="connsiteY8" fmla="*/ 251707 h 254070"/>
                    <a:gd name="connsiteX9" fmla="*/ 155709 w 308640"/>
                    <a:gd name="connsiteY9" fmla="*/ 45903 h 254070"/>
                    <a:gd name="connsiteX10" fmla="*/ 99763 w 308640"/>
                    <a:gd name="connsiteY10" fmla="*/ 1232 h 254070"/>
                    <a:gd name="connsiteX11" fmla="*/ 230251 w 308640"/>
                    <a:gd name="connsiteY11" fmla="*/ 24838 h 254070"/>
                    <a:gd name="connsiteX12" fmla="*/ 270783 w 308640"/>
                    <a:gd name="connsiteY12" fmla="*/ 42598 h 254070"/>
                    <a:gd name="connsiteX0" fmla="*/ 270783 w 308640"/>
                    <a:gd name="connsiteY0" fmla="*/ 17950 h 229422"/>
                    <a:gd name="connsiteX1" fmla="*/ 308640 w 308640"/>
                    <a:gd name="connsiteY1" fmla="*/ 17719 h 229422"/>
                    <a:gd name="connsiteX2" fmla="*/ 270907 w 308640"/>
                    <a:gd name="connsiteY2" fmla="*/ 44352 h 229422"/>
                    <a:gd name="connsiteX3" fmla="*/ 273291 w 308640"/>
                    <a:gd name="connsiteY3" fmla="*/ 91667 h 229422"/>
                    <a:gd name="connsiteX4" fmla="*/ 258543 w 308640"/>
                    <a:gd name="connsiteY4" fmla="*/ 120839 h 229422"/>
                    <a:gd name="connsiteX5" fmla="*/ 193609 w 308640"/>
                    <a:gd name="connsiteY5" fmla="*/ 162542 h 229422"/>
                    <a:gd name="connsiteX6" fmla="*/ 101608 w 308640"/>
                    <a:gd name="connsiteY6" fmla="*/ 193151 h 229422"/>
                    <a:gd name="connsiteX7" fmla="*/ 62126 w 308640"/>
                    <a:gd name="connsiteY7" fmla="*/ 188768 h 229422"/>
                    <a:gd name="connsiteX8" fmla="*/ 2133 w 308640"/>
                    <a:gd name="connsiteY8" fmla="*/ 227059 h 229422"/>
                    <a:gd name="connsiteX9" fmla="*/ 155709 w 308640"/>
                    <a:gd name="connsiteY9" fmla="*/ 21255 h 229422"/>
                    <a:gd name="connsiteX10" fmla="*/ 195680 w 308640"/>
                    <a:gd name="connsiteY10" fmla="*/ 13856 h 229422"/>
                    <a:gd name="connsiteX11" fmla="*/ 230251 w 308640"/>
                    <a:gd name="connsiteY11" fmla="*/ 190 h 229422"/>
                    <a:gd name="connsiteX12" fmla="*/ 270783 w 308640"/>
                    <a:gd name="connsiteY12" fmla="*/ 17950 h 229422"/>
                    <a:gd name="connsiteX0" fmla="*/ 268689 w 306546"/>
                    <a:gd name="connsiteY0" fmla="*/ 17950 h 228514"/>
                    <a:gd name="connsiteX1" fmla="*/ 306546 w 306546"/>
                    <a:gd name="connsiteY1" fmla="*/ 17719 h 228514"/>
                    <a:gd name="connsiteX2" fmla="*/ 268813 w 306546"/>
                    <a:gd name="connsiteY2" fmla="*/ 44352 h 228514"/>
                    <a:gd name="connsiteX3" fmla="*/ 271197 w 306546"/>
                    <a:gd name="connsiteY3" fmla="*/ 91667 h 228514"/>
                    <a:gd name="connsiteX4" fmla="*/ 256449 w 306546"/>
                    <a:gd name="connsiteY4" fmla="*/ 120839 h 228514"/>
                    <a:gd name="connsiteX5" fmla="*/ 191515 w 306546"/>
                    <a:gd name="connsiteY5" fmla="*/ 162542 h 228514"/>
                    <a:gd name="connsiteX6" fmla="*/ 99514 w 306546"/>
                    <a:gd name="connsiteY6" fmla="*/ 193151 h 228514"/>
                    <a:gd name="connsiteX7" fmla="*/ 60032 w 306546"/>
                    <a:gd name="connsiteY7" fmla="*/ 188768 h 228514"/>
                    <a:gd name="connsiteX8" fmla="*/ 39 w 306546"/>
                    <a:gd name="connsiteY8" fmla="*/ 227059 h 228514"/>
                    <a:gd name="connsiteX9" fmla="*/ 41964 w 306546"/>
                    <a:gd name="connsiteY9" fmla="*/ 162362 h 228514"/>
                    <a:gd name="connsiteX10" fmla="*/ 153615 w 306546"/>
                    <a:gd name="connsiteY10" fmla="*/ 21255 h 228514"/>
                    <a:gd name="connsiteX11" fmla="*/ 193586 w 306546"/>
                    <a:gd name="connsiteY11" fmla="*/ 13856 h 228514"/>
                    <a:gd name="connsiteX12" fmla="*/ 228157 w 306546"/>
                    <a:gd name="connsiteY12" fmla="*/ 190 h 228514"/>
                    <a:gd name="connsiteX13" fmla="*/ 268689 w 306546"/>
                    <a:gd name="connsiteY13" fmla="*/ 17950 h 228514"/>
                    <a:gd name="connsiteX0" fmla="*/ 268689 w 306546"/>
                    <a:gd name="connsiteY0" fmla="*/ 17950 h 228514"/>
                    <a:gd name="connsiteX1" fmla="*/ 306546 w 306546"/>
                    <a:gd name="connsiteY1" fmla="*/ 17719 h 228514"/>
                    <a:gd name="connsiteX2" fmla="*/ 268813 w 306546"/>
                    <a:gd name="connsiteY2" fmla="*/ 44352 h 228514"/>
                    <a:gd name="connsiteX3" fmla="*/ 271197 w 306546"/>
                    <a:gd name="connsiteY3" fmla="*/ 91667 h 228514"/>
                    <a:gd name="connsiteX4" fmla="*/ 256449 w 306546"/>
                    <a:gd name="connsiteY4" fmla="*/ 120839 h 228514"/>
                    <a:gd name="connsiteX5" fmla="*/ 191515 w 306546"/>
                    <a:gd name="connsiteY5" fmla="*/ 162542 h 228514"/>
                    <a:gd name="connsiteX6" fmla="*/ 99514 w 306546"/>
                    <a:gd name="connsiteY6" fmla="*/ 193151 h 228514"/>
                    <a:gd name="connsiteX7" fmla="*/ 60032 w 306546"/>
                    <a:gd name="connsiteY7" fmla="*/ 188768 h 228514"/>
                    <a:gd name="connsiteX8" fmla="*/ 39 w 306546"/>
                    <a:gd name="connsiteY8" fmla="*/ 227059 h 228514"/>
                    <a:gd name="connsiteX9" fmla="*/ 41964 w 306546"/>
                    <a:gd name="connsiteY9" fmla="*/ 162362 h 228514"/>
                    <a:gd name="connsiteX10" fmla="*/ 29176 w 306546"/>
                    <a:gd name="connsiteY10" fmla="*/ 125090 h 228514"/>
                    <a:gd name="connsiteX11" fmla="*/ 153615 w 306546"/>
                    <a:gd name="connsiteY11" fmla="*/ 21255 h 228514"/>
                    <a:gd name="connsiteX12" fmla="*/ 193586 w 306546"/>
                    <a:gd name="connsiteY12" fmla="*/ 13856 h 228514"/>
                    <a:gd name="connsiteX13" fmla="*/ 228157 w 306546"/>
                    <a:gd name="connsiteY13" fmla="*/ 190 h 228514"/>
                    <a:gd name="connsiteX14" fmla="*/ 268689 w 306546"/>
                    <a:gd name="connsiteY14" fmla="*/ 17950 h 228514"/>
                    <a:gd name="connsiteX0" fmla="*/ 268689 w 306546"/>
                    <a:gd name="connsiteY0" fmla="*/ 17950 h 228514"/>
                    <a:gd name="connsiteX1" fmla="*/ 306546 w 306546"/>
                    <a:gd name="connsiteY1" fmla="*/ 17719 h 228514"/>
                    <a:gd name="connsiteX2" fmla="*/ 268813 w 306546"/>
                    <a:gd name="connsiteY2" fmla="*/ 44352 h 228514"/>
                    <a:gd name="connsiteX3" fmla="*/ 271197 w 306546"/>
                    <a:gd name="connsiteY3" fmla="*/ 91667 h 228514"/>
                    <a:gd name="connsiteX4" fmla="*/ 256449 w 306546"/>
                    <a:gd name="connsiteY4" fmla="*/ 120839 h 228514"/>
                    <a:gd name="connsiteX5" fmla="*/ 191515 w 306546"/>
                    <a:gd name="connsiteY5" fmla="*/ 162542 h 228514"/>
                    <a:gd name="connsiteX6" fmla="*/ 99514 w 306546"/>
                    <a:gd name="connsiteY6" fmla="*/ 193151 h 228514"/>
                    <a:gd name="connsiteX7" fmla="*/ 60032 w 306546"/>
                    <a:gd name="connsiteY7" fmla="*/ 188768 h 228514"/>
                    <a:gd name="connsiteX8" fmla="*/ 39 w 306546"/>
                    <a:gd name="connsiteY8" fmla="*/ 227059 h 228514"/>
                    <a:gd name="connsiteX9" fmla="*/ 41964 w 306546"/>
                    <a:gd name="connsiteY9" fmla="*/ 162362 h 228514"/>
                    <a:gd name="connsiteX10" fmla="*/ 29176 w 306546"/>
                    <a:gd name="connsiteY10" fmla="*/ 125090 h 228514"/>
                    <a:gd name="connsiteX11" fmla="*/ 73938 w 306546"/>
                    <a:gd name="connsiteY11" fmla="*/ 57029 h 228514"/>
                    <a:gd name="connsiteX12" fmla="*/ 153615 w 306546"/>
                    <a:gd name="connsiteY12" fmla="*/ 21255 h 228514"/>
                    <a:gd name="connsiteX13" fmla="*/ 193586 w 306546"/>
                    <a:gd name="connsiteY13" fmla="*/ 13856 h 228514"/>
                    <a:gd name="connsiteX14" fmla="*/ 228157 w 306546"/>
                    <a:gd name="connsiteY14" fmla="*/ 190 h 228514"/>
                    <a:gd name="connsiteX15" fmla="*/ 268689 w 306546"/>
                    <a:gd name="connsiteY15" fmla="*/ 17950 h 228514"/>
                    <a:gd name="connsiteX0" fmla="*/ 268689 w 306546"/>
                    <a:gd name="connsiteY0" fmla="*/ 17950 h 228514"/>
                    <a:gd name="connsiteX1" fmla="*/ 306546 w 306546"/>
                    <a:gd name="connsiteY1" fmla="*/ 17719 h 228514"/>
                    <a:gd name="connsiteX2" fmla="*/ 268813 w 306546"/>
                    <a:gd name="connsiteY2" fmla="*/ 44352 h 228514"/>
                    <a:gd name="connsiteX3" fmla="*/ 271197 w 306546"/>
                    <a:gd name="connsiteY3" fmla="*/ 91667 h 228514"/>
                    <a:gd name="connsiteX4" fmla="*/ 256449 w 306546"/>
                    <a:gd name="connsiteY4" fmla="*/ 120839 h 228514"/>
                    <a:gd name="connsiteX5" fmla="*/ 191515 w 306546"/>
                    <a:gd name="connsiteY5" fmla="*/ 162542 h 228514"/>
                    <a:gd name="connsiteX6" fmla="*/ 99514 w 306546"/>
                    <a:gd name="connsiteY6" fmla="*/ 193151 h 228514"/>
                    <a:gd name="connsiteX7" fmla="*/ 60032 w 306546"/>
                    <a:gd name="connsiteY7" fmla="*/ 188768 h 228514"/>
                    <a:gd name="connsiteX8" fmla="*/ 39 w 306546"/>
                    <a:gd name="connsiteY8" fmla="*/ 227059 h 228514"/>
                    <a:gd name="connsiteX9" fmla="*/ 41964 w 306546"/>
                    <a:gd name="connsiteY9" fmla="*/ 162362 h 228514"/>
                    <a:gd name="connsiteX10" fmla="*/ 29176 w 306546"/>
                    <a:gd name="connsiteY10" fmla="*/ 125090 h 228514"/>
                    <a:gd name="connsiteX11" fmla="*/ 59550 w 306546"/>
                    <a:gd name="connsiteY11" fmla="*/ 99162 h 228514"/>
                    <a:gd name="connsiteX12" fmla="*/ 73938 w 306546"/>
                    <a:gd name="connsiteY12" fmla="*/ 57029 h 228514"/>
                    <a:gd name="connsiteX13" fmla="*/ 153615 w 306546"/>
                    <a:gd name="connsiteY13" fmla="*/ 21255 h 228514"/>
                    <a:gd name="connsiteX14" fmla="*/ 193586 w 306546"/>
                    <a:gd name="connsiteY14" fmla="*/ 13856 h 228514"/>
                    <a:gd name="connsiteX15" fmla="*/ 228157 w 306546"/>
                    <a:gd name="connsiteY15" fmla="*/ 190 h 228514"/>
                    <a:gd name="connsiteX16" fmla="*/ 268689 w 306546"/>
                    <a:gd name="connsiteY16" fmla="*/ 17950 h 228514"/>
                    <a:gd name="connsiteX0" fmla="*/ 268689 w 306546"/>
                    <a:gd name="connsiteY0" fmla="*/ 71655 h 282219"/>
                    <a:gd name="connsiteX1" fmla="*/ 306546 w 306546"/>
                    <a:gd name="connsiteY1" fmla="*/ 71424 h 282219"/>
                    <a:gd name="connsiteX2" fmla="*/ 268813 w 306546"/>
                    <a:gd name="connsiteY2" fmla="*/ 98057 h 282219"/>
                    <a:gd name="connsiteX3" fmla="*/ 271197 w 306546"/>
                    <a:gd name="connsiteY3" fmla="*/ 145372 h 282219"/>
                    <a:gd name="connsiteX4" fmla="*/ 256449 w 306546"/>
                    <a:gd name="connsiteY4" fmla="*/ 174544 h 282219"/>
                    <a:gd name="connsiteX5" fmla="*/ 191515 w 306546"/>
                    <a:gd name="connsiteY5" fmla="*/ 216247 h 282219"/>
                    <a:gd name="connsiteX6" fmla="*/ 99514 w 306546"/>
                    <a:gd name="connsiteY6" fmla="*/ 246856 h 282219"/>
                    <a:gd name="connsiteX7" fmla="*/ 60032 w 306546"/>
                    <a:gd name="connsiteY7" fmla="*/ 242473 h 282219"/>
                    <a:gd name="connsiteX8" fmla="*/ 39 w 306546"/>
                    <a:gd name="connsiteY8" fmla="*/ 280764 h 282219"/>
                    <a:gd name="connsiteX9" fmla="*/ 41964 w 306546"/>
                    <a:gd name="connsiteY9" fmla="*/ 216067 h 282219"/>
                    <a:gd name="connsiteX10" fmla="*/ 29176 w 306546"/>
                    <a:gd name="connsiteY10" fmla="*/ 178795 h 282219"/>
                    <a:gd name="connsiteX11" fmla="*/ 59550 w 306546"/>
                    <a:gd name="connsiteY11" fmla="*/ 152867 h 282219"/>
                    <a:gd name="connsiteX12" fmla="*/ 73938 w 306546"/>
                    <a:gd name="connsiteY12" fmla="*/ 110734 h 282219"/>
                    <a:gd name="connsiteX13" fmla="*/ 116847 w 306546"/>
                    <a:gd name="connsiteY13" fmla="*/ 417 h 282219"/>
                    <a:gd name="connsiteX14" fmla="*/ 193586 w 306546"/>
                    <a:gd name="connsiteY14" fmla="*/ 67561 h 282219"/>
                    <a:gd name="connsiteX15" fmla="*/ 228157 w 306546"/>
                    <a:gd name="connsiteY15" fmla="*/ 53895 h 282219"/>
                    <a:gd name="connsiteX16" fmla="*/ 268689 w 306546"/>
                    <a:gd name="connsiteY16" fmla="*/ 71655 h 282219"/>
                    <a:gd name="connsiteX0" fmla="*/ 268689 w 306546"/>
                    <a:gd name="connsiteY0" fmla="*/ 146004 h 356568"/>
                    <a:gd name="connsiteX1" fmla="*/ 306546 w 306546"/>
                    <a:gd name="connsiteY1" fmla="*/ 145773 h 356568"/>
                    <a:gd name="connsiteX2" fmla="*/ 268813 w 306546"/>
                    <a:gd name="connsiteY2" fmla="*/ 172406 h 356568"/>
                    <a:gd name="connsiteX3" fmla="*/ 271197 w 306546"/>
                    <a:gd name="connsiteY3" fmla="*/ 219721 h 356568"/>
                    <a:gd name="connsiteX4" fmla="*/ 256449 w 306546"/>
                    <a:gd name="connsiteY4" fmla="*/ 248893 h 356568"/>
                    <a:gd name="connsiteX5" fmla="*/ 191515 w 306546"/>
                    <a:gd name="connsiteY5" fmla="*/ 290596 h 356568"/>
                    <a:gd name="connsiteX6" fmla="*/ 99514 w 306546"/>
                    <a:gd name="connsiteY6" fmla="*/ 321205 h 356568"/>
                    <a:gd name="connsiteX7" fmla="*/ 60032 w 306546"/>
                    <a:gd name="connsiteY7" fmla="*/ 316822 h 356568"/>
                    <a:gd name="connsiteX8" fmla="*/ 39 w 306546"/>
                    <a:gd name="connsiteY8" fmla="*/ 355113 h 356568"/>
                    <a:gd name="connsiteX9" fmla="*/ 41964 w 306546"/>
                    <a:gd name="connsiteY9" fmla="*/ 290416 h 356568"/>
                    <a:gd name="connsiteX10" fmla="*/ 29176 w 306546"/>
                    <a:gd name="connsiteY10" fmla="*/ 253144 h 356568"/>
                    <a:gd name="connsiteX11" fmla="*/ 59550 w 306546"/>
                    <a:gd name="connsiteY11" fmla="*/ 227216 h 356568"/>
                    <a:gd name="connsiteX12" fmla="*/ 73938 w 306546"/>
                    <a:gd name="connsiteY12" fmla="*/ 185083 h 356568"/>
                    <a:gd name="connsiteX13" fmla="*/ 54501 w 306546"/>
                    <a:gd name="connsiteY13" fmla="*/ 223 h 356568"/>
                    <a:gd name="connsiteX14" fmla="*/ 193586 w 306546"/>
                    <a:gd name="connsiteY14" fmla="*/ 141910 h 356568"/>
                    <a:gd name="connsiteX15" fmla="*/ 228157 w 306546"/>
                    <a:gd name="connsiteY15" fmla="*/ 128244 h 356568"/>
                    <a:gd name="connsiteX16" fmla="*/ 268689 w 306546"/>
                    <a:gd name="connsiteY16" fmla="*/ 146004 h 356568"/>
                    <a:gd name="connsiteX0" fmla="*/ 268689 w 306546"/>
                    <a:gd name="connsiteY0" fmla="*/ 155749 h 366313"/>
                    <a:gd name="connsiteX1" fmla="*/ 306546 w 306546"/>
                    <a:gd name="connsiteY1" fmla="*/ 155518 h 366313"/>
                    <a:gd name="connsiteX2" fmla="*/ 268813 w 306546"/>
                    <a:gd name="connsiteY2" fmla="*/ 182151 h 366313"/>
                    <a:gd name="connsiteX3" fmla="*/ 271197 w 306546"/>
                    <a:gd name="connsiteY3" fmla="*/ 229466 h 366313"/>
                    <a:gd name="connsiteX4" fmla="*/ 256449 w 306546"/>
                    <a:gd name="connsiteY4" fmla="*/ 258638 h 366313"/>
                    <a:gd name="connsiteX5" fmla="*/ 191515 w 306546"/>
                    <a:gd name="connsiteY5" fmla="*/ 300341 h 366313"/>
                    <a:gd name="connsiteX6" fmla="*/ 99514 w 306546"/>
                    <a:gd name="connsiteY6" fmla="*/ 330950 h 366313"/>
                    <a:gd name="connsiteX7" fmla="*/ 60032 w 306546"/>
                    <a:gd name="connsiteY7" fmla="*/ 326567 h 366313"/>
                    <a:gd name="connsiteX8" fmla="*/ 39 w 306546"/>
                    <a:gd name="connsiteY8" fmla="*/ 364858 h 366313"/>
                    <a:gd name="connsiteX9" fmla="*/ 41964 w 306546"/>
                    <a:gd name="connsiteY9" fmla="*/ 300161 h 366313"/>
                    <a:gd name="connsiteX10" fmla="*/ 29176 w 306546"/>
                    <a:gd name="connsiteY10" fmla="*/ 262889 h 366313"/>
                    <a:gd name="connsiteX11" fmla="*/ 59550 w 306546"/>
                    <a:gd name="connsiteY11" fmla="*/ 236961 h 366313"/>
                    <a:gd name="connsiteX12" fmla="*/ 73938 w 306546"/>
                    <a:gd name="connsiteY12" fmla="*/ 194828 h 366313"/>
                    <a:gd name="connsiteX13" fmla="*/ 9993 w 306546"/>
                    <a:gd name="connsiteY13" fmla="*/ 27916 h 366313"/>
                    <a:gd name="connsiteX14" fmla="*/ 54501 w 306546"/>
                    <a:gd name="connsiteY14" fmla="*/ 9968 h 366313"/>
                    <a:gd name="connsiteX15" fmla="*/ 193586 w 306546"/>
                    <a:gd name="connsiteY15" fmla="*/ 151655 h 366313"/>
                    <a:gd name="connsiteX16" fmla="*/ 228157 w 306546"/>
                    <a:gd name="connsiteY16" fmla="*/ 137989 h 366313"/>
                    <a:gd name="connsiteX17" fmla="*/ 268689 w 306546"/>
                    <a:gd name="connsiteY17" fmla="*/ 155749 h 366313"/>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99514 w 306546"/>
                    <a:gd name="connsiteY6" fmla="*/ 327072 h 362435"/>
                    <a:gd name="connsiteX7" fmla="*/ 60032 w 306546"/>
                    <a:gd name="connsiteY7" fmla="*/ 322689 h 362435"/>
                    <a:gd name="connsiteX8" fmla="*/ 39 w 306546"/>
                    <a:gd name="connsiteY8" fmla="*/ 360980 h 362435"/>
                    <a:gd name="connsiteX9" fmla="*/ 41964 w 306546"/>
                    <a:gd name="connsiteY9" fmla="*/ 296283 h 362435"/>
                    <a:gd name="connsiteX10" fmla="*/ 29176 w 306546"/>
                    <a:gd name="connsiteY10" fmla="*/ 259011 h 362435"/>
                    <a:gd name="connsiteX11" fmla="*/ 59550 w 306546"/>
                    <a:gd name="connsiteY11" fmla="*/ 233083 h 362435"/>
                    <a:gd name="connsiteX12" fmla="*/ 73938 w 306546"/>
                    <a:gd name="connsiteY12" fmla="*/ 190950 h 362435"/>
                    <a:gd name="connsiteX13" fmla="*/ 59550 w 306546"/>
                    <a:gd name="connsiteY13" fmla="*/ 62930 h 362435"/>
                    <a:gd name="connsiteX14" fmla="*/ 9993 w 306546"/>
                    <a:gd name="connsiteY14" fmla="*/ 24038 h 362435"/>
                    <a:gd name="connsiteX15" fmla="*/ 54501 w 306546"/>
                    <a:gd name="connsiteY15" fmla="*/ 6090 h 362435"/>
                    <a:gd name="connsiteX16" fmla="*/ 193586 w 306546"/>
                    <a:gd name="connsiteY16" fmla="*/ 147777 h 362435"/>
                    <a:gd name="connsiteX17" fmla="*/ 228157 w 306546"/>
                    <a:gd name="connsiteY17" fmla="*/ 134111 h 362435"/>
                    <a:gd name="connsiteX18" fmla="*/ 268689 w 306546"/>
                    <a:gd name="connsiteY18" fmla="*/ 151871 h 362435"/>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99514 w 306546"/>
                    <a:gd name="connsiteY6" fmla="*/ 327072 h 362435"/>
                    <a:gd name="connsiteX7" fmla="*/ 60032 w 306546"/>
                    <a:gd name="connsiteY7" fmla="*/ 322689 h 362435"/>
                    <a:gd name="connsiteX8" fmla="*/ 39 w 306546"/>
                    <a:gd name="connsiteY8" fmla="*/ 360980 h 362435"/>
                    <a:gd name="connsiteX9" fmla="*/ 41964 w 306546"/>
                    <a:gd name="connsiteY9" fmla="*/ 296283 h 362435"/>
                    <a:gd name="connsiteX10" fmla="*/ 29176 w 306546"/>
                    <a:gd name="connsiteY10" fmla="*/ 259011 h 362435"/>
                    <a:gd name="connsiteX11" fmla="*/ 59550 w 306546"/>
                    <a:gd name="connsiteY11" fmla="*/ 233083 h 362435"/>
                    <a:gd name="connsiteX12" fmla="*/ 73938 w 306546"/>
                    <a:gd name="connsiteY12" fmla="*/ 190950 h 362435"/>
                    <a:gd name="connsiteX13" fmla="*/ 144277 w 306546"/>
                    <a:gd name="connsiteY13" fmla="*/ 143957 h 362435"/>
                    <a:gd name="connsiteX14" fmla="*/ 59550 w 306546"/>
                    <a:gd name="connsiteY14" fmla="*/ 62930 h 362435"/>
                    <a:gd name="connsiteX15" fmla="*/ 9993 w 306546"/>
                    <a:gd name="connsiteY15" fmla="*/ 24038 h 362435"/>
                    <a:gd name="connsiteX16" fmla="*/ 54501 w 306546"/>
                    <a:gd name="connsiteY16" fmla="*/ 6090 h 362435"/>
                    <a:gd name="connsiteX17" fmla="*/ 193586 w 306546"/>
                    <a:gd name="connsiteY17" fmla="*/ 147777 h 362435"/>
                    <a:gd name="connsiteX18" fmla="*/ 228157 w 306546"/>
                    <a:gd name="connsiteY18" fmla="*/ 134111 h 362435"/>
                    <a:gd name="connsiteX19" fmla="*/ 268689 w 306546"/>
                    <a:gd name="connsiteY19" fmla="*/ 151871 h 362435"/>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99514 w 306546"/>
                    <a:gd name="connsiteY6" fmla="*/ 327072 h 362435"/>
                    <a:gd name="connsiteX7" fmla="*/ 60032 w 306546"/>
                    <a:gd name="connsiteY7" fmla="*/ 322689 h 362435"/>
                    <a:gd name="connsiteX8" fmla="*/ 39 w 306546"/>
                    <a:gd name="connsiteY8" fmla="*/ 360980 h 362435"/>
                    <a:gd name="connsiteX9" fmla="*/ 41964 w 306546"/>
                    <a:gd name="connsiteY9" fmla="*/ 296283 h 362435"/>
                    <a:gd name="connsiteX10" fmla="*/ 29176 w 306546"/>
                    <a:gd name="connsiteY10" fmla="*/ 259011 h 362435"/>
                    <a:gd name="connsiteX11" fmla="*/ 59550 w 306546"/>
                    <a:gd name="connsiteY11" fmla="*/ 233083 h 362435"/>
                    <a:gd name="connsiteX12" fmla="*/ 73938 w 306546"/>
                    <a:gd name="connsiteY12" fmla="*/ 190950 h 362435"/>
                    <a:gd name="connsiteX13" fmla="*/ 117100 w 306546"/>
                    <a:gd name="connsiteY13" fmla="*/ 176368 h 362435"/>
                    <a:gd name="connsiteX14" fmla="*/ 144277 w 306546"/>
                    <a:gd name="connsiteY14" fmla="*/ 143957 h 362435"/>
                    <a:gd name="connsiteX15" fmla="*/ 59550 w 306546"/>
                    <a:gd name="connsiteY15" fmla="*/ 62930 h 362435"/>
                    <a:gd name="connsiteX16" fmla="*/ 9993 w 306546"/>
                    <a:gd name="connsiteY16" fmla="*/ 24038 h 362435"/>
                    <a:gd name="connsiteX17" fmla="*/ 54501 w 306546"/>
                    <a:gd name="connsiteY17" fmla="*/ 6090 h 362435"/>
                    <a:gd name="connsiteX18" fmla="*/ 193586 w 306546"/>
                    <a:gd name="connsiteY18" fmla="*/ 147777 h 362435"/>
                    <a:gd name="connsiteX19" fmla="*/ 228157 w 306546"/>
                    <a:gd name="connsiteY19" fmla="*/ 134111 h 362435"/>
                    <a:gd name="connsiteX20" fmla="*/ 268689 w 306546"/>
                    <a:gd name="connsiteY20" fmla="*/ 151871 h 362435"/>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99514 w 306546"/>
                    <a:gd name="connsiteY6" fmla="*/ 327072 h 362435"/>
                    <a:gd name="connsiteX7" fmla="*/ 60032 w 306546"/>
                    <a:gd name="connsiteY7" fmla="*/ 322689 h 362435"/>
                    <a:gd name="connsiteX8" fmla="*/ 39 w 306546"/>
                    <a:gd name="connsiteY8" fmla="*/ 360980 h 362435"/>
                    <a:gd name="connsiteX9" fmla="*/ 41964 w 306546"/>
                    <a:gd name="connsiteY9" fmla="*/ 296283 h 362435"/>
                    <a:gd name="connsiteX10" fmla="*/ 29176 w 306546"/>
                    <a:gd name="connsiteY10" fmla="*/ 259011 h 362435"/>
                    <a:gd name="connsiteX11" fmla="*/ 59550 w 306546"/>
                    <a:gd name="connsiteY11" fmla="*/ 233083 h 362435"/>
                    <a:gd name="connsiteX12" fmla="*/ 73938 w 306546"/>
                    <a:gd name="connsiteY12" fmla="*/ 190950 h 362435"/>
                    <a:gd name="connsiteX13" fmla="*/ 117100 w 306546"/>
                    <a:gd name="connsiteY13" fmla="*/ 176368 h 362435"/>
                    <a:gd name="connsiteX14" fmla="*/ 144277 w 306546"/>
                    <a:gd name="connsiteY14" fmla="*/ 143957 h 362435"/>
                    <a:gd name="connsiteX15" fmla="*/ 104311 w 306546"/>
                    <a:gd name="connsiteY15" fmla="*/ 95342 h 362435"/>
                    <a:gd name="connsiteX16" fmla="*/ 59550 w 306546"/>
                    <a:gd name="connsiteY16" fmla="*/ 62930 h 362435"/>
                    <a:gd name="connsiteX17" fmla="*/ 9993 w 306546"/>
                    <a:gd name="connsiteY17" fmla="*/ 24038 h 362435"/>
                    <a:gd name="connsiteX18" fmla="*/ 54501 w 306546"/>
                    <a:gd name="connsiteY18" fmla="*/ 6090 h 362435"/>
                    <a:gd name="connsiteX19" fmla="*/ 193586 w 306546"/>
                    <a:gd name="connsiteY19" fmla="*/ 147777 h 362435"/>
                    <a:gd name="connsiteX20" fmla="*/ 228157 w 306546"/>
                    <a:gd name="connsiteY20" fmla="*/ 134111 h 362435"/>
                    <a:gd name="connsiteX21" fmla="*/ 268689 w 306546"/>
                    <a:gd name="connsiteY21" fmla="*/ 151871 h 362435"/>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99514 w 306546"/>
                    <a:gd name="connsiteY6" fmla="*/ 327072 h 362435"/>
                    <a:gd name="connsiteX7" fmla="*/ 60032 w 306546"/>
                    <a:gd name="connsiteY7" fmla="*/ 322689 h 362435"/>
                    <a:gd name="connsiteX8" fmla="*/ 39 w 306546"/>
                    <a:gd name="connsiteY8" fmla="*/ 360980 h 362435"/>
                    <a:gd name="connsiteX9" fmla="*/ 41964 w 306546"/>
                    <a:gd name="connsiteY9" fmla="*/ 296283 h 362435"/>
                    <a:gd name="connsiteX10" fmla="*/ 29176 w 306546"/>
                    <a:gd name="connsiteY10" fmla="*/ 259011 h 362435"/>
                    <a:gd name="connsiteX11" fmla="*/ 59550 w 306546"/>
                    <a:gd name="connsiteY11" fmla="*/ 233083 h 362435"/>
                    <a:gd name="connsiteX12" fmla="*/ 73938 w 306546"/>
                    <a:gd name="connsiteY12" fmla="*/ 190950 h 362435"/>
                    <a:gd name="connsiteX13" fmla="*/ 117100 w 306546"/>
                    <a:gd name="connsiteY13" fmla="*/ 176368 h 362435"/>
                    <a:gd name="connsiteX14" fmla="*/ 144277 w 306546"/>
                    <a:gd name="connsiteY14" fmla="*/ 143957 h 362435"/>
                    <a:gd name="connsiteX15" fmla="*/ 104311 w 306546"/>
                    <a:gd name="connsiteY15" fmla="*/ 95342 h 362435"/>
                    <a:gd name="connsiteX16" fmla="*/ 59550 w 306546"/>
                    <a:gd name="connsiteY16" fmla="*/ 62930 h 362435"/>
                    <a:gd name="connsiteX17" fmla="*/ 9993 w 306546"/>
                    <a:gd name="connsiteY17" fmla="*/ 24038 h 362435"/>
                    <a:gd name="connsiteX18" fmla="*/ 54501 w 306546"/>
                    <a:gd name="connsiteY18" fmla="*/ 6090 h 362435"/>
                    <a:gd name="connsiteX19" fmla="*/ 193586 w 306546"/>
                    <a:gd name="connsiteY19" fmla="*/ 147777 h 362435"/>
                    <a:gd name="connsiteX20" fmla="*/ 228157 w 306546"/>
                    <a:gd name="connsiteY20" fmla="*/ 134111 h 362435"/>
                    <a:gd name="connsiteX21" fmla="*/ 268689 w 306546"/>
                    <a:gd name="connsiteY21" fmla="*/ 151871 h 362435"/>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99514 w 306546"/>
                    <a:gd name="connsiteY6" fmla="*/ 327072 h 362435"/>
                    <a:gd name="connsiteX7" fmla="*/ 60032 w 306546"/>
                    <a:gd name="connsiteY7" fmla="*/ 322689 h 362435"/>
                    <a:gd name="connsiteX8" fmla="*/ 39 w 306546"/>
                    <a:gd name="connsiteY8" fmla="*/ 360980 h 362435"/>
                    <a:gd name="connsiteX9" fmla="*/ 41964 w 306546"/>
                    <a:gd name="connsiteY9" fmla="*/ 296283 h 362435"/>
                    <a:gd name="connsiteX10" fmla="*/ 29176 w 306546"/>
                    <a:gd name="connsiteY10" fmla="*/ 259011 h 362435"/>
                    <a:gd name="connsiteX11" fmla="*/ 59550 w 306546"/>
                    <a:gd name="connsiteY11" fmla="*/ 233083 h 362435"/>
                    <a:gd name="connsiteX12" fmla="*/ 73938 w 306546"/>
                    <a:gd name="connsiteY12" fmla="*/ 190950 h 362435"/>
                    <a:gd name="connsiteX13" fmla="*/ 117100 w 306546"/>
                    <a:gd name="connsiteY13" fmla="*/ 176368 h 362435"/>
                    <a:gd name="connsiteX14" fmla="*/ 144277 w 306546"/>
                    <a:gd name="connsiteY14" fmla="*/ 143957 h 362435"/>
                    <a:gd name="connsiteX15" fmla="*/ 104311 w 306546"/>
                    <a:gd name="connsiteY15" fmla="*/ 95342 h 362435"/>
                    <a:gd name="connsiteX16" fmla="*/ 59550 w 306546"/>
                    <a:gd name="connsiteY16" fmla="*/ 62930 h 362435"/>
                    <a:gd name="connsiteX17" fmla="*/ 9993 w 306546"/>
                    <a:gd name="connsiteY17" fmla="*/ 24038 h 362435"/>
                    <a:gd name="connsiteX18" fmla="*/ 54501 w 306546"/>
                    <a:gd name="connsiteY18" fmla="*/ 6090 h 362435"/>
                    <a:gd name="connsiteX19" fmla="*/ 193586 w 306546"/>
                    <a:gd name="connsiteY19" fmla="*/ 147777 h 362435"/>
                    <a:gd name="connsiteX20" fmla="*/ 228157 w 306546"/>
                    <a:gd name="connsiteY20" fmla="*/ 134111 h 362435"/>
                    <a:gd name="connsiteX21" fmla="*/ 268689 w 306546"/>
                    <a:gd name="connsiteY21" fmla="*/ 151871 h 362435"/>
                    <a:gd name="connsiteX0" fmla="*/ 268689 w 306546"/>
                    <a:gd name="connsiteY0" fmla="*/ 151871 h 362435"/>
                    <a:gd name="connsiteX1" fmla="*/ 306546 w 306546"/>
                    <a:gd name="connsiteY1" fmla="*/ 151640 h 362435"/>
                    <a:gd name="connsiteX2" fmla="*/ 268813 w 306546"/>
                    <a:gd name="connsiteY2" fmla="*/ 178273 h 362435"/>
                    <a:gd name="connsiteX3" fmla="*/ 271197 w 306546"/>
                    <a:gd name="connsiteY3" fmla="*/ 225588 h 362435"/>
                    <a:gd name="connsiteX4" fmla="*/ 256449 w 306546"/>
                    <a:gd name="connsiteY4" fmla="*/ 254760 h 362435"/>
                    <a:gd name="connsiteX5" fmla="*/ 191515 w 306546"/>
                    <a:gd name="connsiteY5" fmla="*/ 296463 h 362435"/>
                    <a:gd name="connsiteX6" fmla="*/ 155467 w 306546"/>
                    <a:gd name="connsiteY6" fmla="*/ 319955 h 362435"/>
                    <a:gd name="connsiteX7" fmla="*/ 99514 w 306546"/>
                    <a:gd name="connsiteY7" fmla="*/ 327072 h 362435"/>
                    <a:gd name="connsiteX8" fmla="*/ 60032 w 306546"/>
                    <a:gd name="connsiteY8" fmla="*/ 322689 h 362435"/>
                    <a:gd name="connsiteX9" fmla="*/ 39 w 306546"/>
                    <a:gd name="connsiteY9" fmla="*/ 360980 h 362435"/>
                    <a:gd name="connsiteX10" fmla="*/ 41964 w 306546"/>
                    <a:gd name="connsiteY10" fmla="*/ 296283 h 362435"/>
                    <a:gd name="connsiteX11" fmla="*/ 29176 w 306546"/>
                    <a:gd name="connsiteY11" fmla="*/ 259011 h 362435"/>
                    <a:gd name="connsiteX12" fmla="*/ 59550 w 306546"/>
                    <a:gd name="connsiteY12" fmla="*/ 233083 h 362435"/>
                    <a:gd name="connsiteX13" fmla="*/ 73938 w 306546"/>
                    <a:gd name="connsiteY13" fmla="*/ 190950 h 362435"/>
                    <a:gd name="connsiteX14" fmla="*/ 117100 w 306546"/>
                    <a:gd name="connsiteY14" fmla="*/ 176368 h 362435"/>
                    <a:gd name="connsiteX15" fmla="*/ 144277 w 306546"/>
                    <a:gd name="connsiteY15" fmla="*/ 143957 h 362435"/>
                    <a:gd name="connsiteX16" fmla="*/ 104311 w 306546"/>
                    <a:gd name="connsiteY16" fmla="*/ 95342 h 362435"/>
                    <a:gd name="connsiteX17" fmla="*/ 59550 w 306546"/>
                    <a:gd name="connsiteY17" fmla="*/ 62930 h 362435"/>
                    <a:gd name="connsiteX18" fmla="*/ 9993 w 306546"/>
                    <a:gd name="connsiteY18" fmla="*/ 24038 h 362435"/>
                    <a:gd name="connsiteX19" fmla="*/ 54501 w 306546"/>
                    <a:gd name="connsiteY19" fmla="*/ 6090 h 362435"/>
                    <a:gd name="connsiteX20" fmla="*/ 193586 w 306546"/>
                    <a:gd name="connsiteY20" fmla="*/ 147777 h 362435"/>
                    <a:gd name="connsiteX21" fmla="*/ 228157 w 306546"/>
                    <a:gd name="connsiteY21" fmla="*/ 134111 h 362435"/>
                    <a:gd name="connsiteX22" fmla="*/ 268689 w 306546"/>
                    <a:gd name="connsiteY22" fmla="*/ 151871 h 36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6546" h="362435">
                      <a:moveTo>
                        <a:pt x="268689" y="151871"/>
                      </a:moveTo>
                      <a:cubicBezTo>
                        <a:pt x="281754" y="154793"/>
                        <a:pt x="306525" y="147240"/>
                        <a:pt x="306546" y="151640"/>
                      </a:cubicBezTo>
                      <a:cubicBezTo>
                        <a:pt x="306567" y="156040"/>
                        <a:pt x="264672" y="164058"/>
                        <a:pt x="268813" y="178273"/>
                      </a:cubicBezTo>
                      <a:cubicBezTo>
                        <a:pt x="272954" y="192488"/>
                        <a:pt x="271506" y="211490"/>
                        <a:pt x="271197" y="225588"/>
                      </a:cubicBezTo>
                      <a:cubicBezTo>
                        <a:pt x="270888" y="239686"/>
                        <a:pt x="261483" y="247220"/>
                        <a:pt x="256449" y="254760"/>
                      </a:cubicBezTo>
                      <a:cubicBezTo>
                        <a:pt x="251415" y="262300"/>
                        <a:pt x="208345" y="285597"/>
                        <a:pt x="191515" y="296463"/>
                      </a:cubicBezTo>
                      <a:cubicBezTo>
                        <a:pt x="174685" y="307329"/>
                        <a:pt x="170801" y="314853"/>
                        <a:pt x="155467" y="319955"/>
                      </a:cubicBezTo>
                      <a:cubicBezTo>
                        <a:pt x="140133" y="325057"/>
                        <a:pt x="114354" y="324996"/>
                        <a:pt x="99514" y="327072"/>
                      </a:cubicBezTo>
                      <a:cubicBezTo>
                        <a:pt x="84674" y="329148"/>
                        <a:pt x="77677" y="312716"/>
                        <a:pt x="60032" y="322689"/>
                      </a:cubicBezTo>
                      <a:cubicBezTo>
                        <a:pt x="42387" y="332662"/>
                        <a:pt x="-1479" y="370242"/>
                        <a:pt x="39" y="360980"/>
                      </a:cubicBezTo>
                      <a:cubicBezTo>
                        <a:pt x="1557" y="351718"/>
                        <a:pt x="36042" y="326781"/>
                        <a:pt x="41964" y="296283"/>
                      </a:cubicBezTo>
                      <a:cubicBezTo>
                        <a:pt x="55879" y="277128"/>
                        <a:pt x="28643" y="269814"/>
                        <a:pt x="29176" y="259011"/>
                      </a:cubicBezTo>
                      <a:cubicBezTo>
                        <a:pt x="29709" y="248208"/>
                        <a:pt x="52090" y="244426"/>
                        <a:pt x="59550" y="233083"/>
                      </a:cubicBezTo>
                      <a:cubicBezTo>
                        <a:pt x="67010" y="221740"/>
                        <a:pt x="63813" y="201753"/>
                        <a:pt x="73938" y="190950"/>
                      </a:cubicBezTo>
                      <a:cubicBezTo>
                        <a:pt x="84063" y="180147"/>
                        <a:pt x="105377" y="184200"/>
                        <a:pt x="117100" y="176368"/>
                      </a:cubicBezTo>
                      <a:cubicBezTo>
                        <a:pt x="128823" y="168536"/>
                        <a:pt x="147208" y="155571"/>
                        <a:pt x="144277" y="143957"/>
                      </a:cubicBezTo>
                      <a:cubicBezTo>
                        <a:pt x="141346" y="132343"/>
                        <a:pt x="118432" y="108847"/>
                        <a:pt x="104311" y="95342"/>
                      </a:cubicBezTo>
                      <a:cubicBezTo>
                        <a:pt x="90190" y="81838"/>
                        <a:pt x="74470" y="76705"/>
                        <a:pt x="59550" y="62930"/>
                      </a:cubicBezTo>
                      <a:cubicBezTo>
                        <a:pt x="44630" y="49155"/>
                        <a:pt x="5506" y="35942"/>
                        <a:pt x="9993" y="24038"/>
                      </a:cubicBezTo>
                      <a:cubicBezTo>
                        <a:pt x="14480" y="12134"/>
                        <a:pt x="31362" y="-11022"/>
                        <a:pt x="54501" y="6090"/>
                      </a:cubicBezTo>
                      <a:cubicBezTo>
                        <a:pt x="77640" y="23202"/>
                        <a:pt x="179272" y="155339"/>
                        <a:pt x="193586" y="147777"/>
                      </a:cubicBezTo>
                      <a:cubicBezTo>
                        <a:pt x="207900" y="140215"/>
                        <a:pt x="205491" y="135859"/>
                        <a:pt x="228157" y="134111"/>
                      </a:cubicBezTo>
                      <a:cubicBezTo>
                        <a:pt x="270008" y="135604"/>
                        <a:pt x="255624" y="148950"/>
                        <a:pt x="268689" y="151871"/>
                      </a:cubicBezTo>
                      <a:close/>
                    </a:path>
                  </a:pathLst>
                </a:custGeom>
                <a:grpFill/>
                <a:ln w="12700" cap="flat" cmpd="sng">
                  <a:noFill/>
                  <a:prstDash val="solid"/>
                  <a:round/>
                  <a:headEnd type="none" w="med" len="med"/>
                  <a:tailEnd type="none" w="med" len="med"/>
                </a:ln>
                <a:effectLst/>
              </p:spPr>
              <p:txBody>
                <a:bodyPr/>
                <a:lstStyle/>
                <a:p>
                  <a:endParaRPr lang="en-US" sz="1600">
                    <a:solidFill>
                      <a:schemeClr val="tx1"/>
                    </a:solidFill>
                  </a:endParaRPr>
                </a:p>
              </p:txBody>
            </p:sp>
            <p:sp>
              <p:nvSpPr>
                <p:cNvPr id="131" name="Oval 5"/>
                <p:cNvSpPr/>
                <p:nvPr/>
              </p:nvSpPr>
              <p:spPr>
                <a:xfrm>
                  <a:off x="1303281" y="4206723"/>
                  <a:ext cx="118603" cy="72509"/>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154111"/>
                    <a:gd name="connsiteX1" fmla="*/ 67345 w 97058"/>
                    <a:gd name="connsiteY1" fmla="*/ 981 h 154111"/>
                    <a:gd name="connsiteX2" fmla="*/ 81334 w 97058"/>
                    <a:gd name="connsiteY2" fmla="*/ 76229 h 154111"/>
                    <a:gd name="connsiteX3" fmla="*/ 97053 w 97058"/>
                    <a:gd name="connsiteY3" fmla="*/ 100857 h 154111"/>
                    <a:gd name="connsiteX4" fmla="*/ 84340 w 97058"/>
                    <a:gd name="connsiteY4" fmla="*/ 144612 h 154111"/>
                    <a:gd name="connsiteX5" fmla="*/ 44854 w 97058"/>
                    <a:gd name="connsiteY5" fmla="*/ 153906 h 154111"/>
                    <a:gd name="connsiteX6" fmla="*/ 1536 w 97058"/>
                    <a:gd name="connsiteY6" fmla="*/ 147721 h 154111"/>
                    <a:gd name="connsiteX7" fmla="*/ 47838 w 97058"/>
                    <a:gd name="connsiteY7" fmla="*/ 87864 h 154111"/>
                    <a:gd name="connsiteX8" fmla="*/ 63974 w 97058"/>
                    <a:gd name="connsiteY8" fmla="*/ 36864 h 154111"/>
                    <a:gd name="connsiteX0" fmla="*/ 63974 w 92201"/>
                    <a:gd name="connsiteY0" fmla="*/ 36864 h 154111"/>
                    <a:gd name="connsiteX1" fmla="*/ 67345 w 92201"/>
                    <a:gd name="connsiteY1" fmla="*/ 981 h 154111"/>
                    <a:gd name="connsiteX2" fmla="*/ 81334 w 92201"/>
                    <a:gd name="connsiteY2" fmla="*/ 76229 h 154111"/>
                    <a:gd name="connsiteX3" fmla="*/ 92192 w 92201"/>
                    <a:gd name="connsiteY3" fmla="*/ 144610 h 154111"/>
                    <a:gd name="connsiteX4" fmla="*/ 84340 w 92201"/>
                    <a:gd name="connsiteY4" fmla="*/ 144612 h 154111"/>
                    <a:gd name="connsiteX5" fmla="*/ 44854 w 92201"/>
                    <a:gd name="connsiteY5" fmla="*/ 153906 h 154111"/>
                    <a:gd name="connsiteX6" fmla="*/ 1536 w 92201"/>
                    <a:gd name="connsiteY6" fmla="*/ 147721 h 154111"/>
                    <a:gd name="connsiteX7" fmla="*/ 47838 w 92201"/>
                    <a:gd name="connsiteY7" fmla="*/ 87864 h 154111"/>
                    <a:gd name="connsiteX8" fmla="*/ 63974 w 92201"/>
                    <a:gd name="connsiteY8" fmla="*/ 36864 h 154111"/>
                    <a:gd name="connsiteX0" fmla="*/ 63974 w 92201"/>
                    <a:gd name="connsiteY0" fmla="*/ 36864 h 161819"/>
                    <a:gd name="connsiteX1" fmla="*/ 67345 w 92201"/>
                    <a:gd name="connsiteY1" fmla="*/ 981 h 161819"/>
                    <a:gd name="connsiteX2" fmla="*/ 81334 w 92201"/>
                    <a:gd name="connsiteY2" fmla="*/ 76229 h 161819"/>
                    <a:gd name="connsiteX3" fmla="*/ 92192 w 92201"/>
                    <a:gd name="connsiteY3" fmla="*/ 144610 h 161819"/>
                    <a:gd name="connsiteX4" fmla="*/ 81099 w 92201"/>
                    <a:gd name="connsiteY4" fmla="*/ 159196 h 161819"/>
                    <a:gd name="connsiteX5" fmla="*/ 44854 w 92201"/>
                    <a:gd name="connsiteY5" fmla="*/ 153906 h 161819"/>
                    <a:gd name="connsiteX6" fmla="*/ 1536 w 92201"/>
                    <a:gd name="connsiteY6" fmla="*/ 147721 h 161819"/>
                    <a:gd name="connsiteX7" fmla="*/ 47838 w 92201"/>
                    <a:gd name="connsiteY7" fmla="*/ 87864 h 161819"/>
                    <a:gd name="connsiteX8" fmla="*/ 63974 w 92201"/>
                    <a:gd name="connsiteY8" fmla="*/ 36864 h 161819"/>
                    <a:gd name="connsiteX0" fmla="*/ 63974 w 92581"/>
                    <a:gd name="connsiteY0" fmla="*/ 40488 h 165443"/>
                    <a:gd name="connsiteX1" fmla="*/ 67345 w 92581"/>
                    <a:gd name="connsiteY1" fmla="*/ 4605 h 165443"/>
                    <a:gd name="connsiteX2" fmla="*/ 92192 w 92581"/>
                    <a:gd name="connsiteY2" fmla="*/ 148234 h 165443"/>
                    <a:gd name="connsiteX3" fmla="*/ 81099 w 92581"/>
                    <a:gd name="connsiteY3" fmla="*/ 162820 h 165443"/>
                    <a:gd name="connsiteX4" fmla="*/ 44854 w 92581"/>
                    <a:gd name="connsiteY4" fmla="*/ 157530 h 165443"/>
                    <a:gd name="connsiteX5" fmla="*/ 1536 w 92581"/>
                    <a:gd name="connsiteY5" fmla="*/ 151345 h 165443"/>
                    <a:gd name="connsiteX6" fmla="*/ 47838 w 92581"/>
                    <a:gd name="connsiteY6" fmla="*/ 91488 h 165443"/>
                    <a:gd name="connsiteX7" fmla="*/ 63974 w 92581"/>
                    <a:gd name="connsiteY7" fmla="*/ 40488 h 165443"/>
                    <a:gd name="connsiteX0" fmla="*/ 63974 w 92581"/>
                    <a:gd name="connsiteY0" fmla="*/ 589 h 125544"/>
                    <a:gd name="connsiteX1" fmla="*/ 73827 w 92581"/>
                    <a:gd name="connsiteY1" fmla="*/ 89483 h 125544"/>
                    <a:gd name="connsiteX2" fmla="*/ 92192 w 92581"/>
                    <a:gd name="connsiteY2" fmla="*/ 108335 h 125544"/>
                    <a:gd name="connsiteX3" fmla="*/ 81099 w 92581"/>
                    <a:gd name="connsiteY3" fmla="*/ 122921 h 125544"/>
                    <a:gd name="connsiteX4" fmla="*/ 44854 w 92581"/>
                    <a:gd name="connsiteY4" fmla="*/ 117631 h 125544"/>
                    <a:gd name="connsiteX5" fmla="*/ 1536 w 92581"/>
                    <a:gd name="connsiteY5" fmla="*/ 111446 h 125544"/>
                    <a:gd name="connsiteX6" fmla="*/ 47838 w 92581"/>
                    <a:gd name="connsiteY6" fmla="*/ 51589 h 125544"/>
                    <a:gd name="connsiteX7" fmla="*/ 63974 w 92581"/>
                    <a:gd name="connsiteY7" fmla="*/ 589 h 125544"/>
                    <a:gd name="connsiteX0" fmla="*/ 62354 w 92581"/>
                    <a:gd name="connsiteY0" fmla="*/ 33680 h 75991"/>
                    <a:gd name="connsiteX1" fmla="*/ 73827 w 92581"/>
                    <a:gd name="connsiteY1" fmla="*/ 39930 h 75991"/>
                    <a:gd name="connsiteX2" fmla="*/ 92192 w 92581"/>
                    <a:gd name="connsiteY2" fmla="*/ 58782 h 75991"/>
                    <a:gd name="connsiteX3" fmla="*/ 81099 w 92581"/>
                    <a:gd name="connsiteY3" fmla="*/ 73368 h 75991"/>
                    <a:gd name="connsiteX4" fmla="*/ 44854 w 92581"/>
                    <a:gd name="connsiteY4" fmla="*/ 68078 h 75991"/>
                    <a:gd name="connsiteX5" fmla="*/ 1536 w 92581"/>
                    <a:gd name="connsiteY5" fmla="*/ 61893 h 75991"/>
                    <a:gd name="connsiteX6" fmla="*/ 47838 w 92581"/>
                    <a:gd name="connsiteY6" fmla="*/ 2036 h 75991"/>
                    <a:gd name="connsiteX7" fmla="*/ 62354 w 92581"/>
                    <a:gd name="connsiteY7" fmla="*/ 33680 h 75991"/>
                    <a:gd name="connsiteX0" fmla="*/ 62519 w 92746"/>
                    <a:gd name="connsiteY0" fmla="*/ 7032 h 49343"/>
                    <a:gd name="connsiteX1" fmla="*/ 73992 w 92746"/>
                    <a:gd name="connsiteY1" fmla="*/ 13282 h 49343"/>
                    <a:gd name="connsiteX2" fmla="*/ 92357 w 92746"/>
                    <a:gd name="connsiteY2" fmla="*/ 32134 h 49343"/>
                    <a:gd name="connsiteX3" fmla="*/ 81264 w 92746"/>
                    <a:gd name="connsiteY3" fmla="*/ 46720 h 49343"/>
                    <a:gd name="connsiteX4" fmla="*/ 45019 w 92746"/>
                    <a:gd name="connsiteY4" fmla="*/ 41430 h 49343"/>
                    <a:gd name="connsiteX5" fmla="*/ 1701 w 92746"/>
                    <a:gd name="connsiteY5" fmla="*/ 35245 h 49343"/>
                    <a:gd name="connsiteX6" fmla="*/ 41521 w 92746"/>
                    <a:gd name="connsiteY6" fmla="*/ 4556 h 49343"/>
                    <a:gd name="connsiteX7" fmla="*/ 62519 w 92746"/>
                    <a:gd name="connsiteY7" fmla="*/ 7032 h 49343"/>
                    <a:gd name="connsiteX0" fmla="*/ 63190 w 93417"/>
                    <a:gd name="connsiteY0" fmla="*/ 7032 h 49343"/>
                    <a:gd name="connsiteX1" fmla="*/ 74663 w 93417"/>
                    <a:gd name="connsiteY1" fmla="*/ 13282 h 49343"/>
                    <a:gd name="connsiteX2" fmla="*/ 93028 w 93417"/>
                    <a:gd name="connsiteY2" fmla="*/ 32134 h 49343"/>
                    <a:gd name="connsiteX3" fmla="*/ 81935 w 93417"/>
                    <a:gd name="connsiteY3" fmla="*/ 46720 h 49343"/>
                    <a:gd name="connsiteX4" fmla="*/ 45690 w 93417"/>
                    <a:gd name="connsiteY4" fmla="*/ 41430 h 49343"/>
                    <a:gd name="connsiteX5" fmla="*/ 2372 w 93417"/>
                    <a:gd name="connsiteY5" fmla="*/ 35245 h 49343"/>
                    <a:gd name="connsiteX6" fmla="*/ 42192 w 93417"/>
                    <a:gd name="connsiteY6" fmla="*/ 4556 h 49343"/>
                    <a:gd name="connsiteX7" fmla="*/ 63190 w 93417"/>
                    <a:gd name="connsiteY7" fmla="*/ 7032 h 4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7" h="49343">
                      <a:moveTo>
                        <a:pt x="63190" y="7032"/>
                      </a:moveTo>
                      <a:cubicBezTo>
                        <a:pt x="68602" y="8486"/>
                        <a:pt x="69690" y="9098"/>
                        <a:pt x="74663" y="13282"/>
                      </a:cubicBezTo>
                      <a:cubicBezTo>
                        <a:pt x="79636" y="17466"/>
                        <a:pt x="90736" y="5765"/>
                        <a:pt x="93028" y="32134"/>
                      </a:cubicBezTo>
                      <a:cubicBezTo>
                        <a:pt x="95320" y="58503"/>
                        <a:pt x="86969" y="39180"/>
                        <a:pt x="81935" y="46720"/>
                      </a:cubicBezTo>
                      <a:cubicBezTo>
                        <a:pt x="76901" y="54260"/>
                        <a:pt x="58950" y="43342"/>
                        <a:pt x="45690" y="41430"/>
                      </a:cubicBezTo>
                      <a:cubicBezTo>
                        <a:pt x="32430" y="39518"/>
                        <a:pt x="14007" y="41991"/>
                        <a:pt x="2372" y="35245"/>
                      </a:cubicBezTo>
                      <a:cubicBezTo>
                        <a:pt x="-9263" y="28499"/>
                        <a:pt x="24764" y="7368"/>
                        <a:pt x="42192" y="4556"/>
                      </a:cubicBezTo>
                      <a:cubicBezTo>
                        <a:pt x="41795" y="-6358"/>
                        <a:pt x="57778" y="5578"/>
                        <a:pt x="63190" y="7032"/>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32" name="Oval 5"/>
                <p:cNvSpPr/>
                <p:nvPr/>
              </p:nvSpPr>
              <p:spPr>
                <a:xfrm>
                  <a:off x="1116060" y="4298730"/>
                  <a:ext cx="205885" cy="222492"/>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4689 w 97773"/>
                    <a:gd name="connsiteY0" fmla="*/ 36625 h 149612"/>
                    <a:gd name="connsiteX1" fmla="*/ 68060 w 97773"/>
                    <a:gd name="connsiteY1" fmla="*/ 742 h 149612"/>
                    <a:gd name="connsiteX2" fmla="*/ 82049 w 97773"/>
                    <a:gd name="connsiteY2" fmla="*/ 75990 h 149612"/>
                    <a:gd name="connsiteX3" fmla="*/ 97768 w 97773"/>
                    <a:gd name="connsiteY3" fmla="*/ 100618 h 149612"/>
                    <a:gd name="connsiteX4" fmla="*/ 85055 w 97773"/>
                    <a:gd name="connsiteY4" fmla="*/ 144373 h 149612"/>
                    <a:gd name="connsiteX5" fmla="*/ 45569 w 97773"/>
                    <a:gd name="connsiteY5" fmla="*/ 142323 h 149612"/>
                    <a:gd name="connsiteX6" fmla="*/ 2251 w 97773"/>
                    <a:gd name="connsiteY6" fmla="*/ 147482 h 149612"/>
                    <a:gd name="connsiteX7" fmla="*/ 27487 w 97773"/>
                    <a:gd name="connsiteY7" fmla="*/ 21186 h 149612"/>
                    <a:gd name="connsiteX8" fmla="*/ 64689 w 97773"/>
                    <a:gd name="connsiteY8" fmla="*/ 36625 h 149612"/>
                    <a:gd name="connsiteX0" fmla="*/ 64114 w 97198"/>
                    <a:gd name="connsiteY0" fmla="*/ 36625 h 150258"/>
                    <a:gd name="connsiteX1" fmla="*/ 67485 w 97198"/>
                    <a:gd name="connsiteY1" fmla="*/ 742 h 150258"/>
                    <a:gd name="connsiteX2" fmla="*/ 81474 w 97198"/>
                    <a:gd name="connsiteY2" fmla="*/ 75990 h 150258"/>
                    <a:gd name="connsiteX3" fmla="*/ 97193 w 97198"/>
                    <a:gd name="connsiteY3" fmla="*/ 100618 h 150258"/>
                    <a:gd name="connsiteX4" fmla="*/ 84480 w 97198"/>
                    <a:gd name="connsiteY4" fmla="*/ 144373 h 150258"/>
                    <a:gd name="connsiteX5" fmla="*/ 44994 w 97198"/>
                    <a:gd name="connsiteY5" fmla="*/ 142323 h 150258"/>
                    <a:gd name="connsiteX6" fmla="*/ 1676 w 97198"/>
                    <a:gd name="connsiteY6" fmla="*/ 147482 h 150258"/>
                    <a:gd name="connsiteX7" fmla="*/ 11852 w 97198"/>
                    <a:gd name="connsiteY7" fmla="*/ 102169 h 150258"/>
                    <a:gd name="connsiteX8" fmla="*/ 26912 w 97198"/>
                    <a:gd name="connsiteY8" fmla="*/ 21186 h 150258"/>
                    <a:gd name="connsiteX9" fmla="*/ 64114 w 97198"/>
                    <a:gd name="connsiteY9" fmla="*/ 36625 h 150258"/>
                    <a:gd name="connsiteX0" fmla="*/ 38187 w 97198"/>
                    <a:gd name="connsiteY0" fmla="*/ 5603 h 156507"/>
                    <a:gd name="connsiteX1" fmla="*/ 67485 w 97198"/>
                    <a:gd name="connsiteY1" fmla="*/ 6991 h 156507"/>
                    <a:gd name="connsiteX2" fmla="*/ 81474 w 97198"/>
                    <a:gd name="connsiteY2" fmla="*/ 82239 h 156507"/>
                    <a:gd name="connsiteX3" fmla="*/ 97193 w 97198"/>
                    <a:gd name="connsiteY3" fmla="*/ 106867 h 156507"/>
                    <a:gd name="connsiteX4" fmla="*/ 84480 w 97198"/>
                    <a:gd name="connsiteY4" fmla="*/ 150622 h 156507"/>
                    <a:gd name="connsiteX5" fmla="*/ 44994 w 97198"/>
                    <a:gd name="connsiteY5" fmla="*/ 148572 h 156507"/>
                    <a:gd name="connsiteX6" fmla="*/ 1676 w 97198"/>
                    <a:gd name="connsiteY6" fmla="*/ 153731 h 156507"/>
                    <a:gd name="connsiteX7" fmla="*/ 11852 w 97198"/>
                    <a:gd name="connsiteY7" fmla="*/ 108418 h 156507"/>
                    <a:gd name="connsiteX8" fmla="*/ 26912 w 97198"/>
                    <a:gd name="connsiteY8" fmla="*/ 27435 h 156507"/>
                    <a:gd name="connsiteX9" fmla="*/ 38187 w 97198"/>
                    <a:gd name="connsiteY9" fmla="*/ 5603 h 156507"/>
                    <a:gd name="connsiteX0" fmla="*/ 38187 w 97198"/>
                    <a:gd name="connsiteY0" fmla="*/ 1293 h 152197"/>
                    <a:gd name="connsiteX1" fmla="*/ 59383 w 97198"/>
                    <a:gd name="connsiteY1" fmla="*/ 10783 h 152197"/>
                    <a:gd name="connsiteX2" fmla="*/ 81474 w 97198"/>
                    <a:gd name="connsiteY2" fmla="*/ 77929 h 152197"/>
                    <a:gd name="connsiteX3" fmla="*/ 97193 w 97198"/>
                    <a:gd name="connsiteY3" fmla="*/ 102557 h 152197"/>
                    <a:gd name="connsiteX4" fmla="*/ 84480 w 97198"/>
                    <a:gd name="connsiteY4" fmla="*/ 146312 h 152197"/>
                    <a:gd name="connsiteX5" fmla="*/ 44994 w 97198"/>
                    <a:gd name="connsiteY5" fmla="*/ 144262 h 152197"/>
                    <a:gd name="connsiteX6" fmla="*/ 1676 w 97198"/>
                    <a:gd name="connsiteY6" fmla="*/ 149421 h 152197"/>
                    <a:gd name="connsiteX7" fmla="*/ 11852 w 97198"/>
                    <a:gd name="connsiteY7" fmla="*/ 104108 h 152197"/>
                    <a:gd name="connsiteX8" fmla="*/ 26912 w 97198"/>
                    <a:gd name="connsiteY8" fmla="*/ 23125 h 152197"/>
                    <a:gd name="connsiteX9" fmla="*/ 38187 w 97198"/>
                    <a:gd name="connsiteY9" fmla="*/ 1293 h 152197"/>
                    <a:gd name="connsiteX0" fmla="*/ 38187 w 97265"/>
                    <a:gd name="connsiteY0" fmla="*/ 505 h 151409"/>
                    <a:gd name="connsiteX1" fmla="*/ 59383 w 97265"/>
                    <a:gd name="connsiteY1" fmla="*/ 9995 h 151409"/>
                    <a:gd name="connsiteX2" fmla="*/ 92818 w 97265"/>
                    <a:gd name="connsiteY2" fmla="*/ 43111 h 151409"/>
                    <a:gd name="connsiteX3" fmla="*/ 97193 w 97265"/>
                    <a:gd name="connsiteY3" fmla="*/ 101769 h 151409"/>
                    <a:gd name="connsiteX4" fmla="*/ 84480 w 97265"/>
                    <a:gd name="connsiteY4" fmla="*/ 145524 h 151409"/>
                    <a:gd name="connsiteX5" fmla="*/ 44994 w 97265"/>
                    <a:gd name="connsiteY5" fmla="*/ 143474 h 151409"/>
                    <a:gd name="connsiteX6" fmla="*/ 1676 w 97265"/>
                    <a:gd name="connsiteY6" fmla="*/ 148633 h 151409"/>
                    <a:gd name="connsiteX7" fmla="*/ 11852 w 97265"/>
                    <a:gd name="connsiteY7" fmla="*/ 103320 h 151409"/>
                    <a:gd name="connsiteX8" fmla="*/ 26912 w 97265"/>
                    <a:gd name="connsiteY8" fmla="*/ 22337 h 151409"/>
                    <a:gd name="connsiteX9" fmla="*/ 38187 w 97265"/>
                    <a:gd name="connsiteY9" fmla="*/ 505 h 151409"/>
                    <a:gd name="connsiteX0" fmla="*/ 38187 w 98510"/>
                    <a:gd name="connsiteY0" fmla="*/ 505 h 151409"/>
                    <a:gd name="connsiteX1" fmla="*/ 59383 w 98510"/>
                    <a:gd name="connsiteY1" fmla="*/ 9995 h 151409"/>
                    <a:gd name="connsiteX2" fmla="*/ 92818 w 98510"/>
                    <a:gd name="connsiteY2" fmla="*/ 43111 h 151409"/>
                    <a:gd name="connsiteX3" fmla="*/ 97193 w 98510"/>
                    <a:gd name="connsiteY3" fmla="*/ 101769 h 151409"/>
                    <a:gd name="connsiteX4" fmla="*/ 97735 w 98510"/>
                    <a:gd name="connsiteY4" fmla="*/ 127627 h 151409"/>
                    <a:gd name="connsiteX5" fmla="*/ 84480 w 98510"/>
                    <a:gd name="connsiteY5" fmla="*/ 145524 h 151409"/>
                    <a:gd name="connsiteX6" fmla="*/ 44994 w 98510"/>
                    <a:gd name="connsiteY6" fmla="*/ 143474 h 151409"/>
                    <a:gd name="connsiteX7" fmla="*/ 1676 w 98510"/>
                    <a:gd name="connsiteY7" fmla="*/ 148633 h 151409"/>
                    <a:gd name="connsiteX8" fmla="*/ 11852 w 98510"/>
                    <a:gd name="connsiteY8" fmla="*/ 103320 h 151409"/>
                    <a:gd name="connsiteX9" fmla="*/ 26912 w 98510"/>
                    <a:gd name="connsiteY9" fmla="*/ 22337 h 151409"/>
                    <a:gd name="connsiteX10" fmla="*/ 38187 w 98510"/>
                    <a:gd name="connsiteY10" fmla="*/ 505 h 151409"/>
                    <a:gd name="connsiteX0" fmla="*/ 38187 w 129603"/>
                    <a:gd name="connsiteY0" fmla="*/ 505 h 151409"/>
                    <a:gd name="connsiteX1" fmla="*/ 59383 w 129603"/>
                    <a:gd name="connsiteY1" fmla="*/ 9995 h 151409"/>
                    <a:gd name="connsiteX2" fmla="*/ 92818 w 129603"/>
                    <a:gd name="connsiteY2" fmla="*/ 43111 h 151409"/>
                    <a:gd name="connsiteX3" fmla="*/ 129602 w 129603"/>
                    <a:gd name="connsiteY3" fmla="*/ 111492 h 151409"/>
                    <a:gd name="connsiteX4" fmla="*/ 97735 w 129603"/>
                    <a:gd name="connsiteY4" fmla="*/ 127627 h 151409"/>
                    <a:gd name="connsiteX5" fmla="*/ 84480 w 129603"/>
                    <a:gd name="connsiteY5" fmla="*/ 145524 h 151409"/>
                    <a:gd name="connsiteX6" fmla="*/ 44994 w 129603"/>
                    <a:gd name="connsiteY6" fmla="*/ 143474 h 151409"/>
                    <a:gd name="connsiteX7" fmla="*/ 1676 w 129603"/>
                    <a:gd name="connsiteY7" fmla="*/ 148633 h 151409"/>
                    <a:gd name="connsiteX8" fmla="*/ 11852 w 129603"/>
                    <a:gd name="connsiteY8" fmla="*/ 103320 h 151409"/>
                    <a:gd name="connsiteX9" fmla="*/ 26912 w 129603"/>
                    <a:gd name="connsiteY9" fmla="*/ 22337 h 151409"/>
                    <a:gd name="connsiteX10" fmla="*/ 38187 w 129603"/>
                    <a:gd name="connsiteY10" fmla="*/ 505 h 151409"/>
                    <a:gd name="connsiteX0" fmla="*/ 38187 w 141474"/>
                    <a:gd name="connsiteY0" fmla="*/ 505 h 151409"/>
                    <a:gd name="connsiteX1" fmla="*/ 59383 w 141474"/>
                    <a:gd name="connsiteY1" fmla="*/ 9995 h 151409"/>
                    <a:gd name="connsiteX2" fmla="*/ 92818 w 141474"/>
                    <a:gd name="connsiteY2" fmla="*/ 43111 h 151409"/>
                    <a:gd name="connsiteX3" fmla="*/ 139867 w 141474"/>
                    <a:gd name="connsiteY3" fmla="*/ 77392 h 151409"/>
                    <a:gd name="connsiteX4" fmla="*/ 129602 w 141474"/>
                    <a:gd name="connsiteY4" fmla="*/ 111492 h 151409"/>
                    <a:gd name="connsiteX5" fmla="*/ 97735 w 141474"/>
                    <a:gd name="connsiteY5" fmla="*/ 127627 h 151409"/>
                    <a:gd name="connsiteX6" fmla="*/ 84480 w 141474"/>
                    <a:gd name="connsiteY6" fmla="*/ 145524 h 151409"/>
                    <a:gd name="connsiteX7" fmla="*/ 44994 w 141474"/>
                    <a:gd name="connsiteY7" fmla="*/ 143474 h 151409"/>
                    <a:gd name="connsiteX8" fmla="*/ 1676 w 141474"/>
                    <a:gd name="connsiteY8" fmla="*/ 148633 h 151409"/>
                    <a:gd name="connsiteX9" fmla="*/ 11852 w 141474"/>
                    <a:gd name="connsiteY9" fmla="*/ 103320 h 151409"/>
                    <a:gd name="connsiteX10" fmla="*/ 26912 w 141474"/>
                    <a:gd name="connsiteY10" fmla="*/ 22337 h 151409"/>
                    <a:gd name="connsiteX11" fmla="*/ 38187 w 141474"/>
                    <a:gd name="connsiteY11" fmla="*/ 505 h 151409"/>
                    <a:gd name="connsiteX0" fmla="*/ 38187 w 140106"/>
                    <a:gd name="connsiteY0" fmla="*/ 505 h 151409"/>
                    <a:gd name="connsiteX1" fmla="*/ 59383 w 140106"/>
                    <a:gd name="connsiteY1" fmla="*/ 9995 h 151409"/>
                    <a:gd name="connsiteX2" fmla="*/ 92818 w 140106"/>
                    <a:gd name="connsiteY2" fmla="*/ 43111 h 151409"/>
                    <a:gd name="connsiteX3" fmla="*/ 117181 w 140106"/>
                    <a:gd name="connsiteY3" fmla="*/ 75772 h 151409"/>
                    <a:gd name="connsiteX4" fmla="*/ 139867 w 140106"/>
                    <a:gd name="connsiteY4" fmla="*/ 77392 h 151409"/>
                    <a:gd name="connsiteX5" fmla="*/ 129602 w 140106"/>
                    <a:gd name="connsiteY5" fmla="*/ 111492 h 151409"/>
                    <a:gd name="connsiteX6" fmla="*/ 97735 w 140106"/>
                    <a:gd name="connsiteY6" fmla="*/ 127627 h 151409"/>
                    <a:gd name="connsiteX7" fmla="*/ 84480 w 140106"/>
                    <a:gd name="connsiteY7" fmla="*/ 145524 h 151409"/>
                    <a:gd name="connsiteX8" fmla="*/ 44994 w 140106"/>
                    <a:gd name="connsiteY8" fmla="*/ 143474 h 151409"/>
                    <a:gd name="connsiteX9" fmla="*/ 1676 w 140106"/>
                    <a:gd name="connsiteY9" fmla="*/ 148633 h 151409"/>
                    <a:gd name="connsiteX10" fmla="*/ 11852 w 140106"/>
                    <a:gd name="connsiteY10" fmla="*/ 103320 h 151409"/>
                    <a:gd name="connsiteX11" fmla="*/ 26912 w 140106"/>
                    <a:gd name="connsiteY11" fmla="*/ 22337 h 151409"/>
                    <a:gd name="connsiteX12" fmla="*/ 38187 w 140106"/>
                    <a:gd name="connsiteY12" fmla="*/ 505 h 151409"/>
                    <a:gd name="connsiteX0" fmla="*/ 38187 w 140106"/>
                    <a:gd name="connsiteY0" fmla="*/ 505 h 151409"/>
                    <a:gd name="connsiteX1" fmla="*/ 59383 w 140106"/>
                    <a:gd name="connsiteY1" fmla="*/ 9995 h 151409"/>
                    <a:gd name="connsiteX2" fmla="*/ 92818 w 140106"/>
                    <a:gd name="connsiteY2" fmla="*/ 43111 h 151409"/>
                    <a:gd name="connsiteX3" fmla="*/ 97735 w 140106"/>
                    <a:gd name="connsiteY3" fmla="*/ 108181 h 151409"/>
                    <a:gd name="connsiteX4" fmla="*/ 117181 w 140106"/>
                    <a:gd name="connsiteY4" fmla="*/ 75772 h 151409"/>
                    <a:gd name="connsiteX5" fmla="*/ 139867 w 140106"/>
                    <a:gd name="connsiteY5" fmla="*/ 77392 h 151409"/>
                    <a:gd name="connsiteX6" fmla="*/ 129602 w 140106"/>
                    <a:gd name="connsiteY6" fmla="*/ 111492 h 151409"/>
                    <a:gd name="connsiteX7" fmla="*/ 97735 w 140106"/>
                    <a:gd name="connsiteY7" fmla="*/ 127627 h 151409"/>
                    <a:gd name="connsiteX8" fmla="*/ 84480 w 140106"/>
                    <a:gd name="connsiteY8" fmla="*/ 145524 h 151409"/>
                    <a:gd name="connsiteX9" fmla="*/ 44994 w 140106"/>
                    <a:gd name="connsiteY9" fmla="*/ 143474 h 151409"/>
                    <a:gd name="connsiteX10" fmla="*/ 1676 w 140106"/>
                    <a:gd name="connsiteY10" fmla="*/ 148633 h 151409"/>
                    <a:gd name="connsiteX11" fmla="*/ 11852 w 140106"/>
                    <a:gd name="connsiteY11" fmla="*/ 103320 h 151409"/>
                    <a:gd name="connsiteX12" fmla="*/ 26912 w 140106"/>
                    <a:gd name="connsiteY12" fmla="*/ 22337 h 151409"/>
                    <a:gd name="connsiteX13" fmla="*/ 38187 w 140106"/>
                    <a:gd name="connsiteY13" fmla="*/ 505 h 151409"/>
                    <a:gd name="connsiteX0" fmla="*/ 38187 w 140106"/>
                    <a:gd name="connsiteY0" fmla="*/ 505 h 151409"/>
                    <a:gd name="connsiteX1" fmla="*/ 59383 w 140106"/>
                    <a:gd name="connsiteY1" fmla="*/ 9995 h 151409"/>
                    <a:gd name="connsiteX2" fmla="*/ 92818 w 140106"/>
                    <a:gd name="connsiteY2" fmla="*/ 43111 h 151409"/>
                    <a:gd name="connsiteX3" fmla="*/ 70187 w 140106"/>
                    <a:gd name="connsiteY3" fmla="*/ 111423 h 151409"/>
                    <a:gd name="connsiteX4" fmla="*/ 97735 w 140106"/>
                    <a:gd name="connsiteY4" fmla="*/ 108181 h 151409"/>
                    <a:gd name="connsiteX5" fmla="*/ 117181 w 140106"/>
                    <a:gd name="connsiteY5" fmla="*/ 75772 h 151409"/>
                    <a:gd name="connsiteX6" fmla="*/ 139867 w 140106"/>
                    <a:gd name="connsiteY6" fmla="*/ 77392 h 151409"/>
                    <a:gd name="connsiteX7" fmla="*/ 129602 w 140106"/>
                    <a:gd name="connsiteY7" fmla="*/ 111492 h 151409"/>
                    <a:gd name="connsiteX8" fmla="*/ 97735 w 140106"/>
                    <a:gd name="connsiteY8" fmla="*/ 127627 h 151409"/>
                    <a:gd name="connsiteX9" fmla="*/ 84480 w 140106"/>
                    <a:gd name="connsiteY9" fmla="*/ 145524 h 151409"/>
                    <a:gd name="connsiteX10" fmla="*/ 44994 w 140106"/>
                    <a:gd name="connsiteY10" fmla="*/ 143474 h 151409"/>
                    <a:gd name="connsiteX11" fmla="*/ 1676 w 140106"/>
                    <a:gd name="connsiteY11" fmla="*/ 148633 h 151409"/>
                    <a:gd name="connsiteX12" fmla="*/ 11852 w 140106"/>
                    <a:gd name="connsiteY12" fmla="*/ 103320 h 151409"/>
                    <a:gd name="connsiteX13" fmla="*/ 26912 w 140106"/>
                    <a:gd name="connsiteY13" fmla="*/ 22337 h 151409"/>
                    <a:gd name="connsiteX14" fmla="*/ 38187 w 140106"/>
                    <a:gd name="connsiteY14" fmla="*/ 505 h 151409"/>
                    <a:gd name="connsiteX0" fmla="*/ 38187 w 140106"/>
                    <a:gd name="connsiteY0" fmla="*/ 505 h 151409"/>
                    <a:gd name="connsiteX1" fmla="*/ 59383 w 140106"/>
                    <a:gd name="connsiteY1" fmla="*/ 9995 h 151409"/>
                    <a:gd name="connsiteX2" fmla="*/ 92818 w 140106"/>
                    <a:gd name="connsiteY2" fmla="*/ 43111 h 151409"/>
                    <a:gd name="connsiteX3" fmla="*/ 70187 w 140106"/>
                    <a:gd name="connsiteY3" fmla="*/ 88736 h 151409"/>
                    <a:gd name="connsiteX4" fmla="*/ 70187 w 140106"/>
                    <a:gd name="connsiteY4" fmla="*/ 111423 h 151409"/>
                    <a:gd name="connsiteX5" fmla="*/ 97735 w 140106"/>
                    <a:gd name="connsiteY5" fmla="*/ 108181 h 151409"/>
                    <a:gd name="connsiteX6" fmla="*/ 117181 w 140106"/>
                    <a:gd name="connsiteY6" fmla="*/ 75772 h 151409"/>
                    <a:gd name="connsiteX7" fmla="*/ 139867 w 140106"/>
                    <a:gd name="connsiteY7" fmla="*/ 77392 h 151409"/>
                    <a:gd name="connsiteX8" fmla="*/ 129602 w 140106"/>
                    <a:gd name="connsiteY8" fmla="*/ 111492 h 151409"/>
                    <a:gd name="connsiteX9" fmla="*/ 97735 w 140106"/>
                    <a:gd name="connsiteY9" fmla="*/ 127627 h 151409"/>
                    <a:gd name="connsiteX10" fmla="*/ 84480 w 140106"/>
                    <a:gd name="connsiteY10" fmla="*/ 145524 h 151409"/>
                    <a:gd name="connsiteX11" fmla="*/ 44994 w 140106"/>
                    <a:gd name="connsiteY11" fmla="*/ 143474 h 151409"/>
                    <a:gd name="connsiteX12" fmla="*/ 1676 w 140106"/>
                    <a:gd name="connsiteY12" fmla="*/ 148633 h 151409"/>
                    <a:gd name="connsiteX13" fmla="*/ 11852 w 140106"/>
                    <a:gd name="connsiteY13" fmla="*/ 103320 h 151409"/>
                    <a:gd name="connsiteX14" fmla="*/ 26912 w 140106"/>
                    <a:gd name="connsiteY14" fmla="*/ 22337 h 151409"/>
                    <a:gd name="connsiteX15" fmla="*/ 38187 w 140106"/>
                    <a:gd name="connsiteY15" fmla="*/ 505 h 151409"/>
                    <a:gd name="connsiteX0" fmla="*/ 38187 w 140106"/>
                    <a:gd name="connsiteY0" fmla="*/ 505 h 151409"/>
                    <a:gd name="connsiteX1" fmla="*/ 59383 w 140106"/>
                    <a:gd name="connsiteY1" fmla="*/ 9995 h 151409"/>
                    <a:gd name="connsiteX2" fmla="*/ 92818 w 140106"/>
                    <a:gd name="connsiteY2" fmla="*/ 43111 h 151409"/>
                    <a:gd name="connsiteX3" fmla="*/ 89633 w 140106"/>
                    <a:gd name="connsiteY3" fmla="*/ 67670 h 151409"/>
                    <a:gd name="connsiteX4" fmla="*/ 70187 w 140106"/>
                    <a:gd name="connsiteY4" fmla="*/ 88736 h 151409"/>
                    <a:gd name="connsiteX5" fmla="*/ 70187 w 140106"/>
                    <a:gd name="connsiteY5" fmla="*/ 111423 h 151409"/>
                    <a:gd name="connsiteX6" fmla="*/ 97735 w 140106"/>
                    <a:gd name="connsiteY6" fmla="*/ 108181 h 151409"/>
                    <a:gd name="connsiteX7" fmla="*/ 117181 w 140106"/>
                    <a:gd name="connsiteY7" fmla="*/ 75772 h 151409"/>
                    <a:gd name="connsiteX8" fmla="*/ 139867 w 140106"/>
                    <a:gd name="connsiteY8" fmla="*/ 77392 h 151409"/>
                    <a:gd name="connsiteX9" fmla="*/ 129602 w 140106"/>
                    <a:gd name="connsiteY9" fmla="*/ 111492 h 151409"/>
                    <a:gd name="connsiteX10" fmla="*/ 97735 w 140106"/>
                    <a:gd name="connsiteY10" fmla="*/ 127627 h 151409"/>
                    <a:gd name="connsiteX11" fmla="*/ 84480 w 140106"/>
                    <a:gd name="connsiteY11" fmla="*/ 145524 h 151409"/>
                    <a:gd name="connsiteX12" fmla="*/ 44994 w 140106"/>
                    <a:gd name="connsiteY12" fmla="*/ 143474 h 151409"/>
                    <a:gd name="connsiteX13" fmla="*/ 1676 w 140106"/>
                    <a:gd name="connsiteY13" fmla="*/ 148633 h 151409"/>
                    <a:gd name="connsiteX14" fmla="*/ 11852 w 140106"/>
                    <a:gd name="connsiteY14" fmla="*/ 103320 h 151409"/>
                    <a:gd name="connsiteX15" fmla="*/ 26912 w 140106"/>
                    <a:gd name="connsiteY15" fmla="*/ 22337 h 151409"/>
                    <a:gd name="connsiteX16" fmla="*/ 38187 w 140106"/>
                    <a:gd name="connsiteY16" fmla="*/ 505 h 151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106" h="151409">
                      <a:moveTo>
                        <a:pt x="38187" y="505"/>
                      </a:moveTo>
                      <a:cubicBezTo>
                        <a:pt x="43599" y="-1552"/>
                        <a:pt x="50278" y="2894"/>
                        <a:pt x="59383" y="9995"/>
                      </a:cubicBezTo>
                      <a:cubicBezTo>
                        <a:pt x="68488" y="17096"/>
                        <a:pt x="88587" y="34309"/>
                        <a:pt x="92818" y="43111"/>
                      </a:cubicBezTo>
                      <a:cubicBezTo>
                        <a:pt x="97049" y="51913"/>
                        <a:pt x="93405" y="60066"/>
                        <a:pt x="89633" y="67670"/>
                      </a:cubicBezTo>
                      <a:cubicBezTo>
                        <a:pt x="85861" y="75274"/>
                        <a:pt x="72618" y="80634"/>
                        <a:pt x="70187" y="88736"/>
                      </a:cubicBezTo>
                      <a:cubicBezTo>
                        <a:pt x="67756" y="96838"/>
                        <a:pt x="67486" y="106022"/>
                        <a:pt x="70187" y="111423"/>
                      </a:cubicBezTo>
                      <a:cubicBezTo>
                        <a:pt x="72888" y="116824"/>
                        <a:pt x="93954" y="109531"/>
                        <a:pt x="97735" y="108181"/>
                      </a:cubicBezTo>
                      <a:cubicBezTo>
                        <a:pt x="101516" y="106831"/>
                        <a:pt x="110969" y="72261"/>
                        <a:pt x="117181" y="75772"/>
                      </a:cubicBezTo>
                      <a:cubicBezTo>
                        <a:pt x="123393" y="79283"/>
                        <a:pt x="138067" y="68738"/>
                        <a:pt x="139867" y="77392"/>
                      </a:cubicBezTo>
                      <a:cubicBezTo>
                        <a:pt x="141667" y="86046"/>
                        <a:pt x="132843" y="103930"/>
                        <a:pt x="129602" y="111492"/>
                      </a:cubicBezTo>
                      <a:cubicBezTo>
                        <a:pt x="126361" y="119054"/>
                        <a:pt x="99854" y="120335"/>
                        <a:pt x="97735" y="127627"/>
                      </a:cubicBezTo>
                      <a:cubicBezTo>
                        <a:pt x="95616" y="134919"/>
                        <a:pt x="92190" y="143423"/>
                        <a:pt x="84480" y="145524"/>
                      </a:cubicBezTo>
                      <a:cubicBezTo>
                        <a:pt x="76770" y="147625"/>
                        <a:pt x="58795" y="142956"/>
                        <a:pt x="44994" y="143474"/>
                      </a:cubicBezTo>
                      <a:cubicBezTo>
                        <a:pt x="31193" y="143992"/>
                        <a:pt x="7740" y="156946"/>
                        <a:pt x="1676" y="148633"/>
                      </a:cubicBezTo>
                      <a:cubicBezTo>
                        <a:pt x="-4388" y="140320"/>
                        <a:pt x="7646" y="124369"/>
                        <a:pt x="11852" y="103320"/>
                      </a:cubicBezTo>
                      <a:cubicBezTo>
                        <a:pt x="16058" y="82271"/>
                        <a:pt x="17662" y="31641"/>
                        <a:pt x="26912" y="22337"/>
                      </a:cubicBezTo>
                      <a:cubicBezTo>
                        <a:pt x="26515" y="11423"/>
                        <a:pt x="32775" y="2562"/>
                        <a:pt x="38187" y="505"/>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33" name="Oval 5"/>
                <p:cNvSpPr/>
                <p:nvPr/>
              </p:nvSpPr>
              <p:spPr>
                <a:xfrm>
                  <a:off x="1373439" y="4339539"/>
                  <a:ext cx="142623" cy="69841"/>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5594 w 98678"/>
                    <a:gd name="connsiteY0" fmla="*/ 36973 h 149960"/>
                    <a:gd name="connsiteX1" fmla="*/ 68965 w 98678"/>
                    <a:gd name="connsiteY1" fmla="*/ 1090 h 149960"/>
                    <a:gd name="connsiteX2" fmla="*/ 82954 w 98678"/>
                    <a:gd name="connsiteY2" fmla="*/ 76338 h 149960"/>
                    <a:gd name="connsiteX3" fmla="*/ 98673 w 98678"/>
                    <a:gd name="connsiteY3" fmla="*/ 100966 h 149960"/>
                    <a:gd name="connsiteX4" fmla="*/ 85960 w 98678"/>
                    <a:gd name="connsiteY4" fmla="*/ 144721 h 149960"/>
                    <a:gd name="connsiteX5" fmla="*/ 46474 w 98678"/>
                    <a:gd name="connsiteY5" fmla="*/ 142671 h 149960"/>
                    <a:gd name="connsiteX6" fmla="*/ 3156 w 98678"/>
                    <a:gd name="connsiteY6" fmla="*/ 147830 h 149960"/>
                    <a:gd name="connsiteX7" fmla="*/ 15429 w 98678"/>
                    <a:gd name="connsiteY7" fmla="*/ 109039 h 149960"/>
                    <a:gd name="connsiteX8" fmla="*/ 65594 w 98678"/>
                    <a:gd name="connsiteY8" fmla="*/ 36973 h 149960"/>
                    <a:gd name="connsiteX0" fmla="*/ 39667 w 98678"/>
                    <a:gd name="connsiteY0" fmla="*/ 102546 h 149093"/>
                    <a:gd name="connsiteX1" fmla="*/ 68965 w 98678"/>
                    <a:gd name="connsiteY1" fmla="*/ 223 h 149093"/>
                    <a:gd name="connsiteX2" fmla="*/ 82954 w 98678"/>
                    <a:gd name="connsiteY2" fmla="*/ 75471 h 149093"/>
                    <a:gd name="connsiteX3" fmla="*/ 98673 w 98678"/>
                    <a:gd name="connsiteY3" fmla="*/ 100099 h 149093"/>
                    <a:gd name="connsiteX4" fmla="*/ 85960 w 98678"/>
                    <a:gd name="connsiteY4" fmla="*/ 143854 h 149093"/>
                    <a:gd name="connsiteX5" fmla="*/ 46474 w 98678"/>
                    <a:gd name="connsiteY5" fmla="*/ 141804 h 149093"/>
                    <a:gd name="connsiteX6" fmla="*/ 3156 w 98678"/>
                    <a:gd name="connsiteY6" fmla="*/ 146963 h 149093"/>
                    <a:gd name="connsiteX7" fmla="*/ 15429 w 98678"/>
                    <a:gd name="connsiteY7" fmla="*/ 108172 h 149093"/>
                    <a:gd name="connsiteX8" fmla="*/ 39667 w 98678"/>
                    <a:gd name="connsiteY8" fmla="*/ 102546 h 149093"/>
                    <a:gd name="connsiteX0" fmla="*/ 39667 w 98678"/>
                    <a:gd name="connsiteY0" fmla="*/ 30340 h 76887"/>
                    <a:gd name="connsiteX1" fmla="*/ 60863 w 98678"/>
                    <a:gd name="connsiteY1" fmla="*/ 30108 h 76887"/>
                    <a:gd name="connsiteX2" fmla="*/ 82954 w 98678"/>
                    <a:gd name="connsiteY2" fmla="*/ 3265 h 76887"/>
                    <a:gd name="connsiteX3" fmla="*/ 98673 w 98678"/>
                    <a:gd name="connsiteY3" fmla="*/ 27893 h 76887"/>
                    <a:gd name="connsiteX4" fmla="*/ 85960 w 98678"/>
                    <a:gd name="connsiteY4" fmla="*/ 71648 h 76887"/>
                    <a:gd name="connsiteX5" fmla="*/ 46474 w 98678"/>
                    <a:gd name="connsiteY5" fmla="*/ 69598 h 76887"/>
                    <a:gd name="connsiteX6" fmla="*/ 3156 w 98678"/>
                    <a:gd name="connsiteY6" fmla="*/ 74757 h 76887"/>
                    <a:gd name="connsiteX7" fmla="*/ 15429 w 98678"/>
                    <a:gd name="connsiteY7" fmla="*/ 35966 h 76887"/>
                    <a:gd name="connsiteX8" fmla="*/ 39667 w 98678"/>
                    <a:gd name="connsiteY8" fmla="*/ 30340 h 76887"/>
                    <a:gd name="connsiteX0" fmla="*/ 39667 w 98676"/>
                    <a:gd name="connsiteY0" fmla="*/ 5177 h 51724"/>
                    <a:gd name="connsiteX1" fmla="*/ 60863 w 98676"/>
                    <a:gd name="connsiteY1" fmla="*/ 4945 h 51724"/>
                    <a:gd name="connsiteX2" fmla="*/ 74852 w 98676"/>
                    <a:gd name="connsiteY2" fmla="*/ 20235 h 51724"/>
                    <a:gd name="connsiteX3" fmla="*/ 98673 w 98676"/>
                    <a:gd name="connsiteY3" fmla="*/ 2730 h 51724"/>
                    <a:gd name="connsiteX4" fmla="*/ 85960 w 98676"/>
                    <a:gd name="connsiteY4" fmla="*/ 46485 h 51724"/>
                    <a:gd name="connsiteX5" fmla="*/ 46474 w 98676"/>
                    <a:gd name="connsiteY5" fmla="*/ 44435 h 51724"/>
                    <a:gd name="connsiteX6" fmla="*/ 3156 w 98676"/>
                    <a:gd name="connsiteY6" fmla="*/ 49594 h 51724"/>
                    <a:gd name="connsiteX7" fmla="*/ 15429 w 98676"/>
                    <a:gd name="connsiteY7" fmla="*/ 10803 h 51724"/>
                    <a:gd name="connsiteX8" fmla="*/ 39667 w 98676"/>
                    <a:gd name="connsiteY8" fmla="*/ 5177 h 51724"/>
                    <a:gd name="connsiteX0" fmla="*/ 39667 w 97056"/>
                    <a:gd name="connsiteY0" fmla="*/ 1520 h 48067"/>
                    <a:gd name="connsiteX1" fmla="*/ 60863 w 97056"/>
                    <a:gd name="connsiteY1" fmla="*/ 1288 h 48067"/>
                    <a:gd name="connsiteX2" fmla="*/ 74852 w 97056"/>
                    <a:gd name="connsiteY2" fmla="*/ 16578 h 48067"/>
                    <a:gd name="connsiteX3" fmla="*/ 97053 w 97056"/>
                    <a:gd name="connsiteY3" fmla="*/ 15278 h 48067"/>
                    <a:gd name="connsiteX4" fmla="*/ 85960 w 97056"/>
                    <a:gd name="connsiteY4" fmla="*/ 42828 h 48067"/>
                    <a:gd name="connsiteX5" fmla="*/ 46474 w 97056"/>
                    <a:gd name="connsiteY5" fmla="*/ 40778 h 48067"/>
                    <a:gd name="connsiteX6" fmla="*/ 3156 w 97056"/>
                    <a:gd name="connsiteY6" fmla="*/ 45937 h 48067"/>
                    <a:gd name="connsiteX7" fmla="*/ 15429 w 97056"/>
                    <a:gd name="connsiteY7" fmla="*/ 7146 h 48067"/>
                    <a:gd name="connsiteX8" fmla="*/ 39667 w 97056"/>
                    <a:gd name="connsiteY8" fmla="*/ 1520 h 48067"/>
                    <a:gd name="connsiteX0" fmla="*/ 39667 w 97056"/>
                    <a:gd name="connsiteY0" fmla="*/ 1520 h 47456"/>
                    <a:gd name="connsiteX1" fmla="*/ 60863 w 97056"/>
                    <a:gd name="connsiteY1" fmla="*/ 1288 h 47456"/>
                    <a:gd name="connsiteX2" fmla="*/ 74852 w 97056"/>
                    <a:gd name="connsiteY2" fmla="*/ 16578 h 47456"/>
                    <a:gd name="connsiteX3" fmla="*/ 97053 w 97056"/>
                    <a:gd name="connsiteY3" fmla="*/ 15278 h 47456"/>
                    <a:gd name="connsiteX4" fmla="*/ 85960 w 97056"/>
                    <a:gd name="connsiteY4" fmla="*/ 42828 h 47456"/>
                    <a:gd name="connsiteX5" fmla="*/ 43233 w 97056"/>
                    <a:gd name="connsiteY5" fmla="*/ 34296 h 47456"/>
                    <a:gd name="connsiteX6" fmla="*/ 3156 w 97056"/>
                    <a:gd name="connsiteY6" fmla="*/ 45937 h 47456"/>
                    <a:gd name="connsiteX7" fmla="*/ 15429 w 97056"/>
                    <a:gd name="connsiteY7" fmla="*/ 7146 h 47456"/>
                    <a:gd name="connsiteX8" fmla="*/ 39667 w 97056"/>
                    <a:gd name="connsiteY8" fmla="*/ 1520 h 47456"/>
                    <a:gd name="connsiteX0" fmla="*/ 39667 w 97056"/>
                    <a:gd name="connsiteY0" fmla="*/ 1520 h 47528"/>
                    <a:gd name="connsiteX1" fmla="*/ 60863 w 97056"/>
                    <a:gd name="connsiteY1" fmla="*/ 1288 h 47528"/>
                    <a:gd name="connsiteX2" fmla="*/ 74852 w 97056"/>
                    <a:gd name="connsiteY2" fmla="*/ 16578 h 47528"/>
                    <a:gd name="connsiteX3" fmla="*/ 97053 w 97056"/>
                    <a:gd name="connsiteY3" fmla="*/ 15278 h 47528"/>
                    <a:gd name="connsiteX4" fmla="*/ 89201 w 97056"/>
                    <a:gd name="connsiteY4" fmla="*/ 36346 h 47528"/>
                    <a:gd name="connsiteX5" fmla="*/ 43233 w 97056"/>
                    <a:gd name="connsiteY5" fmla="*/ 34296 h 47528"/>
                    <a:gd name="connsiteX6" fmla="*/ 3156 w 97056"/>
                    <a:gd name="connsiteY6" fmla="*/ 45937 h 47528"/>
                    <a:gd name="connsiteX7" fmla="*/ 15429 w 97056"/>
                    <a:gd name="connsiteY7" fmla="*/ 7146 h 47528"/>
                    <a:gd name="connsiteX8" fmla="*/ 39667 w 97056"/>
                    <a:gd name="connsiteY8" fmla="*/ 1520 h 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056" h="47528">
                      <a:moveTo>
                        <a:pt x="39667" y="1520"/>
                      </a:moveTo>
                      <a:cubicBezTo>
                        <a:pt x="47239" y="544"/>
                        <a:pt x="54999" y="-1222"/>
                        <a:pt x="60863" y="1288"/>
                      </a:cubicBezTo>
                      <a:cubicBezTo>
                        <a:pt x="66727" y="3798"/>
                        <a:pt x="70711" y="2363"/>
                        <a:pt x="74852" y="16578"/>
                      </a:cubicBezTo>
                      <a:cubicBezTo>
                        <a:pt x="78993" y="30793"/>
                        <a:pt x="97362" y="1180"/>
                        <a:pt x="97053" y="15278"/>
                      </a:cubicBezTo>
                      <a:cubicBezTo>
                        <a:pt x="96744" y="29376"/>
                        <a:pt x="94235" y="28806"/>
                        <a:pt x="89201" y="36346"/>
                      </a:cubicBezTo>
                      <a:cubicBezTo>
                        <a:pt x="84167" y="43886"/>
                        <a:pt x="57574" y="32698"/>
                        <a:pt x="43233" y="34296"/>
                      </a:cubicBezTo>
                      <a:cubicBezTo>
                        <a:pt x="28892" y="35894"/>
                        <a:pt x="14791" y="52683"/>
                        <a:pt x="3156" y="45937"/>
                      </a:cubicBezTo>
                      <a:cubicBezTo>
                        <a:pt x="-8479" y="39191"/>
                        <a:pt x="15826" y="18060"/>
                        <a:pt x="15429" y="7146"/>
                      </a:cubicBezTo>
                      <a:cubicBezTo>
                        <a:pt x="15032" y="-3768"/>
                        <a:pt x="32095" y="2496"/>
                        <a:pt x="39667" y="1520"/>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34" name="Oval 5"/>
                <p:cNvSpPr/>
                <p:nvPr/>
              </p:nvSpPr>
              <p:spPr>
                <a:xfrm>
                  <a:off x="1377008" y="3766500"/>
                  <a:ext cx="66636" cy="80688"/>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8955"/>
                    <a:gd name="connsiteY0" fmla="*/ 2607 h 64594"/>
                    <a:gd name="connsiteX1" fmla="*/ 97432 w 98955"/>
                    <a:gd name="connsiteY1" fmla="*/ 15600 h 64594"/>
                    <a:gd name="connsiteX2" fmla="*/ 84719 w 98955"/>
                    <a:gd name="connsiteY2" fmla="*/ 59355 h 64594"/>
                    <a:gd name="connsiteX3" fmla="*/ 45233 w 98955"/>
                    <a:gd name="connsiteY3" fmla="*/ 57305 h 64594"/>
                    <a:gd name="connsiteX4" fmla="*/ 1915 w 98955"/>
                    <a:gd name="connsiteY4" fmla="*/ 62464 h 64594"/>
                    <a:gd name="connsiteX5" fmla="*/ 48217 w 98955"/>
                    <a:gd name="connsiteY5" fmla="*/ 2607 h 64594"/>
                    <a:gd name="connsiteX0" fmla="*/ 48217 w 84726"/>
                    <a:gd name="connsiteY0" fmla="*/ 5 h 61992"/>
                    <a:gd name="connsiteX1" fmla="*/ 84719 w 84726"/>
                    <a:gd name="connsiteY1" fmla="*/ 56753 h 61992"/>
                    <a:gd name="connsiteX2" fmla="*/ 45233 w 84726"/>
                    <a:gd name="connsiteY2" fmla="*/ 54703 h 61992"/>
                    <a:gd name="connsiteX3" fmla="*/ 1915 w 84726"/>
                    <a:gd name="connsiteY3" fmla="*/ 59862 h 61992"/>
                    <a:gd name="connsiteX4" fmla="*/ 48217 w 84726"/>
                    <a:gd name="connsiteY4" fmla="*/ 5 h 61992"/>
                    <a:gd name="connsiteX0" fmla="*/ 48217 w 63717"/>
                    <a:gd name="connsiteY0" fmla="*/ 6 h 62450"/>
                    <a:gd name="connsiteX1" fmla="*/ 63653 w 63717"/>
                    <a:gd name="connsiteY1" fmla="*/ 37308 h 62450"/>
                    <a:gd name="connsiteX2" fmla="*/ 45233 w 63717"/>
                    <a:gd name="connsiteY2" fmla="*/ 54704 h 62450"/>
                    <a:gd name="connsiteX3" fmla="*/ 1915 w 63717"/>
                    <a:gd name="connsiteY3" fmla="*/ 59863 h 62450"/>
                    <a:gd name="connsiteX4" fmla="*/ 48217 w 63717"/>
                    <a:gd name="connsiteY4" fmla="*/ 6 h 62450"/>
                    <a:gd name="connsiteX0" fmla="*/ 38916 w 54416"/>
                    <a:gd name="connsiteY0" fmla="*/ 6 h 54862"/>
                    <a:gd name="connsiteX1" fmla="*/ 54352 w 54416"/>
                    <a:gd name="connsiteY1" fmla="*/ 37308 h 54862"/>
                    <a:gd name="connsiteX2" fmla="*/ 35932 w 54416"/>
                    <a:gd name="connsiteY2" fmla="*/ 54704 h 54862"/>
                    <a:gd name="connsiteX3" fmla="*/ 2337 w 54416"/>
                    <a:gd name="connsiteY3" fmla="*/ 27454 h 54862"/>
                    <a:gd name="connsiteX4" fmla="*/ 38916 w 54416"/>
                    <a:gd name="connsiteY4" fmla="*/ 6 h 54862"/>
                    <a:gd name="connsiteX0" fmla="*/ 29845 w 45345"/>
                    <a:gd name="connsiteY0" fmla="*/ 6 h 54910"/>
                    <a:gd name="connsiteX1" fmla="*/ 45281 w 45345"/>
                    <a:gd name="connsiteY1" fmla="*/ 37308 h 54910"/>
                    <a:gd name="connsiteX2" fmla="*/ 26861 w 45345"/>
                    <a:gd name="connsiteY2" fmla="*/ 54704 h 54910"/>
                    <a:gd name="connsiteX3" fmla="*/ 2988 w 45345"/>
                    <a:gd name="connsiteY3" fmla="*/ 25833 h 54910"/>
                    <a:gd name="connsiteX4" fmla="*/ 29845 w 45345"/>
                    <a:gd name="connsiteY4" fmla="*/ 6 h 54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54910">
                      <a:moveTo>
                        <a:pt x="29845" y="6"/>
                      </a:moveTo>
                      <a:cubicBezTo>
                        <a:pt x="43646" y="-512"/>
                        <a:pt x="45778" y="28192"/>
                        <a:pt x="45281" y="37308"/>
                      </a:cubicBezTo>
                      <a:cubicBezTo>
                        <a:pt x="40247" y="44848"/>
                        <a:pt x="33910" y="56616"/>
                        <a:pt x="26861" y="54704"/>
                      </a:cubicBezTo>
                      <a:cubicBezTo>
                        <a:pt x="19812" y="52792"/>
                        <a:pt x="14623" y="32579"/>
                        <a:pt x="2988" y="25833"/>
                      </a:cubicBezTo>
                      <a:cubicBezTo>
                        <a:pt x="-8647" y="19087"/>
                        <a:pt x="16545" y="11921"/>
                        <a:pt x="29845" y="6"/>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35" name="Oval 5"/>
                <p:cNvSpPr/>
                <p:nvPr/>
              </p:nvSpPr>
              <p:spPr>
                <a:xfrm>
                  <a:off x="1194443" y="3789893"/>
                  <a:ext cx="198213" cy="375864"/>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49823 w 82907"/>
                    <a:gd name="connsiteY0" fmla="*/ 36864 h 160401"/>
                    <a:gd name="connsiteX1" fmla="*/ 53194 w 82907"/>
                    <a:gd name="connsiteY1" fmla="*/ 981 h 160401"/>
                    <a:gd name="connsiteX2" fmla="*/ 67183 w 82907"/>
                    <a:gd name="connsiteY2" fmla="*/ 76229 h 160401"/>
                    <a:gd name="connsiteX3" fmla="*/ 82902 w 82907"/>
                    <a:gd name="connsiteY3" fmla="*/ 100857 h 160401"/>
                    <a:gd name="connsiteX4" fmla="*/ 70189 w 82907"/>
                    <a:gd name="connsiteY4" fmla="*/ 144612 h 160401"/>
                    <a:gd name="connsiteX5" fmla="*/ 30703 w 82907"/>
                    <a:gd name="connsiteY5" fmla="*/ 142562 h 160401"/>
                    <a:gd name="connsiteX6" fmla="*/ 1969 w 82907"/>
                    <a:gd name="connsiteY6" fmla="*/ 159064 h 160401"/>
                    <a:gd name="connsiteX7" fmla="*/ 33687 w 82907"/>
                    <a:gd name="connsiteY7" fmla="*/ 87864 h 160401"/>
                    <a:gd name="connsiteX8" fmla="*/ 49823 w 82907"/>
                    <a:gd name="connsiteY8" fmla="*/ 36864 h 160401"/>
                    <a:gd name="connsiteX0" fmla="*/ 48141 w 81225"/>
                    <a:gd name="connsiteY0" fmla="*/ 36864 h 159647"/>
                    <a:gd name="connsiteX1" fmla="*/ 51512 w 81225"/>
                    <a:gd name="connsiteY1" fmla="*/ 981 h 159647"/>
                    <a:gd name="connsiteX2" fmla="*/ 65501 w 81225"/>
                    <a:gd name="connsiteY2" fmla="*/ 76229 h 159647"/>
                    <a:gd name="connsiteX3" fmla="*/ 81220 w 81225"/>
                    <a:gd name="connsiteY3" fmla="*/ 100857 h 159647"/>
                    <a:gd name="connsiteX4" fmla="*/ 68507 w 81225"/>
                    <a:gd name="connsiteY4" fmla="*/ 144612 h 159647"/>
                    <a:gd name="connsiteX5" fmla="*/ 29021 w 81225"/>
                    <a:gd name="connsiteY5" fmla="*/ 142562 h 159647"/>
                    <a:gd name="connsiteX6" fmla="*/ 287 w 81225"/>
                    <a:gd name="connsiteY6" fmla="*/ 159064 h 159647"/>
                    <a:gd name="connsiteX7" fmla="*/ 12308 w 81225"/>
                    <a:gd name="connsiteY7" fmla="*/ 108643 h 159647"/>
                    <a:gd name="connsiteX8" fmla="*/ 32005 w 81225"/>
                    <a:gd name="connsiteY8" fmla="*/ 87864 h 159647"/>
                    <a:gd name="connsiteX9" fmla="*/ 48141 w 81225"/>
                    <a:gd name="connsiteY9" fmla="*/ 36864 h 159647"/>
                    <a:gd name="connsiteX0" fmla="*/ 40039 w 81225"/>
                    <a:gd name="connsiteY0" fmla="*/ 32400 h 160044"/>
                    <a:gd name="connsiteX1" fmla="*/ 51512 w 81225"/>
                    <a:gd name="connsiteY1" fmla="*/ 1378 h 160044"/>
                    <a:gd name="connsiteX2" fmla="*/ 65501 w 81225"/>
                    <a:gd name="connsiteY2" fmla="*/ 76626 h 160044"/>
                    <a:gd name="connsiteX3" fmla="*/ 81220 w 81225"/>
                    <a:gd name="connsiteY3" fmla="*/ 101254 h 160044"/>
                    <a:gd name="connsiteX4" fmla="*/ 68507 w 81225"/>
                    <a:gd name="connsiteY4" fmla="*/ 145009 h 160044"/>
                    <a:gd name="connsiteX5" fmla="*/ 29021 w 81225"/>
                    <a:gd name="connsiteY5" fmla="*/ 142959 h 160044"/>
                    <a:gd name="connsiteX6" fmla="*/ 287 w 81225"/>
                    <a:gd name="connsiteY6" fmla="*/ 159461 h 160044"/>
                    <a:gd name="connsiteX7" fmla="*/ 12308 w 81225"/>
                    <a:gd name="connsiteY7" fmla="*/ 109040 h 160044"/>
                    <a:gd name="connsiteX8" fmla="*/ 32005 w 81225"/>
                    <a:gd name="connsiteY8" fmla="*/ 88261 h 160044"/>
                    <a:gd name="connsiteX9" fmla="*/ 40039 w 81225"/>
                    <a:gd name="connsiteY9" fmla="*/ 32400 h 160044"/>
                    <a:gd name="connsiteX0" fmla="*/ 40039 w 81225"/>
                    <a:gd name="connsiteY0" fmla="*/ 106010 h 233654"/>
                    <a:gd name="connsiteX1" fmla="*/ 49892 w 81225"/>
                    <a:gd name="connsiteY1" fmla="*/ 446 h 233654"/>
                    <a:gd name="connsiteX2" fmla="*/ 65501 w 81225"/>
                    <a:gd name="connsiteY2" fmla="*/ 150236 h 233654"/>
                    <a:gd name="connsiteX3" fmla="*/ 81220 w 81225"/>
                    <a:gd name="connsiteY3" fmla="*/ 174864 h 233654"/>
                    <a:gd name="connsiteX4" fmla="*/ 68507 w 81225"/>
                    <a:gd name="connsiteY4" fmla="*/ 218619 h 233654"/>
                    <a:gd name="connsiteX5" fmla="*/ 29021 w 81225"/>
                    <a:gd name="connsiteY5" fmla="*/ 216569 h 233654"/>
                    <a:gd name="connsiteX6" fmla="*/ 287 w 81225"/>
                    <a:gd name="connsiteY6" fmla="*/ 233071 h 233654"/>
                    <a:gd name="connsiteX7" fmla="*/ 12308 w 81225"/>
                    <a:gd name="connsiteY7" fmla="*/ 182650 h 233654"/>
                    <a:gd name="connsiteX8" fmla="*/ 32005 w 81225"/>
                    <a:gd name="connsiteY8" fmla="*/ 161871 h 233654"/>
                    <a:gd name="connsiteX9" fmla="*/ 40039 w 81225"/>
                    <a:gd name="connsiteY9" fmla="*/ 106010 h 233654"/>
                    <a:gd name="connsiteX0" fmla="*/ 40039 w 81225"/>
                    <a:gd name="connsiteY0" fmla="*/ 109207 h 236851"/>
                    <a:gd name="connsiteX1" fmla="*/ 38235 w 81225"/>
                    <a:gd name="connsiteY1" fmla="*/ 51347 h 236851"/>
                    <a:gd name="connsiteX2" fmla="*/ 49892 w 81225"/>
                    <a:gd name="connsiteY2" fmla="*/ 3643 h 236851"/>
                    <a:gd name="connsiteX3" fmla="*/ 65501 w 81225"/>
                    <a:gd name="connsiteY3" fmla="*/ 153433 h 236851"/>
                    <a:gd name="connsiteX4" fmla="*/ 81220 w 81225"/>
                    <a:gd name="connsiteY4" fmla="*/ 178061 h 236851"/>
                    <a:gd name="connsiteX5" fmla="*/ 68507 w 81225"/>
                    <a:gd name="connsiteY5" fmla="*/ 221816 h 236851"/>
                    <a:gd name="connsiteX6" fmla="*/ 29021 w 81225"/>
                    <a:gd name="connsiteY6" fmla="*/ 219766 h 236851"/>
                    <a:gd name="connsiteX7" fmla="*/ 287 w 81225"/>
                    <a:gd name="connsiteY7" fmla="*/ 236268 h 236851"/>
                    <a:gd name="connsiteX8" fmla="*/ 12308 w 81225"/>
                    <a:gd name="connsiteY8" fmla="*/ 185847 h 236851"/>
                    <a:gd name="connsiteX9" fmla="*/ 32005 w 81225"/>
                    <a:gd name="connsiteY9" fmla="*/ 165068 h 236851"/>
                    <a:gd name="connsiteX10" fmla="*/ 40039 w 81225"/>
                    <a:gd name="connsiteY10" fmla="*/ 109207 h 236851"/>
                    <a:gd name="connsiteX0" fmla="*/ 40039 w 81226"/>
                    <a:gd name="connsiteY0" fmla="*/ 106335 h 233979"/>
                    <a:gd name="connsiteX1" fmla="*/ 38235 w 81226"/>
                    <a:gd name="connsiteY1" fmla="*/ 48475 h 233979"/>
                    <a:gd name="connsiteX2" fmla="*/ 49892 w 81226"/>
                    <a:gd name="connsiteY2" fmla="*/ 771 h 233979"/>
                    <a:gd name="connsiteX3" fmla="*/ 67403 w 81226"/>
                    <a:gd name="connsiteY3" fmla="*/ 29029 h 233979"/>
                    <a:gd name="connsiteX4" fmla="*/ 65501 w 81226"/>
                    <a:gd name="connsiteY4" fmla="*/ 150561 h 233979"/>
                    <a:gd name="connsiteX5" fmla="*/ 81220 w 81226"/>
                    <a:gd name="connsiteY5" fmla="*/ 175189 h 233979"/>
                    <a:gd name="connsiteX6" fmla="*/ 68507 w 81226"/>
                    <a:gd name="connsiteY6" fmla="*/ 218944 h 233979"/>
                    <a:gd name="connsiteX7" fmla="*/ 29021 w 81226"/>
                    <a:gd name="connsiteY7" fmla="*/ 216894 h 233979"/>
                    <a:gd name="connsiteX8" fmla="*/ 287 w 81226"/>
                    <a:gd name="connsiteY8" fmla="*/ 233396 h 233979"/>
                    <a:gd name="connsiteX9" fmla="*/ 12308 w 81226"/>
                    <a:gd name="connsiteY9" fmla="*/ 182975 h 233979"/>
                    <a:gd name="connsiteX10" fmla="*/ 32005 w 81226"/>
                    <a:gd name="connsiteY10" fmla="*/ 162196 h 233979"/>
                    <a:gd name="connsiteX11" fmla="*/ 40039 w 81226"/>
                    <a:gd name="connsiteY11" fmla="*/ 106335 h 233979"/>
                    <a:gd name="connsiteX0" fmla="*/ 40039 w 81225"/>
                    <a:gd name="connsiteY0" fmla="*/ 105981 h 233625"/>
                    <a:gd name="connsiteX1" fmla="*/ 38235 w 81225"/>
                    <a:gd name="connsiteY1" fmla="*/ 48121 h 233625"/>
                    <a:gd name="connsiteX2" fmla="*/ 49892 w 81225"/>
                    <a:gd name="connsiteY2" fmla="*/ 417 h 233625"/>
                    <a:gd name="connsiteX3" fmla="*/ 67403 w 81225"/>
                    <a:gd name="connsiteY3" fmla="*/ 28675 h 233625"/>
                    <a:gd name="connsiteX4" fmla="*/ 52819 w 81225"/>
                    <a:gd name="connsiteY4" fmla="*/ 78910 h 233625"/>
                    <a:gd name="connsiteX5" fmla="*/ 65501 w 81225"/>
                    <a:gd name="connsiteY5" fmla="*/ 150207 h 233625"/>
                    <a:gd name="connsiteX6" fmla="*/ 81220 w 81225"/>
                    <a:gd name="connsiteY6" fmla="*/ 174835 h 233625"/>
                    <a:gd name="connsiteX7" fmla="*/ 68507 w 81225"/>
                    <a:gd name="connsiteY7" fmla="*/ 218590 h 233625"/>
                    <a:gd name="connsiteX8" fmla="*/ 29021 w 81225"/>
                    <a:gd name="connsiteY8" fmla="*/ 216540 h 233625"/>
                    <a:gd name="connsiteX9" fmla="*/ 287 w 81225"/>
                    <a:gd name="connsiteY9" fmla="*/ 233042 h 233625"/>
                    <a:gd name="connsiteX10" fmla="*/ 12308 w 81225"/>
                    <a:gd name="connsiteY10" fmla="*/ 182621 h 233625"/>
                    <a:gd name="connsiteX11" fmla="*/ 32005 w 81225"/>
                    <a:gd name="connsiteY11" fmla="*/ 161842 h 233625"/>
                    <a:gd name="connsiteX12" fmla="*/ 40039 w 81225"/>
                    <a:gd name="connsiteY12" fmla="*/ 105981 h 233625"/>
                    <a:gd name="connsiteX0" fmla="*/ 40039 w 109600"/>
                    <a:gd name="connsiteY0" fmla="*/ 105981 h 233625"/>
                    <a:gd name="connsiteX1" fmla="*/ 38235 w 109600"/>
                    <a:gd name="connsiteY1" fmla="*/ 48121 h 233625"/>
                    <a:gd name="connsiteX2" fmla="*/ 49892 w 109600"/>
                    <a:gd name="connsiteY2" fmla="*/ 417 h 233625"/>
                    <a:gd name="connsiteX3" fmla="*/ 67403 w 109600"/>
                    <a:gd name="connsiteY3" fmla="*/ 28675 h 233625"/>
                    <a:gd name="connsiteX4" fmla="*/ 52819 w 109600"/>
                    <a:gd name="connsiteY4" fmla="*/ 78910 h 233625"/>
                    <a:gd name="connsiteX5" fmla="*/ 109535 w 109600"/>
                    <a:gd name="connsiteY5" fmla="*/ 77289 h 233625"/>
                    <a:gd name="connsiteX6" fmla="*/ 65501 w 109600"/>
                    <a:gd name="connsiteY6" fmla="*/ 150207 h 233625"/>
                    <a:gd name="connsiteX7" fmla="*/ 81220 w 109600"/>
                    <a:gd name="connsiteY7" fmla="*/ 174835 h 233625"/>
                    <a:gd name="connsiteX8" fmla="*/ 68507 w 109600"/>
                    <a:gd name="connsiteY8" fmla="*/ 218590 h 233625"/>
                    <a:gd name="connsiteX9" fmla="*/ 29021 w 109600"/>
                    <a:gd name="connsiteY9" fmla="*/ 216540 h 233625"/>
                    <a:gd name="connsiteX10" fmla="*/ 287 w 109600"/>
                    <a:gd name="connsiteY10" fmla="*/ 233042 h 233625"/>
                    <a:gd name="connsiteX11" fmla="*/ 12308 w 109600"/>
                    <a:gd name="connsiteY11" fmla="*/ 182621 h 233625"/>
                    <a:gd name="connsiteX12" fmla="*/ 32005 w 109600"/>
                    <a:gd name="connsiteY12" fmla="*/ 161842 h 233625"/>
                    <a:gd name="connsiteX13" fmla="*/ 40039 w 109600"/>
                    <a:gd name="connsiteY13" fmla="*/ 105981 h 233625"/>
                    <a:gd name="connsiteX0" fmla="*/ 40039 w 109555"/>
                    <a:gd name="connsiteY0" fmla="*/ 105981 h 233625"/>
                    <a:gd name="connsiteX1" fmla="*/ 38235 w 109555"/>
                    <a:gd name="connsiteY1" fmla="*/ 48121 h 233625"/>
                    <a:gd name="connsiteX2" fmla="*/ 49892 w 109555"/>
                    <a:gd name="connsiteY2" fmla="*/ 417 h 233625"/>
                    <a:gd name="connsiteX3" fmla="*/ 67403 w 109555"/>
                    <a:gd name="connsiteY3" fmla="*/ 28675 h 233625"/>
                    <a:gd name="connsiteX4" fmla="*/ 52819 w 109555"/>
                    <a:gd name="connsiteY4" fmla="*/ 78910 h 233625"/>
                    <a:gd name="connsiteX5" fmla="*/ 56060 w 109555"/>
                    <a:gd name="connsiteY5" fmla="*/ 106458 h 233625"/>
                    <a:gd name="connsiteX6" fmla="*/ 109535 w 109555"/>
                    <a:gd name="connsiteY6" fmla="*/ 77289 h 233625"/>
                    <a:gd name="connsiteX7" fmla="*/ 65501 w 109555"/>
                    <a:gd name="connsiteY7" fmla="*/ 150207 h 233625"/>
                    <a:gd name="connsiteX8" fmla="*/ 81220 w 109555"/>
                    <a:gd name="connsiteY8" fmla="*/ 174835 h 233625"/>
                    <a:gd name="connsiteX9" fmla="*/ 68507 w 109555"/>
                    <a:gd name="connsiteY9" fmla="*/ 218590 h 233625"/>
                    <a:gd name="connsiteX10" fmla="*/ 29021 w 109555"/>
                    <a:gd name="connsiteY10" fmla="*/ 216540 h 233625"/>
                    <a:gd name="connsiteX11" fmla="*/ 287 w 109555"/>
                    <a:gd name="connsiteY11" fmla="*/ 233042 h 233625"/>
                    <a:gd name="connsiteX12" fmla="*/ 12308 w 109555"/>
                    <a:gd name="connsiteY12" fmla="*/ 182621 h 233625"/>
                    <a:gd name="connsiteX13" fmla="*/ 32005 w 109555"/>
                    <a:gd name="connsiteY13" fmla="*/ 161842 h 233625"/>
                    <a:gd name="connsiteX14" fmla="*/ 40039 w 109555"/>
                    <a:gd name="connsiteY14" fmla="*/ 105981 h 233625"/>
                    <a:gd name="connsiteX0" fmla="*/ 40039 w 109974"/>
                    <a:gd name="connsiteY0" fmla="*/ 105981 h 233625"/>
                    <a:gd name="connsiteX1" fmla="*/ 38235 w 109974"/>
                    <a:gd name="connsiteY1" fmla="*/ 48121 h 233625"/>
                    <a:gd name="connsiteX2" fmla="*/ 49892 w 109974"/>
                    <a:gd name="connsiteY2" fmla="*/ 417 h 233625"/>
                    <a:gd name="connsiteX3" fmla="*/ 67403 w 109974"/>
                    <a:gd name="connsiteY3" fmla="*/ 28675 h 233625"/>
                    <a:gd name="connsiteX4" fmla="*/ 52819 w 109974"/>
                    <a:gd name="connsiteY4" fmla="*/ 78910 h 233625"/>
                    <a:gd name="connsiteX5" fmla="*/ 56060 w 109974"/>
                    <a:gd name="connsiteY5" fmla="*/ 106458 h 233625"/>
                    <a:gd name="connsiteX6" fmla="*/ 85228 w 109974"/>
                    <a:gd name="connsiteY6" fmla="*/ 80530 h 233625"/>
                    <a:gd name="connsiteX7" fmla="*/ 109535 w 109974"/>
                    <a:gd name="connsiteY7" fmla="*/ 77289 h 233625"/>
                    <a:gd name="connsiteX8" fmla="*/ 65501 w 109974"/>
                    <a:gd name="connsiteY8" fmla="*/ 150207 h 233625"/>
                    <a:gd name="connsiteX9" fmla="*/ 81220 w 109974"/>
                    <a:gd name="connsiteY9" fmla="*/ 174835 h 233625"/>
                    <a:gd name="connsiteX10" fmla="*/ 68507 w 109974"/>
                    <a:gd name="connsiteY10" fmla="*/ 218590 h 233625"/>
                    <a:gd name="connsiteX11" fmla="*/ 29021 w 109974"/>
                    <a:gd name="connsiteY11" fmla="*/ 216540 h 233625"/>
                    <a:gd name="connsiteX12" fmla="*/ 287 w 109974"/>
                    <a:gd name="connsiteY12" fmla="*/ 233042 h 233625"/>
                    <a:gd name="connsiteX13" fmla="*/ 12308 w 109974"/>
                    <a:gd name="connsiteY13" fmla="*/ 182621 h 233625"/>
                    <a:gd name="connsiteX14" fmla="*/ 32005 w 109974"/>
                    <a:gd name="connsiteY14" fmla="*/ 161842 h 233625"/>
                    <a:gd name="connsiteX15" fmla="*/ 40039 w 109974"/>
                    <a:gd name="connsiteY15" fmla="*/ 105981 h 233625"/>
                    <a:gd name="connsiteX0" fmla="*/ 40039 w 109657"/>
                    <a:gd name="connsiteY0" fmla="*/ 105981 h 233625"/>
                    <a:gd name="connsiteX1" fmla="*/ 38235 w 109657"/>
                    <a:gd name="connsiteY1" fmla="*/ 48121 h 233625"/>
                    <a:gd name="connsiteX2" fmla="*/ 49892 w 109657"/>
                    <a:gd name="connsiteY2" fmla="*/ 417 h 233625"/>
                    <a:gd name="connsiteX3" fmla="*/ 67403 w 109657"/>
                    <a:gd name="connsiteY3" fmla="*/ 28675 h 233625"/>
                    <a:gd name="connsiteX4" fmla="*/ 52819 w 109657"/>
                    <a:gd name="connsiteY4" fmla="*/ 78910 h 233625"/>
                    <a:gd name="connsiteX5" fmla="*/ 56060 w 109657"/>
                    <a:gd name="connsiteY5" fmla="*/ 106458 h 233625"/>
                    <a:gd name="connsiteX6" fmla="*/ 85228 w 109657"/>
                    <a:gd name="connsiteY6" fmla="*/ 80530 h 233625"/>
                    <a:gd name="connsiteX7" fmla="*/ 109535 w 109657"/>
                    <a:gd name="connsiteY7" fmla="*/ 77289 h 233625"/>
                    <a:gd name="connsiteX8" fmla="*/ 99812 w 109657"/>
                    <a:gd name="connsiteY8" fmla="*/ 104837 h 233625"/>
                    <a:gd name="connsiteX9" fmla="*/ 65501 w 109657"/>
                    <a:gd name="connsiteY9" fmla="*/ 150207 h 233625"/>
                    <a:gd name="connsiteX10" fmla="*/ 81220 w 109657"/>
                    <a:gd name="connsiteY10" fmla="*/ 174835 h 233625"/>
                    <a:gd name="connsiteX11" fmla="*/ 68507 w 109657"/>
                    <a:gd name="connsiteY11" fmla="*/ 218590 h 233625"/>
                    <a:gd name="connsiteX12" fmla="*/ 29021 w 109657"/>
                    <a:gd name="connsiteY12" fmla="*/ 216540 h 233625"/>
                    <a:gd name="connsiteX13" fmla="*/ 287 w 109657"/>
                    <a:gd name="connsiteY13" fmla="*/ 233042 h 233625"/>
                    <a:gd name="connsiteX14" fmla="*/ 12308 w 109657"/>
                    <a:gd name="connsiteY14" fmla="*/ 182621 h 233625"/>
                    <a:gd name="connsiteX15" fmla="*/ 32005 w 109657"/>
                    <a:gd name="connsiteY15" fmla="*/ 161842 h 233625"/>
                    <a:gd name="connsiteX16" fmla="*/ 40039 w 109657"/>
                    <a:gd name="connsiteY16" fmla="*/ 105981 h 233625"/>
                    <a:gd name="connsiteX0" fmla="*/ 40039 w 109657"/>
                    <a:gd name="connsiteY0" fmla="*/ 105981 h 233625"/>
                    <a:gd name="connsiteX1" fmla="*/ 38235 w 109657"/>
                    <a:gd name="connsiteY1" fmla="*/ 48121 h 233625"/>
                    <a:gd name="connsiteX2" fmla="*/ 49892 w 109657"/>
                    <a:gd name="connsiteY2" fmla="*/ 417 h 233625"/>
                    <a:gd name="connsiteX3" fmla="*/ 67403 w 109657"/>
                    <a:gd name="connsiteY3" fmla="*/ 28675 h 233625"/>
                    <a:gd name="connsiteX4" fmla="*/ 52819 w 109657"/>
                    <a:gd name="connsiteY4" fmla="*/ 78910 h 233625"/>
                    <a:gd name="connsiteX5" fmla="*/ 56060 w 109657"/>
                    <a:gd name="connsiteY5" fmla="*/ 106458 h 233625"/>
                    <a:gd name="connsiteX6" fmla="*/ 85228 w 109657"/>
                    <a:gd name="connsiteY6" fmla="*/ 80530 h 233625"/>
                    <a:gd name="connsiteX7" fmla="*/ 109535 w 109657"/>
                    <a:gd name="connsiteY7" fmla="*/ 77289 h 233625"/>
                    <a:gd name="connsiteX8" fmla="*/ 99812 w 109657"/>
                    <a:gd name="connsiteY8" fmla="*/ 104837 h 233625"/>
                    <a:gd name="connsiteX9" fmla="*/ 65501 w 109657"/>
                    <a:gd name="connsiteY9" fmla="*/ 132381 h 233625"/>
                    <a:gd name="connsiteX10" fmla="*/ 81220 w 109657"/>
                    <a:gd name="connsiteY10" fmla="*/ 174835 h 233625"/>
                    <a:gd name="connsiteX11" fmla="*/ 68507 w 109657"/>
                    <a:gd name="connsiteY11" fmla="*/ 218590 h 233625"/>
                    <a:gd name="connsiteX12" fmla="*/ 29021 w 109657"/>
                    <a:gd name="connsiteY12" fmla="*/ 216540 h 233625"/>
                    <a:gd name="connsiteX13" fmla="*/ 287 w 109657"/>
                    <a:gd name="connsiteY13" fmla="*/ 233042 h 233625"/>
                    <a:gd name="connsiteX14" fmla="*/ 12308 w 109657"/>
                    <a:gd name="connsiteY14" fmla="*/ 182621 h 233625"/>
                    <a:gd name="connsiteX15" fmla="*/ 32005 w 109657"/>
                    <a:gd name="connsiteY15" fmla="*/ 161842 h 233625"/>
                    <a:gd name="connsiteX16" fmla="*/ 40039 w 109657"/>
                    <a:gd name="connsiteY16" fmla="*/ 105981 h 233625"/>
                    <a:gd name="connsiteX0" fmla="*/ 40039 w 109657"/>
                    <a:gd name="connsiteY0" fmla="*/ 105981 h 233907"/>
                    <a:gd name="connsiteX1" fmla="*/ 38235 w 109657"/>
                    <a:gd name="connsiteY1" fmla="*/ 48121 h 233907"/>
                    <a:gd name="connsiteX2" fmla="*/ 49892 w 109657"/>
                    <a:gd name="connsiteY2" fmla="*/ 417 h 233907"/>
                    <a:gd name="connsiteX3" fmla="*/ 67403 w 109657"/>
                    <a:gd name="connsiteY3" fmla="*/ 28675 h 233907"/>
                    <a:gd name="connsiteX4" fmla="*/ 52819 w 109657"/>
                    <a:gd name="connsiteY4" fmla="*/ 78910 h 233907"/>
                    <a:gd name="connsiteX5" fmla="*/ 56060 w 109657"/>
                    <a:gd name="connsiteY5" fmla="*/ 106458 h 233907"/>
                    <a:gd name="connsiteX6" fmla="*/ 85228 w 109657"/>
                    <a:gd name="connsiteY6" fmla="*/ 80530 h 233907"/>
                    <a:gd name="connsiteX7" fmla="*/ 109535 w 109657"/>
                    <a:gd name="connsiteY7" fmla="*/ 77289 h 233907"/>
                    <a:gd name="connsiteX8" fmla="*/ 99812 w 109657"/>
                    <a:gd name="connsiteY8" fmla="*/ 104837 h 233907"/>
                    <a:gd name="connsiteX9" fmla="*/ 65501 w 109657"/>
                    <a:gd name="connsiteY9" fmla="*/ 132381 h 233907"/>
                    <a:gd name="connsiteX10" fmla="*/ 81220 w 109657"/>
                    <a:gd name="connsiteY10" fmla="*/ 174835 h 233907"/>
                    <a:gd name="connsiteX11" fmla="*/ 29021 w 109657"/>
                    <a:gd name="connsiteY11" fmla="*/ 216540 h 233907"/>
                    <a:gd name="connsiteX12" fmla="*/ 287 w 109657"/>
                    <a:gd name="connsiteY12" fmla="*/ 233042 h 233907"/>
                    <a:gd name="connsiteX13" fmla="*/ 12308 w 109657"/>
                    <a:gd name="connsiteY13" fmla="*/ 182621 h 233907"/>
                    <a:gd name="connsiteX14" fmla="*/ 32005 w 109657"/>
                    <a:gd name="connsiteY14" fmla="*/ 161842 h 233907"/>
                    <a:gd name="connsiteX15" fmla="*/ 40039 w 109657"/>
                    <a:gd name="connsiteY15" fmla="*/ 105981 h 233907"/>
                    <a:gd name="connsiteX0" fmla="*/ 40039 w 109657"/>
                    <a:gd name="connsiteY0" fmla="*/ 105981 h 234024"/>
                    <a:gd name="connsiteX1" fmla="*/ 38235 w 109657"/>
                    <a:gd name="connsiteY1" fmla="*/ 48121 h 234024"/>
                    <a:gd name="connsiteX2" fmla="*/ 49892 w 109657"/>
                    <a:gd name="connsiteY2" fmla="*/ 417 h 234024"/>
                    <a:gd name="connsiteX3" fmla="*/ 67403 w 109657"/>
                    <a:gd name="connsiteY3" fmla="*/ 28675 h 234024"/>
                    <a:gd name="connsiteX4" fmla="*/ 52819 w 109657"/>
                    <a:gd name="connsiteY4" fmla="*/ 78910 h 234024"/>
                    <a:gd name="connsiteX5" fmla="*/ 56060 w 109657"/>
                    <a:gd name="connsiteY5" fmla="*/ 106458 h 234024"/>
                    <a:gd name="connsiteX6" fmla="*/ 85228 w 109657"/>
                    <a:gd name="connsiteY6" fmla="*/ 80530 h 234024"/>
                    <a:gd name="connsiteX7" fmla="*/ 109535 w 109657"/>
                    <a:gd name="connsiteY7" fmla="*/ 77289 h 234024"/>
                    <a:gd name="connsiteX8" fmla="*/ 99812 w 109657"/>
                    <a:gd name="connsiteY8" fmla="*/ 104837 h 234024"/>
                    <a:gd name="connsiteX9" fmla="*/ 65501 w 109657"/>
                    <a:gd name="connsiteY9" fmla="*/ 132381 h 234024"/>
                    <a:gd name="connsiteX10" fmla="*/ 52051 w 109657"/>
                    <a:gd name="connsiteY10" fmla="*/ 163491 h 234024"/>
                    <a:gd name="connsiteX11" fmla="*/ 29021 w 109657"/>
                    <a:gd name="connsiteY11" fmla="*/ 216540 h 234024"/>
                    <a:gd name="connsiteX12" fmla="*/ 287 w 109657"/>
                    <a:gd name="connsiteY12" fmla="*/ 233042 h 234024"/>
                    <a:gd name="connsiteX13" fmla="*/ 12308 w 109657"/>
                    <a:gd name="connsiteY13" fmla="*/ 182621 h 234024"/>
                    <a:gd name="connsiteX14" fmla="*/ 32005 w 109657"/>
                    <a:gd name="connsiteY14" fmla="*/ 161842 h 234024"/>
                    <a:gd name="connsiteX15" fmla="*/ 40039 w 109657"/>
                    <a:gd name="connsiteY15" fmla="*/ 105981 h 234024"/>
                    <a:gd name="connsiteX0" fmla="*/ 41339 w 110957"/>
                    <a:gd name="connsiteY0" fmla="*/ 105981 h 233501"/>
                    <a:gd name="connsiteX1" fmla="*/ 39535 w 110957"/>
                    <a:gd name="connsiteY1" fmla="*/ 48121 h 233501"/>
                    <a:gd name="connsiteX2" fmla="*/ 51192 w 110957"/>
                    <a:gd name="connsiteY2" fmla="*/ 417 h 233501"/>
                    <a:gd name="connsiteX3" fmla="*/ 68703 w 110957"/>
                    <a:gd name="connsiteY3" fmla="*/ 28675 h 233501"/>
                    <a:gd name="connsiteX4" fmla="*/ 54119 w 110957"/>
                    <a:gd name="connsiteY4" fmla="*/ 78910 h 233501"/>
                    <a:gd name="connsiteX5" fmla="*/ 57360 w 110957"/>
                    <a:gd name="connsiteY5" fmla="*/ 106458 h 233501"/>
                    <a:gd name="connsiteX6" fmla="*/ 86528 w 110957"/>
                    <a:gd name="connsiteY6" fmla="*/ 80530 h 233501"/>
                    <a:gd name="connsiteX7" fmla="*/ 110835 w 110957"/>
                    <a:gd name="connsiteY7" fmla="*/ 77289 h 233501"/>
                    <a:gd name="connsiteX8" fmla="*/ 101112 w 110957"/>
                    <a:gd name="connsiteY8" fmla="*/ 104837 h 233501"/>
                    <a:gd name="connsiteX9" fmla="*/ 66801 w 110957"/>
                    <a:gd name="connsiteY9" fmla="*/ 132381 h 233501"/>
                    <a:gd name="connsiteX10" fmla="*/ 53351 w 110957"/>
                    <a:gd name="connsiteY10" fmla="*/ 163491 h 233501"/>
                    <a:gd name="connsiteX11" fmla="*/ 30321 w 110957"/>
                    <a:gd name="connsiteY11" fmla="*/ 216540 h 233501"/>
                    <a:gd name="connsiteX12" fmla="*/ 1587 w 110957"/>
                    <a:gd name="connsiteY12" fmla="*/ 233042 h 233501"/>
                    <a:gd name="connsiteX13" fmla="*/ 3885 w 110957"/>
                    <a:gd name="connsiteY13" fmla="*/ 197205 h 233501"/>
                    <a:gd name="connsiteX14" fmla="*/ 13608 w 110957"/>
                    <a:gd name="connsiteY14" fmla="*/ 182621 h 233501"/>
                    <a:gd name="connsiteX15" fmla="*/ 33305 w 110957"/>
                    <a:gd name="connsiteY15" fmla="*/ 161842 h 233501"/>
                    <a:gd name="connsiteX16" fmla="*/ 41339 w 110957"/>
                    <a:gd name="connsiteY16" fmla="*/ 105981 h 233501"/>
                    <a:gd name="connsiteX0" fmla="*/ 41339 w 134897"/>
                    <a:gd name="connsiteY0" fmla="*/ 105981 h 233501"/>
                    <a:gd name="connsiteX1" fmla="*/ 39535 w 134897"/>
                    <a:gd name="connsiteY1" fmla="*/ 48121 h 233501"/>
                    <a:gd name="connsiteX2" fmla="*/ 51192 w 134897"/>
                    <a:gd name="connsiteY2" fmla="*/ 417 h 233501"/>
                    <a:gd name="connsiteX3" fmla="*/ 68703 w 134897"/>
                    <a:gd name="connsiteY3" fmla="*/ 28675 h 233501"/>
                    <a:gd name="connsiteX4" fmla="*/ 54119 w 134897"/>
                    <a:gd name="connsiteY4" fmla="*/ 78910 h 233501"/>
                    <a:gd name="connsiteX5" fmla="*/ 57360 w 134897"/>
                    <a:gd name="connsiteY5" fmla="*/ 106458 h 233501"/>
                    <a:gd name="connsiteX6" fmla="*/ 86528 w 134897"/>
                    <a:gd name="connsiteY6" fmla="*/ 80530 h 233501"/>
                    <a:gd name="connsiteX7" fmla="*/ 110835 w 134897"/>
                    <a:gd name="connsiteY7" fmla="*/ 77289 h 233501"/>
                    <a:gd name="connsiteX8" fmla="*/ 101112 w 134897"/>
                    <a:gd name="connsiteY8" fmla="*/ 104837 h 233501"/>
                    <a:gd name="connsiteX9" fmla="*/ 134860 w 134897"/>
                    <a:gd name="connsiteY9" fmla="*/ 185857 h 233501"/>
                    <a:gd name="connsiteX10" fmla="*/ 53351 w 134897"/>
                    <a:gd name="connsiteY10" fmla="*/ 163491 h 233501"/>
                    <a:gd name="connsiteX11" fmla="*/ 30321 w 134897"/>
                    <a:gd name="connsiteY11" fmla="*/ 216540 h 233501"/>
                    <a:gd name="connsiteX12" fmla="*/ 1587 w 134897"/>
                    <a:gd name="connsiteY12" fmla="*/ 233042 h 233501"/>
                    <a:gd name="connsiteX13" fmla="*/ 3885 w 134897"/>
                    <a:gd name="connsiteY13" fmla="*/ 197205 h 233501"/>
                    <a:gd name="connsiteX14" fmla="*/ 13608 w 134897"/>
                    <a:gd name="connsiteY14" fmla="*/ 182621 h 233501"/>
                    <a:gd name="connsiteX15" fmla="*/ 33305 w 134897"/>
                    <a:gd name="connsiteY15" fmla="*/ 161842 h 233501"/>
                    <a:gd name="connsiteX16" fmla="*/ 41339 w 134897"/>
                    <a:gd name="connsiteY16" fmla="*/ 105981 h 233501"/>
                    <a:gd name="connsiteX0" fmla="*/ 41339 w 134884"/>
                    <a:gd name="connsiteY0" fmla="*/ 105981 h 233501"/>
                    <a:gd name="connsiteX1" fmla="*/ 39535 w 134884"/>
                    <a:gd name="connsiteY1" fmla="*/ 48121 h 233501"/>
                    <a:gd name="connsiteX2" fmla="*/ 51192 w 134884"/>
                    <a:gd name="connsiteY2" fmla="*/ 417 h 233501"/>
                    <a:gd name="connsiteX3" fmla="*/ 68703 w 134884"/>
                    <a:gd name="connsiteY3" fmla="*/ 28675 h 233501"/>
                    <a:gd name="connsiteX4" fmla="*/ 54119 w 134884"/>
                    <a:gd name="connsiteY4" fmla="*/ 78910 h 233501"/>
                    <a:gd name="connsiteX5" fmla="*/ 57360 w 134884"/>
                    <a:gd name="connsiteY5" fmla="*/ 106458 h 233501"/>
                    <a:gd name="connsiteX6" fmla="*/ 86528 w 134884"/>
                    <a:gd name="connsiteY6" fmla="*/ 80530 h 233501"/>
                    <a:gd name="connsiteX7" fmla="*/ 110835 w 134884"/>
                    <a:gd name="connsiteY7" fmla="*/ 77289 h 233501"/>
                    <a:gd name="connsiteX8" fmla="*/ 101112 w 134884"/>
                    <a:gd name="connsiteY8" fmla="*/ 104837 h 233501"/>
                    <a:gd name="connsiteX9" fmla="*/ 134860 w 134884"/>
                    <a:gd name="connsiteY9" fmla="*/ 185857 h 233501"/>
                    <a:gd name="connsiteX10" fmla="*/ 102730 w 134884"/>
                    <a:gd name="connsiteY10" fmla="*/ 189102 h 233501"/>
                    <a:gd name="connsiteX11" fmla="*/ 53351 w 134884"/>
                    <a:gd name="connsiteY11" fmla="*/ 163491 h 233501"/>
                    <a:gd name="connsiteX12" fmla="*/ 30321 w 134884"/>
                    <a:gd name="connsiteY12" fmla="*/ 216540 h 233501"/>
                    <a:gd name="connsiteX13" fmla="*/ 1587 w 134884"/>
                    <a:gd name="connsiteY13" fmla="*/ 233042 h 233501"/>
                    <a:gd name="connsiteX14" fmla="*/ 3885 w 134884"/>
                    <a:gd name="connsiteY14" fmla="*/ 197205 h 233501"/>
                    <a:gd name="connsiteX15" fmla="*/ 13608 w 134884"/>
                    <a:gd name="connsiteY15" fmla="*/ 182621 h 233501"/>
                    <a:gd name="connsiteX16" fmla="*/ 33305 w 134884"/>
                    <a:gd name="connsiteY16" fmla="*/ 161842 h 233501"/>
                    <a:gd name="connsiteX17" fmla="*/ 41339 w 134884"/>
                    <a:gd name="connsiteY17" fmla="*/ 105981 h 233501"/>
                    <a:gd name="connsiteX0" fmla="*/ 41339 w 134880"/>
                    <a:gd name="connsiteY0" fmla="*/ 105981 h 233501"/>
                    <a:gd name="connsiteX1" fmla="*/ 39535 w 134880"/>
                    <a:gd name="connsiteY1" fmla="*/ 48121 h 233501"/>
                    <a:gd name="connsiteX2" fmla="*/ 51192 w 134880"/>
                    <a:gd name="connsiteY2" fmla="*/ 417 h 233501"/>
                    <a:gd name="connsiteX3" fmla="*/ 68703 w 134880"/>
                    <a:gd name="connsiteY3" fmla="*/ 28675 h 233501"/>
                    <a:gd name="connsiteX4" fmla="*/ 54119 w 134880"/>
                    <a:gd name="connsiteY4" fmla="*/ 78910 h 233501"/>
                    <a:gd name="connsiteX5" fmla="*/ 57360 w 134880"/>
                    <a:gd name="connsiteY5" fmla="*/ 106458 h 233501"/>
                    <a:gd name="connsiteX6" fmla="*/ 86528 w 134880"/>
                    <a:gd name="connsiteY6" fmla="*/ 80530 h 233501"/>
                    <a:gd name="connsiteX7" fmla="*/ 110835 w 134880"/>
                    <a:gd name="connsiteY7" fmla="*/ 77289 h 233501"/>
                    <a:gd name="connsiteX8" fmla="*/ 101112 w 134880"/>
                    <a:gd name="connsiteY8" fmla="*/ 104837 h 233501"/>
                    <a:gd name="connsiteX9" fmla="*/ 134860 w 134880"/>
                    <a:gd name="connsiteY9" fmla="*/ 185857 h 233501"/>
                    <a:gd name="connsiteX10" fmla="*/ 102730 w 134880"/>
                    <a:gd name="connsiteY10" fmla="*/ 189102 h 233501"/>
                    <a:gd name="connsiteX11" fmla="*/ 89767 w 134880"/>
                    <a:gd name="connsiteY11" fmla="*/ 155072 h 233501"/>
                    <a:gd name="connsiteX12" fmla="*/ 53351 w 134880"/>
                    <a:gd name="connsiteY12" fmla="*/ 163491 h 233501"/>
                    <a:gd name="connsiteX13" fmla="*/ 30321 w 134880"/>
                    <a:gd name="connsiteY13" fmla="*/ 216540 h 233501"/>
                    <a:gd name="connsiteX14" fmla="*/ 1587 w 134880"/>
                    <a:gd name="connsiteY14" fmla="*/ 233042 h 233501"/>
                    <a:gd name="connsiteX15" fmla="*/ 3885 w 134880"/>
                    <a:gd name="connsiteY15" fmla="*/ 197205 h 233501"/>
                    <a:gd name="connsiteX16" fmla="*/ 13608 w 134880"/>
                    <a:gd name="connsiteY16" fmla="*/ 182621 h 233501"/>
                    <a:gd name="connsiteX17" fmla="*/ 33305 w 134880"/>
                    <a:gd name="connsiteY17" fmla="*/ 161842 h 233501"/>
                    <a:gd name="connsiteX18" fmla="*/ 41339 w 134880"/>
                    <a:gd name="connsiteY18" fmla="*/ 105981 h 233501"/>
                    <a:gd name="connsiteX0" fmla="*/ 41339 w 134884"/>
                    <a:gd name="connsiteY0" fmla="*/ 105981 h 233501"/>
                    <a:gd name="connsiteX1" fmla="*/ 39535 w 134884"/>
                    <a:gd name="connsiteY1" fmla="*/ 48121 h 233501"/>
                    <a:gd name="connsiteX2" fmla="*/ 51192 w 134884"/>
                    <a:gd name="connsiteY2" fmla="*/ 417 h 233501"/>
                    <a:gd name="connsiteX3" fmla="*/ 68703 w 134884"/>
                    <a:gd name="connsiteY3" fmla="*/ 28675 h 233501"/>
                    <a:gd name="connsiteX4" fmla="*/ 54119 w 134884"/>
                    <a:gd name="connsiteY4" fmla="*/ 78910 h 233501"/>
                    <a:gd name="connsiteX5" fmla="*/ 57360 w 134884"/>
                    <a:gd name="connsiteY5" fmla="*/ 106458 h 233501"/>
                    <a:gd name="connsiteX6" fmla="*/ 86528 w 134884"/>
                    <a:gd name="connsiteY6" fmla="*/ 80530 h 233501"/>
                    <a:gd name="connsiteX7" fmla="*/ 110835 w 134884"/>
                    <a:gd name="connsiteY7" fmla="*/ 77289 h 233501"/>
                    <a:gd name="connsiteX8" fmla="*/ 101112 w 134884"/>
                    <a:gd name="connsiteY8" fmla="*/ 104837 h 233501"/>
                    <a:gd name="connsiteX9" fmla="*/ 94628 w 134884"/>
                    <a:gd name="connsiteY9" fmla="*/ 132385 h 233501"/>
                    <a:gd name="connsiteX10" fmla="*/ 134860 w 134884"/>
                    <a:gd name="connsiteY10" fmla="*/ 185857 h 233501"/>
                    <a:gd name="connsiteX11" fmla="*/ 102730 w 134884"/>
                    <a:gd name="connsiteY11" fmla="*/ 189102 h 233501"/>
                    <a:gd name="connsiteX12" fmla="*/ 89767 w 134884"/>
                    <a:gd name="connsiteY12" fmla="*/ 155072 h 233501"/>
                    <a:gd name="connsiteX13" fmla="*/ 53351 w 134884"/>
                    <a:gd name="connsiteY13" fmla="*/ 163491 h 233501"/>
                    <a:gd name="connsiteX14" fmla="*/ 30321 w 134884"/>
                    <a:gd name="connsiteY14" fmla="*/ 216540 h 233501"/>
                    <a:gd name="connsiteX15" fmla="*/ 1587 w 134884"/>
                    <a:gd name="connsiteY15" fmla="*/ 233042 h 233501"/>
                    <a:gd name="connsiteX16" fmla="*/ 3885 w 134884"/>
                    <a:gd name="connsiteY16" fmla="*/ 197205 h 233501"/>
                    <a:gd name="connsiteX17" fmla="*/ 13608 w 134884"/>
                    <a:gd name="connsiteY17" fmla="*/ 182621 h 233501"/>
                    <a:gd name="connsiteX18" fmla="*/ 33305 w 134884"/>
                    <a:gd name="connsiteY18" fmla="*/ 161842 h 233501"/>
                    <a:gd name="connsiteX19" fmla="*/ 41339 w 134884"/>
                    <a:gd name="connsiteY19" fmla="*/ 105981 h 233501"/>
                    <a:gd name="connsiteX0" fmla="*/ 41339 w 134884"/>
                    <a:gd name="connsiteY0" fmla="*/ 105981 h 233501"/>
                    <a:gd name="connsiteX1" fmla="*/ 39535 w 134884"/>
                    <a:gd name="connsiteY1" fmla="*/ 48121 h 233501"/>
                    <a:gd name="connsiteX2" fmla="*/ 51192 w 134884"/>
                    <a:gd name="connsiteY2" fmla="*/ 417 h 233501"/>
                    <a:gd name="connsiteX3" fmla="*/ 68703 w 134884"/>
                    <a:gd name="connsiteY3" fmla="*/ 28675 h 233501"/>
                    <a:gd name="connsiteX4" fmla="*/ 54119 w 134884"/>
                    <a:gd name="connsiteY4" fmla="*/ 78910 h 233501"/>
                    <a:gd name="connsiteX5" fmla="*/ 57360 w 134884"/>
                    <a:gd name="connsiteY5" fmla="*/ 106458 h 233501"/>
                    <a:gd name="connsiteX6" fmla="*/ 86528 w 134884"/>
                    <a:gd name="connsiteY6" fmla="*/ 80530 h 233501"/>
                    <a:gd name="connsiteX7" fmla="*/ 110835 w 134884"/>
                    <a:gd name="connsiteY7" fmla="*/ 77289 h 233501"/>
                    <a:gd name="connsiteX8" fmla="*/ 101112 w 134884"/>
                    <a:gd name="connsiteY8" fmla="*/ 104837 h 233501"/>
                    <a:gd name="connsiteX9" fmla="*/ 94628 w 134884"/>
                    <a:gd name="connsiteY9" fmla="*/ 132385 h 233501"/>
                    <a:gd name="connsiteX10" fmla="*/ 134860 w 134884"/>
                    <a:gd name="connsiteY10" fmla="*/ 185857 h 233501"/>
                    <a:gd name="connsiteX11" fmla="*/ 102730 w 134884"/>
                    <a:gd name="connsiteY11" fmla="*/ 189102 h 233501"/>
                    <a:gd name="connsiteX12" fmla="*/ 89767 w 134884"/>
                    <a:gd name="connsiteY12" fmla="*/ 155072 h 233501"/>
                    <a:gd name="connsiteX13" fmla="*/ 71942 w 134884"/>
                    <a:gd name="connsiteY13" fmla="*/ 142108 h 233501"/>
                    <a:gd name="connsiteX14" fmla="*/ 53351 w 134884"/>
                    <a:gd name="connsiteY14" fmla="*/ 163491 h 233501"/>
                    <a:gd name="connsiteX15" fmla="*/ 30321 w 134884"/>
                    <a:gd name="connsiteY15" fmla="*/ 216540 h 233501"/>
                    <a:gd name="connsiteX16" fmla="*/ 1587 w 134884"/>
                    <a:gd name="connsiteY16" fmla="*/ 233042 h 233501"/>
                    <a:gd name="connsiteX17" fmla="*/ 3885 w 134884"/>
                    <a:gd name="connsiteY17" fmla="*/ 197205 h 233501"/>
                    <a:gd name="connsiteX18" fmla="*/ 13608 w 134884"/>
                    <a:gd name="connsiteY18" fmla="*/ 182621 h 233501"/>
                    <a:gd name="connsiteX19" fmla="*/ 33305 w 134884"/>
                    <a:gd name="connsiteY19" fmla="*/ 161842 h 233501"/>
                    <a:gd name="connsiteX20" fmla="*/ 41339 w 134884"/>
                    <a:gd name="connsiteY20" fmla="*/ 105981 h 233501"/>
                    <a:gd name="connsiteX0" fmla="*/ 41339 w 134884"/>
                    <a:gd name="connsiteY0" fmla="*/ 126828 h 254348"/>
                    <a:gd name="connsiteX1" fmla="*/ 39535 w 134884"/>
                    <a:gd name="connsiteY1" fmla="*/ 68968 h 254348"/>
                    <a:gd name="connsiteX2" fmla="*/ 51192 w 134884"/>
                    <a:gd name="connsiteY2" fmla="*/ 198 h 254348"/>
                    <a:gd name="connsiteX3" fmla="*/ 68703 w 134884"/>
                    <a:gd name="connsiteY3" fmla="*/ 49522 h 254348"/>
                    <a:gd name="connsiteX4" fmla="*/ 54119 w 134884"/>
                    <a:gd name="connsiteY4" fmla="*/ 99757 h 254348"/>
                    <a:gd name="connsiteX5" fmla="*/ 57360 w 134884"/>
                    <a:gd name="connsiteY5" fmla="*/ 127305 h 254348"/>
                    <a:gd name="connsiteX6" fmla="*/ 86528 w 134884"/>
                    <a:gd name="connsiteY6" fmla="*/ 101377 h 254348"/>
                    <a:gd name="connsiteX7" fmla="*/ 110835 w 134884"/>
                    <a:gd name="connsiteY7" fmla="*/ 98136 h 254348"/>
                    <a:gd name="connsiteX8" fmla="*/ 101112 w 134884"/>
                    <a:gd name="connsiteY8" fmla="*/ 125684 h 254348"/>
                    <a:gd name="connsiteX9" fmla="*/ 94628 w 134884"/>
                    <a:gd name="connsiteY9" fmla="*/ 153232 h 254348"/>
                    <a:gd name="connsiteX10" fmla="*/ 134860 w 134884"/>
                    <a:gd name="connsiteY10" fmla="*/ 206704 h 254348"/>
                    <a:gd name="connsiteX11" fmla="*/ 102730 w 134884"/>
                    <a:gd name="connsiteY11" fmla="*/ 209949 h 254348"/>
                    <a:gd name="connsiteX12" fmla="*/ 89767 w 134884"/>
                    <a:gd name="connsiteY12" fmla="*/ 175919 h 254348"/>
                    <a:gd name="connsiteX13" fmla="*/ 71942 w 134884"/>
                    <a:gd name="connsiteY13" fmla="*/ 162955 h 254348"/>
                    <a:gd name="connsiteX14" fmla="*/ 53351 w 134884"/>
                    <a:gd name="connsiteY14" fmla="*/ 184338 h 254348"/>
                    <a:gd name="connsiteX15" fmla="*/ 30321 w 134884"/>
                    <a:gd name="connsiteY15" fmla="*/ 237387 h 254348"/>
                    <a:gd name="connsiteX16" fmla="*/ 1587 w 134884"/>
                    <a:gd name="connsiteY16" fmla="*/ 253889 h 254348"/>
                    <a:gd name="connsiteX17" fmla="*/ 3885 w 134884"/>
                    <a:gd name="connsiteY17" fmla="*/ 218052 h 254348"/>
                    <a:gd name="connsiteX18" fmla="*/ 13608 w 134884"/>
                    <a:gd name="connsiteY18" fmla="*/ 203468 h 254348"/>
                    <a:gd name="connsiteX19" fmla="*/ 33305 w 134884"/>
                    <a:gd name="connsiteY19" fmla="*/ 182689 h 254348"/>
                    <a:gd name="connsiteX20" fmla="*/ 41339 w 134884"/>
                    <a:gd name="connsiteY20" fmla="*/ 126828 h 254348"/>
                    <a:gd name="connsiteX0" fmla="*/ 41339 w 134884"/>
                    <a:gd name="connsiteY0" fmla="*/ 126694 h 254214"/>
                    <a:gd name="connsiteX1" fmla="*/ 39535 w 134884"/>
                    <a:gd name="connsiteY1" fmla="*/ 68834 h 254214"/>
                    <a:gd name="connsiteX2" fmla="*/ 49256 w 134884"/>
                    <a:gd name="connsiteY2" fmla="*/ 39664 h 254214"/>
                    <a:gd name="connsiteX3" fmla="*/ 51192 w 134884"/>
                    <a:gd name="connsiteY3" fmla="*/ 64 h 254214"/>
                    <a:gd name="connsiteX4" fmla="*/ 68703 w 134884"/>
                    <a:gd name="connsiteY4" fmla="*/ 49388 h 254214"/>
                    <a:gd name="connsiteX5" fmla="*/ 54119 w 134884"/>
                    <a:gd name="connsiteY5" fmla="*/ 99623 h 254214"/>
                    <a:gd name="connsiteX6" fmla="*/ 57360 w 134884"/>
                    <a:gd name="connsiteY6" fmla="*/ 127171 h 254214"/>
                    <a:gd name="connsiteX7" fmla="*/ 86528 w 134884"/>
                    <a:gd name="connsiteY7" fmla="*/ 101243 h 254214"/>
                    <a:gd name="connsiteX8" fmla="*/ 110835 w 134884"/>
                    <a:gd name="connsiteY8" fmla="*/ 98002 h 254214"/>
                    <a:gd name="connsiteX9" fmla="*/ 101112 w 134884"/>
                    <a:gd name="connsiteY9" fmla="*/ 125550 h 254214"/>
                    <a:gd name="connsiteX10" fmla="*/ 94628 w 134884"/>
                    <a:gd name="connsiteY10" fmla="*/ 153098 h 254214"/>
                    <a:gd name="connsiteX11" fmla="*/ 134860 w 134884"/>
                    <a:gd name="connsiteY11" fmla="*/ 206570 h 254214"/>
                    <a:gd name="connsiteX12" fmla="*/ 102730 w 134884"/>
                    <a:gd name="connsiteY12" fmla="*/ 209815 h 254214"/>
                    <a:gd name="connsiteX13" fmla="*/ 89767 w 134884"/>
                    <a:gd name="connsiteY13" fmla="*/ 175785 h 254214"/>
                    <a:gd name="connsiteX14" fmla="*/ 71942 w 134884"/>
                    <a:gd name="connsiteY14" fmla="*/ 162821 h 254214"/>
                    <a:gd name="connsiteX15" fmla="*/ 53351 w 134884"/>
                    <a:gd name="connsiteY15" fmla="*/ 184204 h 254214"/>
                    <a:gd name="connsiteX16" fmla="*/ 30321 w 134884"/>
                    <a:gd name="connsiteY16" fmla="*/ 237253 h 254214"/>
                    <a:gd name="connsiteX17" fmla="*/ 1587 w 134884"/>
                    <a:gd name="connsiteY17" fmla="*/ 253755 h 254214"/>
                    <a:gd name="connsiteX18" fmla="*/ 3885 w 134884"/>
                    <a:gd name="connsiteY18" fmla="*/ 217918 h 254214"/>
                    <a:gd name="connsiteX19" fmla="*/ 13608 w 134884"/>
                    <a:gd name="connsiteY19" fmla="*/ 203334 h 254214"/>
                    <a:gd name="connsiteX20" fmla="*/ 33305 w 134884"/>
                    <a:gd name="connsiteY20" fmla="*/ 182555 h 254214"/>
                    <a:gd name="connsiteX21" fmla="*/ 41339 w 134884"/>
                    <a:gd name="connsiteY21" fmla="*/ 126694 h 254214"/>
                    <a:gd name="connsiteX0" fmla="*/ 41339 w 134884"/>
                    <a:gd name="connsiteY0" fmla="*/ 128311 h 255831"/>
                    <a:gd name="connsiteX1" fmla="*/ 39535 w 134884"/>
                    <a:gd name="connsiteY1" fmla="*/ 70451 h 255831"/>
                    <a:gd name="connsiteX2" fmla="*/ 49256 w 134884"/>
                    <a:gd name="connsiteY2" fmla="*/ 41281 h 255831"/>
                    <a:gd name="connsiteX3" fmla="*/ 44710 w 134884"/>
                    <a:gd name="connsiteY3" fmla="*/ 60 h 255831"/>
                    <a:gd name="connsiteX4" fmla="*/ 68703 w 134884"/>
                    <a:gd name="connsiteY4" fmla="*/ 51005 h 255831"/>
                    <a:gd name="connsiteX5" fmla="*/ 54119 w 134884"/>
                    <a:gd name="connsiteY5" fmla="*/ 101240 h 255831"/>
                    <a:gd name="connsiteX6" fmla="*/ 57360 w 134884"/>
                    <a:gd name="connsiteY6" fmla="*/ 128788 h 255831"/>
                    <a:gd name="connsiteX7" fmla="*/ 86528 w 134884"/>
                    <a:gd name="connsiteY7" fmla="*/ 102860 h 255831"/>
                    <a:gd name="connsiteX8" fmla="*/ 110835 w 134884"/>
                    <a:gd name="connsiteY8" fmla="*/ 99619 h 255831"/>
                    <a:gd name="connsiteX9" fmla="*/ 101112 w 134884"/>
                    <a:gd name="connsiteY9" fmla="*/ 127167 h 255831"/>
                    <a:gd name="connsiteX10" fmla="*/ 94628 w 134884"/>
                    <a:gd name="connsiteY10" fmla="*/ 154715 h 255831"/>
                    <a:gd name="connsiteX11" fmla="*/ 134860 w 134884"/>
                    <a:gd name="connsiteY11" fmla="*/ 208187 h 255831"/>
                    <a:gd name="connsiteX12" fmla="*/ 102730 w 134884"/>
                    <a:gd name="connsiteY12" fmla="*/ 211432 h 255831"/>
                    <a:gd name="connsiteX13" fmla="*/ 89767 w 134884"/>
                    <a:gd name="connsiteY13" fmla="*/ 177402 h 255831"/>
                    <a:gd name="connsiteX14" fmla="*/ 71942 w 134884"/>
                    <a:gd name="connsiteY14" fmla="*/ 164438 h 255831"/>
                    <a:gd name="connsiteX15" fmla="*/ 53351 w 134884"/>
                    <a:gd name="connsiteY15" fmla="*/ 185821 h 255831"/>
                    <a:gd name="connsiteX16" fmla="*/ 30321 w 134884"/>
                    <a:gd name="connsiteY16" fmla="*/ 238870 h 255831"/>
                    <a:gd name="connsiteX17" fmla="*/ 1587 w 134884"/>
                    <a:gd name="connsiteY17" fmla="*/ 255372 h 255831"/>
                    <a:gd name="connsiteX18" fmla="*/ 3885 w 134884"/>
                    <a:gd name="connsiteY18" fmla="*/ 219535 h 255831"/>
                    <a:gd name="connsiteX19" fmla="*/ 13608 w 134884"/>
                    <a:gd name="connsiteY19" fmla="*/ 204951 h 255831"/>
                    <a:gd name="connsiteX20" fmla="*/ 33305 w 134884"/>
                    <a:gd name="connsiteY20" fmla="*/ 184172 h 255831"/>
                    <a:gd name="connsiteX21" fmla="*/ 41339 w 134884"/>
                    <a:gd name="connsiteY21" fmla="*/ 128311 h 255831"/>
                    <a:gd name="connsiteX0" fmla="*/ 41339 w 134884"/>
                    <a:gd name="connsiteY0" fmla="*/ 128261 h 255781"/>
                    <a:gd name="connsiteX1" fmla="*/ 39535 w 134884"/>
                    <a:gd name="connsiteY1" fmla="*/ 70401 h 255781"/>
                    <a:gd name="connsiteX2" fmla="*/ 49256 w 134884"/>
                    <a:gd name="connsiteY2" fmla="*/ 41231 h 255781"/>
                    <a:gd name="connsiteX3" fmla="*/ 44710 w 134884"/>
                    <a:gd name="connsiteY3" fmla="*/ 10 h 255781"/>
                    <a:gd name="connsiteX4" fmla="*/ 73565 w 134884"/>
                    <a:gd name="connsiteY4" fmla="*/ 37992 h 255781"/>
                    <a:gd name="connsiteX5" fmla="*/ 54119 w 134884"/>
                    <a:gd name="connsiteY5" fmla="*/ 101190 h 255781"/>
                    <a:gd name="connsiteX6" fmla="*/ 57360 w 134884"/>
                    <a:gd name="connsiteY6" fmla="*/ 128738 h 255781"/>
                    <a:gd name="connsiteX7" fmla="*/ 86528 w 134884"/>
                    <a:gd name="connsiteY7" fmla="*/ 102810 h 255781"/>
                    <a:gd name="connsiteX8" fmla="*/ 110835 w 134884"/>
                    <a:gd name="connsiteY8" fmla="*/ 99569 h 255781"/>
                    <a:gd name="connsiteX9" fmla="*/ 101112 w 134884"/>
                    <a:gd name="connsiteY9" fmla="*/ 127117 h 255781"/>
                    <a:gd name="connsiteX10" fmla="*/ 94628 w 134884"/>
                    <a:gd name="connsiteY10" fmla="*/ 154665 h 255781"/>
                    <a:gd name="connsiteX11" fmla="*/ 134860 w 134884"/>
                    <a:gd name="connsiteY11" fmla="*/ 208137 h 255781"/>
                    <a:gd name="connsiteX12" fmla="*/ 102730 w 134884"/>
                    <a:gd name="connsiteY12" fmla="*/ 211382 h 255781"/>
                    <a:gd name="connsiteX13" fmla="*/ 89767 w 134884"/>
                    <a:gd name="connsiteY13" fmla="*/ 177352 h 255781"/>
                    <a:gd name="connsiteX14" fmla="*/ 71942 w 134884"/>
                    <a:gd name="connsiteY14" fmla="*/ 164388 h 255781"/>
                    <a:gd name="connsiteX15" fmla="*/ 53351 w 134884"/>
                    <a:gd name="connsiteY15" fmla="*/ 185771 h 255781"/>
                    <a:gd name="connsiteX16" fmla="*/ 30321 w 134884"/>
                    <a:gd name="connsiteY16" fmla="*/ 238820 h 255781"/>
                    <a:gd name="connsiteX17" fmla="*/ 1587 w 134884"/>
                    <a:gd name="connsiteY17" fmla="*/ 255322 h 255781"/>
                    <a:gd name="connsiteX18" fmla="*/ 3885 w 134884"/>
                    <a:gd name="connsiteY18" fmla="*/ 219485 h 255781"/>
                    <a:gd name="connsiteX19" fmla="*/ 13608 w 134884"/>
                    <a:gd name="connsiteY19" fmla="*/ 204901 h 255781"/>
                    <a:gd name="connsiteX20" fmla="*/ 33305 w 134884"/>
                    <a:gd name="connsiteY20" fmla="*/ 184122 h 255781"/>
                    <a:gd name="connsiteX21" fmla="*/ 41339 w 134884"/>
                    <a:gd name="connsiteY21" fmla="*/ 128261 h 25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4884" h="255781">
                      <a:moveTo>
                        <a:pt x="41339" y="128261"/>
                      </a:moveTo>
                      <a:cubicBezTo>
                        <a:pt x="42377" y="109308"/>
                        <a:pt x="37893" y="87995"/>
                        <a:pt x="39535" y="70401"/>
                      </a:cubicBezTo>
                      <a:cubicBezTo>
                        <a:pt x="40314" y="54546"/>
                        <a:pt x="47313" y="52693"/>
                        <a:pt x="49256" y="41231"/>
                      </a:cubicBezTo>
                      <a:cubicBezTo>
                        <a:pt x="51199" y="29769"/>
                        <a:pt x="40658" y="550"/>
                        <a:pt x="44710" y="10"/>
                      </a:cubicBezTo>
                      <a:cubicBezTo>
                        <a:pt x="48762" y="-530"/>
                        <a:pt x="70646" y="22749"/>
                        <a:pt x="73565" y="37992"/>
                      </a:cubicBezTo>
                      <a:cubicBezTo>
                        <a:pt x="76484" y="53235"/>
                        <a:pt x="53309" y="92548"/>
                        <a:pt x="54119" y="101190"/>
                      </a:cubicBezTo>
                      <a:cubicBezTo>
                        <a:pt x="54929" y="109832"/>
                        <a:pt x="51689" y="127658"/>
                        <a:pt x="57360" y="128738"/>
                      </a:cubicBezTo>
                      <a:cubicBezTo>
                        <a:pt x="63031" y="129818"/>
                        <a:pt x="77616" y="107671"/>
                        <a:pt x="86528" y="102810"/>
                      </a:cubicBezTo>
                      <a:cubicBezTo>
                        <a:pt x="95440" y="97949"/>
                        <a:pt x="110025" y="95518"/>
                        <a:pt x="110835" y="99569"/>
                      </a:cubicBezTo>
                      <a:cubicBezTo>
                        <a:pt x="111645" y="103620"/>
                        <a:pt x="101382" y="118475"/>
                        <a:pt x="101112" y="127117"/>
                      </a:cubicBezTo>
                      <a:cubicBezTo>
                        <a:pt x="100842" y="135759"/>
                        <a:pt x="89003" y="141162"/>
                        <a:pt x="94628" y="154665"/>
                      </a:cubicBezTo>
                      <a:cubicBezTo>
                        <a:pt x="100253" y="168168"/>
                        <a:pt x="135940" y="198144"/>
                        <a:pt x="134860" y="208137"/>
                      </a:cubicBezTo>
                      <a:cubicBezTo>
                        <a:pt x="133780" y="218130"/>
                        <a:pt x="112136" y="213542"/>
                        <a:pt x="102730" y="211382"/>
                      </a:cubicBezTo>
                      <a:cubicBezTo>
                        <a:pt x="93324" y="209222"/>
                        <a:pt x="95438" y="183024"/>
                        <a:pt x="89767" y="177352"/>
                      </a:cubicBezTo>
                      <a:cubicBezTo>
                        <a:pt x="84096" y="171680"/>
                        <a:pt x="78011" y="162985"/>
                        <a:pt x="71942" y="164388"/>
                      </a:cubicBezTo>
                      <a:cubicBezTo>
                        <a:pt x="65873" y="165791"/>
                        <a:pt x="59748" y="175526"/>
                        <a:pt x="53351" y="185771"/>
                      </a:cubicBezTo>
                      <a:cubicBezTo>
                        <a:pt x="46954" y="196016"/>
                        <a:pt x="38948" y="227228"/>
                        <a:pt x="30321" y="238820"/>
                      </a:cubicBezTo>
                      <a:cubicBezTo>
                        <a:pt x="21694" y="250412"/>
                        <a:pt x="5453" y="257734"/>
                        <a:pt x="1587" y="255322"/>
                      </a:cubicBezTo>
                      <a:cubicBezTo>
                        <a:pt x="-2279" y="252910"/>
                        <a:pt x="1882" y="227888"/>
                        <a:pt x="3885" y="219485"/>
                      </a:cubicBezTo>
                      <a:cubicBezTo>
                        <a:pt x="5888" y="211082"/>
                        <a:pt x="9245" y="211605"/>
                        <a:pt x="13608" y="204901"/>
                      </a:cubicBezTo>
                      <a:cubicBezTo>
                        <a:pt x="17971" y="198197"/>
                        <a:pt x="28143" y="197705"/>
                        <a:pt x="33305" y="184122"/>
                      </a:cubicBezTo>
                      <a:cubicBezTo>
                        <a:pt x="32908" y="173208"/>
                        <a:pt x="40301" y="147214"/>
                        <a:pt x="41339" y="128261"/>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36" name="Oval 5"/>
                <p:cNvSpPr/>
                <p:nvPr/>
              </p:nvSpPr>
              <p:spPr>
                <a:xfrm>
                  <a:off x="1408745" y="3688875"/>
                  <a:ext cx="92366" cy="65362"/>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7434"/>
                    <a:gd name="connsiteY0" fmla="*/ 2641 h 64628"/>
                    <a:gd name="connsiteX1" fmla="*/ 63888 w 97434"/>
                    <a:gd name="connsiteY1" fmla="*/ 25036 h 64628"/>
                    <a:gd name="connsiteX2" fmla="*/ 97432 w 97434"/>
                    <a:gd name="connsiteY2" fmla="*/ 15634 h 64628"/>
                    <a:gd name="connsiteX3" fmla="*/ 84719 w 97434"/>
                    <a:gd name="connsiteY3" fmla="*/ 59389 h 64628"/>
                    <a:gd name="connsiteX4" fmla="*/ 45233 w 97434"/>
                    <a:gd name="connsiteY4" fmla="*/ 57339 h 64628"/>
                    <a:gd name="connsiteX5" fmla="*/ 1915 w 97434"/>
                    <a:gd name="connsiteY5" fmla="*/ 62498 h 64628"/>
                    <a:gd name="connsiteX6" fmla="*/ 48217 w 97434"/>
                    <a:gd name="connsiteY6" fmla="*/ 2641 h 64628"/>
                    <a:gd name="connsiteX0" fmla="*/ 17267 w 66484"/>
                    <a:gd name="connsiteY0" fmla="*/ 2641 h 62754"/>
                    <a:gd name="connsiteX1" fmla="*/ 32938 w 66484"/>
                    <a:gd name="connsiteY1" fmla="*/ 25036 h 62754"/>
                    <a:gd name="connsiteX2" fmla="*/ 66482 w 66484"/>
                    <a:gd name="connsiteY2" fmla="*/ 15634 h 62754"/>
                    <a:gd name="connsiteX3" fmla="*/ 53769 w 66484"/>
                    <a:gd name="connsiteY3" fmla="*/ 59389 h 62754"/>
                    <a:gd name="connsiteX4" fmla="*/ 14283 w 66484"/>
                    <a:gd name="connsiteY4" fmla="*/ 57339 h 62754"/>
                    <a:gd name="connsiteX5" fmla="*/ 4995 w 66484"/>
                    <a:gd name="connsiteY5" fmla="*/ 44673 h 62754"/>
                    <a:gd name="connsiteX6" fmla="*/ 17267 w 66484"/>
                    <a:gd name="connsiteY6" fmla="*/ 2641 h 62754"/>
                    <a:gd name="connsiteX0" fmla="*/ 7157 w 74199"/>
                    <a:gd name="connsiteY0" fmla="*/ 12326 h 51372"/>
                    <a:gd name="connsiteX1" fmla="*/ 40653 w 74199"/>
                    <a:gd name="connsiteY1" fmla="*/ 13654 h 51372"/>
                    <a:gd name="connsiteX2" fmla="*/ 74197 w 74199"/>
                    <a:gd name="connsiteY2" fmla="*/ 4252 h 51372"/>
                    <a:gd name="connsiteX3" fmla="*/ 61484 w 74199"/>
                    <a:gd name="connsiteY3" fmla="*/ 48007 h 51372"/>
                    <a:gd name="connsiteX4" fmla="*/ 21998 w 74199"/>
                    <a:gd name="connsiteY4" fmla="*/ 45957 h 51372"/>
                    <a:gd name="connsiteX5" fmla="*/ 12710 w 74199"/>
                    <a:gd name="connsiteY5" fmla="*/ 33291 h 51372"/>
                    <a:gd name="connsiteX6" fmla="*/ 7157 w 74199"/>
                    <a:gd name="connsiteY6" fmla="*/ 12326 h 51372"/>
                    <a:gd name="connsiteX0" fmla="*/ 7157 w 62856"/>
                    <a:gd name="connsiteY0" fmla="*/ 5434 h 44480"/>
                    <a:gd name="connsiteX1" fmla="*/ 40653 w 62856"/>
                    <a:gd name="connsiteY1" fmla="*/ 6762 h 44480"/>
                    <a:gd name="connsiteX2" fmla="*/ 56372 w 62856"/>
                    <a:gd name="connsiteY2" fmla="*/ 21667 h 44480"/>
                    <a:gd name="connsiteX3" fmla="*/ 61484 w 62856"/>
                    <a:gd name="connsiteY3" fmla="*/ 41115 h 44480"/>
                    <a:gd name="connsiteX4" fmla="*/ 21998 w 62856"/>
                    <a:gd name="connsiteY4" fmla="*/ 39065 h 44480"/>
                    <a:gd name="connsiteX5" fmla="*/ 12710 w 62856"/>
                    <a:gd name="connsiteY5" fmla="*/ 26399 h 44480"/>
                    <a:gd name="connsiteX6" fmla="*/ 7157 w 62856"/>
                    <a:gd name="connsiteY6" fmla="*/ 5434 h 4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56" h="44480">
                      <a:moveTo>
                        <a:pt x="7157" y="5434"/>
                      </a:moveTo>
                      <a:cubicBezTo>
                        <a:pt x="20457" y="-6481"/>
                        <a:pt x="32451" y="4597"/>
                        <a:pt x="40653" y="6762"/>
                      </a:cubicBezTo>
                      <a:cubicBezTo>
                        <a:pt x="48855" y="8927"/>
                        <a:pt x="56681" y="7569"/>
                        <a:pt x="56372" y="21667"/>
                      </a:cubicBezTo>
                      <a:cubicBezTo>
                        <a:pt x="56063" y="35765"/>
                        <a:pt x="66518" y="33575"/>
                        <a:pt x="61484" y="41115"/>
                      </a:cubicBezTo>
                      <a:cubicBezTo>
                        <a:pt x="56450" y="48655"/>
                        <a:pt x="30127" y="41518"/>
                        <a:pt x="21998" y="39065"/>
                      </a:cubicBezTo>
                      <a:cubicBezTo>
                        <a:pt x="13869" y="36612"/>
                        <a:pt x="24345" y="33145"/>
                        <a:pt x="12710" y="26399"/>
                      </a:cubicBezTo>
                      <a:cubicBezTo>
                        <a:pt x="1075" y="19653"/>
                        <a:pt x="-6143" y="17349"/>
                        <a:pt x="7157" y="5434"/>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37" name="Oval 7"/>
                <p:cNvSpPr/>
                <p:nvPr/>
              </p:nvSpPr>
              <p:spPr>
                <a:xfrm>
                  <a:off x="1315711" y="4618076"/>
                  <a:ext cx="212346" cy="194808"/>
                </a:xfrm>
                <a:custGeom>
                  <a:avLst/>
                  <a:gdLst>
                    <a:gd name="connsiteX0" fmla="*/ 0 w 142626"/>
                    <a:gd name="connsiteY0" fmla="*/ 58008 h 116016"/>
                    <a:gd name="connsiteX1" fmla="*/ 71313 w 142626"/>
                    <a:gd name="connsiteY1" fmla="*/ 0 h 116016"/>
                    <a:gd name="connsiteX2" fmla="*/ 142626 w 142626"/>
                    <a:gd name="connsiteY2" fmla="*/ 58008 h 116016"/>
                    <a:gd name="connsiteX3" fmla="*/ 71313 w 142626"/>
                    <a:gd name="connsiteY3" fmla="*/ 116016 h 116016"/>
                    <a:gd name="connsiteX4" fmla="*/ 0 w 142626"/>
                    <a:gd name="connsiteY4" fmla="*/ 58008 h 116016"/>
                    <a:gd name="connsiteX0" fmla="*/ 618 w 143244"/>
                    <a:gd name="connsiteY0" fmla="*/ 58008 h 116440"/>
                    <a:gd name="connsiteX1" fmla="*/ 71931 w 143244"/>
                    <a:gd name="connsiteY1" fmla="*/ 0 h 116440"/>
                    <a:gd name="connsiteX2" fmla="*/ 143244 w 143244"/>
                    <a:gd name="connsiteY2" fmla="*/ 58008 h 116440"/>
                    <a:gd name="connsiteX3" fmla="*/ 71931 w 143244"/>
                    <a:gd name="connsiteY3" fmla="*/ 116016 h 116440"/>
                    <a:gd name="connsiteX4" fmla="*/ 39175 w 143244"/>
                    <a:gd name="connsiteY4" fmla="*/ 82966 h 116440"/>
                    <a:gd name="connsiteX5" fmla="*/ 618 w 143244"/>
                    <a:gd name="connsiteY5" fmla="*/ 58008 h 116440"/>
                    <a:gd name="connsiteX0" fmla="*/ 240 w 200016"/>
                    <a:gd name="connsiteY0" fmla="*/ 1651 h 205339"/>
                    <a:gd name="connsiteX1" fmla="*/ 128703 w 200016"/>
                    <a:gd name="connsiteY1" fmla="*/ 88899 h 205339"/>
                    <a:gd name="connsiteX2" fmla="*/ 200016 w 200016"/>
                    <a:gd name="connsiteY2" fmla="*/ 146907 h 205339"/>
                    <a:gd name="connsiteX3" fmla="*/ 128703 w 200016"/>
                    <a:gd name="connsiteY3" fmla="*/ 204915 h 205339"/>
                    <a:gd name="connsiteX4" fmla="*/ 95947 w 200016"/>
                    <a:gd name="connsiteY4" fmla="*/ 171865 h 205339"/>
                    <a:gd name="connsiteX5" fmla="*/ 240 w 200016"/>
                    <a:gd name="connsiteY5" fmla="*/ 1651 h 205339"/>
                    <a:gd name="connsiteX0" fmla="*/ 16447 w 216223"/>
                    <a:gd name="connsiteY0" fmla="*/ 366 h 204296"/>
                    <a:gd name="connsiteX1" fmla="*/ 144910 w 216223"/>
                    <a:gd name="connsiteY1" fmla="*/ 87614 h 204296"/>
                    <a:gd name="connsiteX2" fmla="*/ 216223 w 216223"/>
                    <a:gd name="connsiteY2" fmla="*/ 145622 h 204296"/>
                    <a:gd name="connsiteX3" fmla="*/ 144910 w 216223"/>
                    <a:gd name="connsiteY3" fmla="*/ 203630 h 204296"/>
                    <a:gd name="connsiteX4" fmla="*/ 112154 w 216223"/>
                    <a:gd name="connsiteY4" fmla="*/ 170580 h 204296"/>
                    <a:gd name="connsiteX5" fmla="*/ 12141 w 216223"/>
                    <a:gd name="connsiteY5" fmla="*/ 61043 h 204296"/>
                    <a:gd name="connsiteX6" fmla="*/ 16447 w 216223"/>
                    <a:gd name="connsiteY6" fmla="*/ 366 h 204296"/>
                    <a:gd name="connsiteX0" fmla="*/ 12570 w 212346"/>
                    <a:gd name="connsiteY0" fmla="*/ 403 h 204333"/>
                    <a:gd name="connsiteX1" fmla="*/ 67796 w 212346"/>
                    <a:gd name="connsiteY1" fmla="*/ 37267 h 204333"/>
                    <a:gd name="connsiteX2" fmla="*/ 141033 w 212346"/>
                    <a:gd name="connsiteY2" fmla="*/ 87651 h 204333"/>
                    <a:gd name="connsiteX3" fmla="*/ 212346 w 212346"/>
                    <a:gd name="connsiteY3" fmla="*/ 145659 h 204333"/>
                    <a:gd name="connsiteX4" fmla="*/ 141033 w 212346"/>
                    <a:gd name="connsiteY4" fmla="*/ 203667 h 204333"/>
                    <a:gd name="connsiteX5" fmla="*/ 108277 w 212346"/>
                    <a:gd name="connsiteY5" fmla="*/ 170617 h 204333"/>
                    <a:gd name="connsiteX6" fmla="*/ 8264 w 212346"/>
                    <a:gd name="connsiteY6" fmla="*/ 61080 h 204333"/>
                    <a:gd name="connsiteX7" fmla="*/ 12570 w 212346"/>
                    <a:gd name="connsiteY7" fmla="*/ 403 h 204333"/>
                    <a:gd name="connsiteX0" fmla="*/ 12570 w 212346"/>
                    <a:gd name="connsiteY0" fmla="*/ 403 h 204333"/>
                    <a:gd name="connsiteX1" fmla="*/ 67796 w 212346"/>
                    <a:gd name="connsiteY1" fmla="*/ 37267 h 204333"/>
                    <a:gd name="connsiteX2" fmla="*/ 41602 w 212346"/>
                    <a:gd name="connsiteY2" fmla="*/ 61080 h 204333"/>
                    <a:gd name="connsiteX3" fmla="*/ 141033 w 212346"/>
                    <a:gd name="connsiteY3" fmla="*/ 87651 h 204333"/>
                    <a:gd name="connsiteX4" fmla="*/ 212346 w 212346"/>
                    <a:gd name="connsiteY4" fmla="*/ 145659 h 204333"/>
                    <a:gd name="connsiteX5" fmla="*/ 141033 w 212346"/>
                    <a:gd name="connsiteY5" fmla="*/ 203667 h 204333"/>
                    <a:gd name="connsiteX6" fmla="*/ 108277 w 212346"/>
                    <a:gd name="connsiteY6" fmla="*/ 170617 h 204333"/>
                    <a:gd name="connsiteX7" fmla="*/ 8264 w 212346"/>
                    <a:gd name="connsiteY7" fmla="*/ 61080 h 204333"/>
                    <a:gd name="connsiteX8" fmla="*/ 12570 w 212346"/>
                    <a:gd name="connsiteY8" fmla="*/ 403 h 204333"/>
                    <a:gd name="connsiteX0" fmla="*/ 12570 w 212346"/>
                    <a:gd name="connsiteY0" fmla="*/ 403 h 204333"/>
                    <a:gd name="connsiteX1" fmla="*/ 67796 w 212346"/>
                    <a:gd name="connsiteY1" fmla="*/ 37267 h 204333"/>
                    <a:gd name="connsiteX2" fmla="*/ 41602 w 212346"/>
                    <a:gd name="connsiteY2" fmla="*/ 61080 h 204333"/>
                    <a:gd name="connsiteX3" fmla="*/ 91608 w 212346"/>
                    <a:gd name="connsiteY3" fmla="*/ 99180 h 204333"/>
                    <a:gd name="connsiteX4" fmla="*/ 141033 w 212346"/>
                    <a:gd name="connsiteY4" fmla="*/ 87651 h 204333"/>
                    <a:gd name="connsiteX5" fmla="*/ 212346 w 212346"/>
                    <a:gd name="connsiteY5" fmla="*/ 145659 h 204333"/>
                    <a:gd name="connsiteX6" fmla="*/ 141033 w 212346"/>
                    <a:gd name="connsiteY6" fmla="*/ 203667 h 204333"/>
                    <a:gd name="connsiteX7" fmla="*/ 108277 w 212346"/>
                    <a:gd name="connsiteY7" fmla="*/ 170617 h 204333"/>
                    <a:gd name="connsiteX8" fmla="*/ 8264 w 212346"/>
                    <a:gd name="connsiteY8" fmla="*/ 61080 h 204333"/>
                    <a:gd name="connsiteX9" fmla="*/ 12570 w 212346"/>
                    <a:gd name="connsiteY9" fmla="*/ 403 h 204333"/>
                    <a:gd name="connsiteX0" fmla="*/ 12570 w 212346"/>
                    <a:gd name="connsiteY0" fmla="*/ 403 h 195348"/>
                    <a:gd name="connsiteX1" fmla="*/ 67796 w 212346"/>
                    <a:gd name="connsiteY1" fmla="*/ 37267 h 195348"/>
                    <a:gd name="connsiteX2" fmla="*/ 41602 w 212346"/>
                    <a:gd name="connsiteY2" fmla="*/ 61080 h 195348"/>
                    <a:gd name="connsiteX3" fmla="*/ 91608 w 212346"/>
                    <a:gd name="connsiteY3" fmla="*/ 99180 h 195348"/>
                    <a:gd name="connsiteX4" fmla="*/ 141033 w 212346"/>
                    <a:gd name="connsiteY4" fmla="*/ 87651 h 195348"/>
                    <a:gd name="connsiteX5" fmla="*/ 212346 w 212346"/>
                    <a:gd name="connsiteY5" fmla="*/ 145659 h 195348"/>
                    <a:gd name="connsiteX6" fmla="*/ 150558 w 212346"/>
                    <a:gd name="connsiteY6" fmla="*/ 194142 h 195348"/>
                    <a:gd name="connsiteX7" fmla="*/ 108277 w 212346"/>
                    <a:gd name="connsiteY7" fmla="*/ 170617 h 195348"/>
                    <a:gd name="connsiteX8" fmla="*/ 8264 w 212346"/>
                    <a:gd name="connsiteY8" fmla="*/ 61080 h 195348"/>
                    <a:gd name="connsiteX9" fmla="*/ 12570 w 212346"/>
                    <a:gd name="connsiteY9" fmla="*/ 403 h 195348"/>
                    <a:gd name="connsiteX0" fmla="*/ 12570 w 212346"/>
                    <a:gd name="connsiteY0" fmla="*/ 403 h 194808"/>
                    <a:gd name="connsiteX1" fmla="*/ 67796 w 212346"/>
                    <a:gd name="connsiteY1" fmla="*/ 37267 h 194808"/>
                    <a:gd name="connsiteX2" fmla="*/ 41602 w 212346"/>
                    <a:gd name="connsiteY2" fmla="*/ 61080 h 194808"/>
                    <a:gd name="connsiteX3" fmla="*/ 91608 w 212346"/>
                    <a:gd name="connsiteY3" fmla="*/ 99180 h 194808"/>
                    <a:gd name="connsiteX4" fmla="*/ 141033 w 212346"/>
                    <a:gd name="connsiteY4" fmla="*/ 87651 h 194808"/>
                    <a:gd name="connsiteX5" fmla="*/ 212346 w 212346"/>
                    <a:gd name="connsiteY5" fmla="*/ 145659 h 194808"/>
                    <a:gd name="connsiteX6" fmla="*/ 150558 w 212346"/>
                    <a:gd name="connsiteY6" fmla="*/ 194142 h 194808"/>
                    <a:gd name="connsiteX7" fmla="*/ 108277 w 212346"/>
                    <a:gd name="connsiteY7" fmla="*/ 170617 h 194808"/>
                    <a:gd name="connsiteX8" fmla="*/ 70177 w 212346"/>
                    <a:gd name="connsiteY8" fmla="*/ 120612 h 194808"/>
                    <a:gd name="connsiteX9" fmla="*/ 8264 w 212346"/>
                    <a:gd name="connsiteY9" fmla="*/ 61080 h 194808"/>
                    <a:gd name="connsiteX10" fmla="*/ 12570 w 212346"/>
                    <a:gd name="connsiteY10" fmla="*/ 403 h 194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346" h="194808">
                      <a:moveTo>
                        <a:pt x="12570" y="403"/>
                      </a:moveTo>
                      <a:cubicBezTo>
                        <a:pt x="22492" y="-3566"/>
                        <a:pt x="46386" y="22726"/>
                        <a:pt x="67796" y="37267"/>
                      </a:cubicBezTo>
                      <a:cubicBezTo>
                        <a:pt x="85335" y="48967"/>
                        <a:pt x="29396" y="52683"/>
                        <a:pt x="41602" y="61080"/>
                      </a:cubicBezTo>
                      <a:cubicBezTo>
                        <a:pt x="46761" y="67827"/>
                        <a:pt x="75036" y="94752"/>
                        <a:pt x="91608" y="99180"/>
                      </a:cubicBezTo>
                      <a:cubicBezTo>
                        <a:pt x="108180" y="103609"/>
                        <a:pt x="120910" y="79905"/>
                        <a:pt x="141033" y="87651"/>
                      </a:cubicBezTo>
                      <a:cubicBezTo>
                        <a:pt x="161156" y="95397"/>
                        <a:pt x="212346" y="113622"/>
                        <a:pt x="212346" y="145659"/>
                      </a:cubicBezTo>
                      <a:cubicBezTo>
                        <a:pt x="212346" y="177696"/>
                        <a:pt x="167903" y="189982"/>
                        <a:pt x="150558" y="194142"/>
                      </a:cubicBezTo>
                      <a:cubicBezTo>
                        <a:pt x="133213" y="198302"/>
                        <a:pt x="123658" y="182078"/>
                        <a:pt x="108277" y="170617"/>
                      </a:cubicBezTo>
                      <a:cubicBezTo>
                        <a:pt x="92896" y="159156"/>
                        <a:pt x="86846" y="138868"/>
                        <a:pt x="70177" y="120612"/>
                      </a:cubicBezTo>
                      <a:cubicBezTo>
                        <a:pt x="53508" y="102356"/>
                        <a:pt x="15881" y="81909"/>
                        <a:pt x="8264" y="61080"/>
                      </a:cubicBezTo>
                      <a:cubicBezTo>
                        <a:pt x="-7687" y="32711"/>
                        <a:pt x="2648" y="4372"/>
                        <a:pt x="12570" y="403"/>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38" name="Oval 5"/>
                <p:cNvSpPr/>
                <p:nvPr/>
              </p:nvSpPr>
              <p:spPr>
                <a:xfrm>
                  <a:off x="2040949" y="4003259"/>
                  <a:ext cx="194288" cy="92564"/>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7434"/>
                    <a:gd name="connsiteY0" fmla="*/ 2641 h 64628"/>
                    <a:gd name="connsiteX1" fmla="*/ 63888 w 97434"/>
                    <a:gd name="connsiteY1" fmla="*/ 25036 h 64628"/>
                    <a:gd name="connsiteX2" fmla="*/ 97432 w 97434"/>
                    <a:gd name="connsiteY2" fmla="*/ 15634 h 64628"/>
                    <a:gd name="connsiteX3" fmla="*/ 84719 w 97434"/>
                    <a:gd name="connsiteY3" fmla="*/ 59389 h 64628"/>
                    <a:gd name="connsiteX4" fmla="*/ 45233 w 97434"/>
                    <a:gd name="connsiteY4" fmla="*/ 57339 h 64628"/>
                    <a:gd name="connsiteX5" fmla="*/ 1915 w 97434"/>
                    <a:gd name="connsiteY5" fmla="*/ 62498 h 64628"/>
                    <a:gd name="connsiteX6" fmla="*/ 48217 w 97434"/>
                    <a:gd name="connsiteY6" fmla="*/ 2641 h 64628"/>
                    <a:gd name="connsiteX0" fmla="*/ 17267 w 66484"/>
                    <a:gd name="connsiteY0" fmla="*/ 2641 h 62754"/>
                    <a:gd name="connsiteX1" fmla="*/ 32938 w 66484"/>
                    <a:gd name="connsiteY1" fmla="*/ 25036 h 62754"/>
                    <a:gd name="connsiteX2" fmla="*/ 66482 w 66484"/>
                    <a:gd name="connsiteY2" fmla="*/ 15634 h 62754"/>
                    <a:gd name="connsiteX3" fmla="*/ 53769 w 66484"/>
                    <a:gd name="connsiteY3" fmla="*/ 59389 h 62754"/>
                    <a:gd name="connsiteX4" fmla="*/ 14283 w 66484"/>
                    <a:gd name="connsiteY4" fmla="*/ 57339 h 62754"/>
                    <a:gd name="connsiteX5" fmla="*/ 4995 w 66484"/>
                    <a:gd name="connsiteY5" fmla="*/ 44673 h 62754"/>
                    <a:gd name="connsiteX6" fmla="*/ 17267 w 66484"/>
                    <a:gd name="connsiteY6" fmla="*/ 2641 h 62754"/>
                    <a:gd name="connsiteX0" fmla="*/ 7157 w 74199"/>
                    <a:gd name="connsiteY0" fmla="*/ 12326 h 51372"/>
                    <a:gd name="connsiteX1" fmla="*/ 40653 w 74199"/>
                    <a:gd name="connsiteY1" fmla="*/ 13654 h 51372"/>
                    <a:gd name="connsiteX2" fmla="*/ 74197 w 74199"/>
                    <a:gd name="connsiteY2" fmla="*/ 4252 h 51372"/>
                    <a:gd name="connsiteX3" fmla="*/ 61484 w 74199"/>
                    <a:gd name="connsiteY3" fmla="*/ 48007 h 51372"/>
                    <a:gd name="connsiteX4" fmla="*/ 21998 w 74199"/>
                    <a:gd name="connsiteY4" fmla="*/ 45957 h 51372"/>
                    <a:gd name="connsiteX5" fmla="*/ 12710 w 74199"/>
                    <a:gd name="connsiteY5" fmla="*/ 33291 h 51372"/>
                    <a:gd name="connsiteX6" fmla="*/ 7157 w 74199"/>
                    <a:gd name="connsiteY6" fmla="*/ 12326 h 51372"/>
                    <a:gd name="connsiteX0" fmla="*/ 7157 w 62856"/>
                    <a:gd name="connsiteY0" fmla="*/ 5434 h 44480"/>
                    <a:gd name="connsiteX1" fmla="*/ 40653 w 62856"/>
                    <a:gd name="connsiteY1" fmla="*/ 6762 h 44480"/>
                    <a:gd name="connsiteX2" fmla="*/ 56372 w 62856"/>
                    <a:gd name="connsiteY2" fmla="*/ 21667 h 44480"/>
                    <a:gd name="connsiteX3" fmla="*/ 61484 w 62856"/>
                    <a:gd name="connsiteY3" fmla="*/ 41115 h 44480"/>
                    <a:gd name="connsiteX4" fmla="*/ 21998 w 62856"/>
                    <a:gd name="connsiteY4" fmla="*/ 39065 h 44480"/>
                    <a:gd name="connsiteX5" fmla="*/ 12710 w 62856"/>
                    <a:gd name="connsiteY5" fmla="*/ 26399 h 44480"/>
                    <a:gd name="connsiteX6" fmla="*/ 7157 w 62856"/>
                    <a:gd name="connsiteY6" fmla="*/ 5434 h 44480"/>
                    <a:gd name="connsiteX0" fmla="*/ 7157 w 62856"/>
                    <a:gd name="connsiteY0" fmla="*/ 5763 h 44809"/>
                    <a:gd name="connsiteX1" fmla="*/ 36910 w 62856"/>
                    <a:gd name="connsiteY1" fmla="*/ 5920 h 44809"/>
                    <a:gd name="connsiteX2" fmla="*/ 56372 w 62856"/>
                    <a:gd name="connsiteY2" fmla="*/ 21996 h 44809"/>
                    <a:gd name="connsiteX3" fmla="*/ 61484 w 62856"/>
                    <a:gd name="connsiteY3" fmla="*/ 41444 h 44809"/>
                    <a:gd name="connsiteX4" fmla="*/ 21998 w 62856"/>
                    <a:gd name="connsiteY4" fmla="*/ 39394 h 44809"/>
                    <a:gd name="connsiteX5" fmla="*/ 12710 w 62856"/>
                    <a:gd name="connsiteY5" fmla="*/ 26728 h 44809"/>
                    <a:gd name="connsiteX6" fmla="*/ 7157 w 62856"/>
                    <a:gd name="connsiteY6" fmla="*/ 5763 h 44809"/>
                    <a:gd name="connsiteX0" fmla="*/ 7157 w 62856"/>
                    <a:gd name="connsiteY0" fmla="*/ 5763 h 44809"/>
                    <a:gd name="connsiteX1" fmla="*/ 36910 w 62856"/>
                    <a:gd name="connsiteY1" fmla="*/ 5920 h 44809"/>
                    <a:gd name="connsiteX2" fmla="*/ 56372 w 62856"/>
                    <a:gd name="connsiteY2" fmla="*/ 21996 h 44809"/>
                    <a:gd name="connsiteX3" fmla="*/ 61484 w 62856"/>
                    <a:gd name="connsiteY3" fmla="*/ 41444 h 44809"/>
                    <a:gd name="connsiteX4" fmla="*/ 21998 w 62856"/>
                    <a:gd name="connsiteY4" fmla="*/ 39394 h 44809"/>
                    <a:gd name="connsiteX5" fmla="*/ 12710 w 62856"/>
                    <a:gd name="connsiteY5" fmla="*/ 26728 h 44809"/>
                    <a:gd name="connsiteX6" fmla="*/ 7157 w 62856"/>
                    <a:gd name="connsiteY6" fmla="*/ 5763 h 44809"/>
                    <a:gd name="connsiteX0" fmla="*/ 7157 w 63673"/>
                    <a:gd name="connsiteY0" fmla="*/ 5763 h 44809"/>
                    <a:gd name="connsiteX1" fmla="*/ 36910 w 63673"/>
                    <a:gd name="connsiteY1" fmla="*/ 5920 h 44809"/>
                    <a:gd name="connsiteX2" fmla="*/ 56372 w 63673"/>
                    <a:gd name="connsiteY2" fmla="*/ 21996 h 44809"/>
                    <a:gd name="connsiteX3" fmla="*/ 61484 w 63673"/>
                    <a:gd name="connsiteY3" fmla="*/ 41444 h 44809"/>
                    <a:gd name="connsiteX4" fmla="*/ 21998 w 63673"/>
                    <a:gd name="connsiteY4" fmla="*/ 39394 h 44809"/>
                    <a:gd name="connsiteX5" fmla="*/ 12710 w 63673"/>
                    <a:gd name="connsiteY5" fmla="*/ 26728 h 44809"/>
                    <a:gd name="connsiteX6" fmla="*/ 7157 w 63673"/>
                    <a:gd name="connsiteY6" fmla="*/ 5763 h 44809"/>
                    <a:gd name="connsiteX0" fmla="*/ 4558 w 61074"/>
                    <a:gd name="connsiteY0" fmla="*/ 5763 h 44809"/>
                    <a:gd name="connsiteX1" fmla="*/ 34311 w 61074"/>
                    <a:gd name="connsiteY1" fmla="*/ 5920 h 44809"/>
                    <a:gd name="connsiteX2" fmla="*/ 53773 w 61074"/>
                    <a:gd name="connsiteY2" fmla="*/ 21996 h 44809"/>
                    <a:gd name="connsiteX3" fmla="*/ 58885 w 61074"/>
                    <a:gd name="connsiteY3" fmla="*/ 41444 h 44809"/>
                    <a:gd name="connsiteX4" fmla="*/ 19399 w 61074"/>
                    <a:gd name="connsiteY4" fmla="*/ 39394 h 44809"/>
                    <a:gd name="connsiteX5" fmla="*/ 10111 w 61074"/>
                    <a:gd name="connsiteY5" fmla="*/ 26728 h 44809"/>
                    <a:gd name="connsiteX6" fmla="*/ 4558 w 61074"/>
                    <a:gd name="connsiteY6" fmla="*/ 5763 h 44809"/>
                    <a:gd name="connsiteX0" fmla="*/ 4558 w 61074"/>
                    <a:gd name="connsiteY0" fmla="*/ 5763 h 45510"/>
                    <a:gd name="connsiteX1" fmla="*/ 34311 w 61074"/>
                    <a:gd name="connsiteY1" fmla="*/ 5920 h 45510"/>
                    <a:gd name="connsiteX2" fmla="*/ 53773 w 61074"/>
                    <a:gd name="connsiteY2" fmla="*/ 21996 h 45510"/>
                    <a:gd name="connsiteX3" fmla="*/ 58885 w 61074"/>
                    <a:gd name="connsiteY3" fmla="*/ 41444 h 45510"/>
                    <a:gd name="connsiteX4" fmla="*/ 29130 w 61074"/>
                    <a:gd name="connsiteY4" fmla="*/ 41735 h 45510"/>
                    <a:gd name="connsiteX5" fmla="*/ 10111 w 61074"/>
                    <a:gd name="connsiteY5" fmla="*/ 26728 h 45510"/>
                    <a:gd name="connsiteX6" fmla="*/ 4558 w 61074"/>
                    <a:gd name="connsiteY6" fmla="*/ 5763 h 45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74" h="45510">
                      <a:moveTo>
                        <a:pt x="4558" y="5763"/>
                      </a:moveTo>
                      <a:cubicBezTo>
                        <a:pt x="17858" y="-6152"/>
                        <a:pt x="26109" y="3755"/>
                        <a:pt x="34311" y="5920"/>
                      </a:cubicBezTo>
                      <a:cubicBezTo>
                        <a:pt x="42513" y="8085"/>
                        <a:pt x="47345" y="10239"/>
                        <a:pt x="53773" y="21996"/>
                      </a:cubicBezTo>
                      <a:cubicBezTo>
                        <a:pt x="59452" y="34923"/>
                        <a:pt x="63919" y="33904"/>
                        <a:pt x="58885" y="41444"/>
                      </a:cubicBezTo>
                      <a:cubicBezTo>
                        <a:pt x="53851" y="48984"/>
                        <a:pt x="37259" y="44188"/>
                        <a:pt x="29130" y="41735"/>
                      </a:cubicBezTo>
                      <a:cubicBezTo>
                        <a:pt x="21001" y="39282"/>
                        <a:pt x="21746" y="33474"/>
                        <a:pt x="10111" y="26728"/>
                      </a:cubicBezTo>
                      <a:cubicBezTo>
                        <a:pt x="-1524" y="19982"/>
                        <a:pt x="-2754" y="14166"/>
                        <a:pt x="4558" y="5763"/>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39" name="Oval 5"/>
                <p:cNvSpPr/>
                <p:nvPr/>
              </p:nvSpPr>
              <p:spPr>
                <a:xfrm>
                  <a:off x="1806631" y="4121262"/>
                  <a:ext cx="188260" cy="191766"/>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7434"/>
                    <a:gd name="connsiteY0" fmla="*/ 2641 h 64628"/>
                    <a:gd name="connsiteX1" fmla="*/ 63888 w 97434"/>
                    <a:gd name="connsiteY1" fmla="*/ 25036 h 64628"/>
                    <a:gd name="connsiteX2" fmla="*/ 97432 w 97434"/>
                    <a:gd name="connsiteY2" fmla="*/ 15634 h 64628"/>
                    <a:gd name="connsiteX3" fmla="*/ 84719 w 97434"/>
                    <a:gd name="connsiteY3" fmla="*/ 59389 h 64628"/>
                    <a:gd name="connsiteX4" fmla="*/ 45233 w 97434"/>
                    <a:gd name="connsiteY4" fmla="*/ 57339 h 64628"/>
                    <a:gd name="connsiteX5" fmla="*/ 1915 w 97434"/>
                    <a:gd name="connsiteY5" fmla="*/ 62498 h 64628"/>
                    <a:gd name="connsiteX6" fmla="*/ 48217 w 97434"/>
                    <a:gd name="connsiteY6" fmla="*/ 2641 h 64628"/>
                    <a:gd name="connsiteX0" fmla="*/ 17267 w 66484"/>
                    <a:gd name="connsiteY0" fmla="*/ 2641 h 62754"/>
                    <a:gd name="connsiteX1" fmla="*/ 32938 w 66484"/>
                    <a:gd name="connsiteY1" fmla="*/ 25036 h 62754"/>
                    <a:gd name="connsiteX2" fmla="*/ 66482 w 66484"/>
                    <a:gd name="connsiteY2" fmla="*/ 15634 h 62754"/>
                    <a:gd name="connsiteX3" fmla="*/ 53769 w 66484"/>
                    <a:gd name="connsiteY3" fmla="*/ 59389 h 62754"/>
                    <a:gd name="connsiteX4" fmla="*/ 14283 w 66484"/>
                    <a:gd name="connsiteY4" fmla="*/ 57339 h 62754"/>
                    <a:gd name="connsiteX5" fmla="*/ 4995 w 66484"/>
                    <a:gd name="connsiteY5" fmla="*/ 44673 h 62754"/>
                    <a:gd name="connsiteX6" fmla="*/ 17267 w 66484"/>
                    <a:gd name="connsiteY6" fmla="*/ 2641 h 62754"/>
                    <a:gd name="connsiteX0" fmla="*/ 7157 w 74199"/>
                    <a:gd name="connsiteY0" fmla="*/ 12326 h 51372"/>
                    <a:gd name="connsiteX1" fmla="*/ 40653 w 74199"/>
                    <a:gd name="connsiteY1" fmla="*/ 13654 h 51372"/>
                    <a:gd name="connsiteX2" fmla="*/ 74197 w 74199"/>
                    <a:gd name="connsiteY2" fmla="*/ 4252 h 51372"/>
                    <a:gd name="connsiteX3" fmla="*/ 61484 w 74199"/>
                    <a:gd name="connsiteY3" fmla="*/ 48007 h 51372"/>
                    <a:gd name="connsiteX4" fmla="*/ 21998 w 74199"/>
                    <a:gd name="connsiteY4" fmla="*/ 45957 h 51372"/>
                    <a:gd name="connsiteX5" fmla="*/ 12710 w 74199"/>
                    <a:gd name="connsiteY5" fmla="*/ 33291 h 51372"/>
                    <a:gd name="connsiteX6" fmla="*/ 7157 w 74199"/>
                    <a:gd name="connsiteY6" fmla="*/ 12326 h 51372"/>
                    <a:gd name="connsiteX0" fmla="*/ 7157 w 62856"/>
                    <a:gd name="connsiteY0" fmla="*/ 5434 h 44480"/>
                    <a:gd name="connsiteX1" fmla="*/ 40653 w 62856"/>
                    <a:gd name="connsiteY1" fmla="*/ 6762 h 44480"/>
                    <a:gd name="connsiteX2" fmla="*/ 56372 w 62856"/>
                    <a:gd name="connsiteY2" fmla="*/ 21667 h 44480"/>
                    <a:gd name="connsiteX3" fmla="*/ 61484 w 62856"/>
                    <a:gd name="connsiteY3" fmla="*/ 41115 h 44480"/>
                    <a:gd name="connsiteX4" fmla="*/ 21998 w 62856"/>
                    <a:gd name="connsiteY4" fmla="*/ 39065 h 44480"/>
                    <a:gd name="connsiteX5" fmla="*/ 12710 w 62856"/>
                    <a:gd name="connsiteY5" fmla="*/ 26399 h 44480"/>
                    <a:gd name="connsiteX6" fmla="*/ 7157 w 62856"/>
                    <a:gd name="connsiteY6" fmla="*/ 5434 h 44480"/>
                    <a:gd name="connsiteX0" fmla="*/ 7157 w 62856"/>
                    <a:gd name="connsiteY0" fmla="*/ 5763 h 44809"/>
                    <a:gd name="connsiteX1" fmla="*/ 36910 w 62856"/>
                    <a:gd name="connsiteY1" fmla="*/ 5920 h 44809"/>
                    <a:gd name="connsiteX2" fmla="*/ 56372 w 62856"/>
                    <a:gd name="connsiteY2" fmla="*/ 21996 h 44809"/>
                    <a:gd name="connsiteX3" fmla="*/ 61484 w 62856"/>
                    <a:gd name="connsiteY3" fmla="*/ 41444 h 44809"/>
                    <a:gd name="connsiteX4" fmla="*/ 21998 w 62856"/>
                    <a:gd name="connsiteY4" fmla="*/ 39394 h 44809"/>
                    <a:gd name="connsiteX5" fmla="*/ 12710 w 62856"/>
                    <a:gd name="connsiteY5" fmla="*/ 26728 h 44809"/>
                    <a:gd name="connsiteX6" fmla="*/ 7157 w 62856"/>
                    <a:gd name="connsiteY6" fmla="*/ 5763 h 44809"/>
                    <a:gd name="connsiteX0" fmla="*/ 7157 w 62856"/>
                    <a:gd name="connsiteY0" fmla="*/ 5763 h 44809"/>
                    <a:gd name="connsiteX1" fmla="*/ 36910 w 62856"/>
                    <a:gd name="connsiteY1" fmla="*/ 5920 h 44809"/>
                    <a:gd name="connsiteX2" fmla="*/ 56372 w 62856"/>
                    <a:gd name="connsiteY2" fmla="*/ 21996 h 44809"/>
                    <a:gd name="connsiteX3" fmla="*/ 61484 w 62856"/>
                    <a:gd name="connsiteY3" fmla="*/ 41444 h 44809"/>
                    <a:gd name="connsiteX4" fmla="*/ 21998 w 62856"/>
                    <a:gd name="connsiteY4" fmla="*/ 39394 h 44809"/>
                    <a:gd name="connsiteX5" fmla="*/ 12710 w 62856"/>
                    <a:gd name="connsiteY5" fmla="*/ 26728 h 44809"/>
                    <a:gd name="connsiteX6" fmla="*/ 7157 w 62856"/>
                    <a:gd name="connsiteY6" fmla="*/ 5763 h 44809"/>
                    <a:gd name="connsiteX0" fmla="*/ 7157 w 63673"/>
                    <a:gd name="connsiteY0" fmla="*/ 5763 h 44809"/>
                    <a:gd name="connsiteX1" fmla="*/ 36910 w 63673"/>
                    <a:gd name="connsiteY1" fmla="*/ 5920 h 44809"/>
                    <a:gd name="connsiteX2" fmla="*/ 56372 w 63673"/>
                    <a:gd name="connsiteY2" fmla="*/ 21996 h 44809"/>
                    <a:gd name="connsiteX3" fmla="*/ 61484 w 63673"/>
                    <a:gd name="connsiteY3" fmla="*/ 41444 h 44809"/>
                    <a:gd name="connsiteX4" fmla="*/ 21998 w 63673"/>
                    <a:gd name="connsiteY4" fmla="*/ 39394 h 44809"/>
                    <a:gd name="connsiteX5" fmla="*/ 12710 w 63673"/>
                    <a:gd name="connsiteY5" fmla="*/ 26728 h 44809"/>
                    <a:gd name="connsiteX6" fmla="*/ 7157 w 63673"/>
                    <a:gd name="connsiteY6" fmla="*/ 5763 h 44809"/>
                    <a:gd name="connsiteX0" fmla="*/ 4558 w 61074"/>
                    <a:gd name="connsiteY0" fmla="*/ 5763 h 44809"/>
                    <a:gd name="connsiteX1" fmla="*/ 34311 w 61074"/>
                    <a:gd name="connsiteY1" fmla="*/ 5920 h 44809"/>
                    <a:gd name="connsiteX2" fmla="*/ 53773 w 61074"/>
                    <a:gd name="connsiteY2" fmla="*/ 21996 h 44809"/>
                    <a:gd name="connsiteX3" fmla="*/ 58885 w 61074"/>
                    <a:gd name="connsiteY3" fmla="*/ 41444 h 44809"/>
                    <a:gd name="connsiteX4" fmla="*/ 19399 w 61074"/>
                    <a:gd name="connsiteY4" fmla="*/ 39394 h 44809"/>
                    <a:gd name="connsiteX5" fmla="*/ 10111 w 61074"/>
                    <a:gd name="connsiteY5" fmla="*/ 26728 h 44809"/>
                    <a:gd name="connsiteX6" fmla="*/ 4558 w 61074"/>
                    <a:gd name="connsiteY6" fmla="*/ 5763 h 44809"/>
                    <a:gd name="connsiteX0" fmla="*/ 4558 w 61074"/>
                    <a:gd name="connsiteY0" fmla="*/ 5763 h 45510"/>
                    <a:gd name="connsiteX1" fmla="*/ 34311 w 61074"/>
                    <a:gd name="connsiteY1" fmla="*/ 5920 h 45510"/>
                    <a:gd name="connsiteX2" fmla="*/ 53773 w 61074"/>
                    <a:gd name="connsiteY2" fmla="*/ 21996 h 45510"/>
                    <a:gd name="connsiteX3" fmla="*/ 58885 w 61074"/>
                    <a:gd name="connsiteY3" fmla="*/ 41444 h 45510"/>
                    <a:gd name="connsiteX4" fmla="*/ 29130 w 61074"/>
                    <a:gd name="connsiteY4" fmla="*/ 41735 h 45510"/>
                    <a:gd name="connsiteX5" fmla="*/ 10111 w 61074"/>
                    <a:gd name="connsiteY5" fmla="*/ 26728 h 45510"/>
                    <a:gd name="connsiteX6" fmla="*/ 4558 w 61074"/>
                    <a:gd name="connsiteY6" fmla="*/ 5763 h 45510"/>
                    <a:gd name="connsiteX0" fmla="*/ 4558 w 54769"/>
                    <a:gd name="connsiteY0" fmla="*/ 5763 h 41746"/>
                    <a:gd name="connsiteX1" fmla="*/ 34311 w 54769"/>
                    <a:gd name="connsiteY1" fmla="*/ 5920 h 41746"/>
                    <a:gd name="connsiteX2" fmla="*/ 53773 w 54769"/>
                    <a:gd name="connsiteY2" fmla="*/ 21996 h 41746"/>
                    <a:gd name="connsiteX3" fmla="*/ 34183 w 54769"/>
                    <a:gd name="connsiteY3" fmla="*/ 28566 h 41746"/>
                    <a:gd name="connsiteX4" fmla="*/ 29130 w 54769"/>
                    <a:gd name="connsiteY4" fmla="*/ 41735 h 41746"/>
                    <a:gd name="connsiteX5" fmla="*/ 10111 w 54769"/>
                    <a:gd name="connsiteY5" fmla="*/ 26728 h 41746"/>
                    <a:gd name="connsiteX6" fmla="*/ 4558 w 54769"/>
                    <a:gd name="connsiteY6" fmla="*/ 5763 h 41746"/>
                    <a:gd name="connsiteX0" fmla="*/ 4558 w 39629"/>
                    <a:gd name="connsiteY0" fmla="*/ 5763 h 41746"/>
                    <a:gd name="connsiteX1" fmla="*/ 34311 w 39629"/>
                    <a:gd name="connsiteY1" fmla="*/ 5920 h 41746"/>
                    <a:gd name="connsiteX2" fmla="*/ 36557 w 39629"/>
                    <a:gd name="connsiteY2" fmla="*/ 23167 h 41746"/>
                    <a:gd name="connsiteX3" fmla="*/ 34183 w 39629"/>
                    <a:gd name="connsiteY3" fmla="*/ 28566 h 41746"/>
                    <a:gd name="connsiteX4" fmla="*/ 29130 w 39629"/>
                    <a:gd name="connsiteY4" fmla="*/ 41735 h 41746"/>
                    <a:gd name="connsiteX5" fmla="*/ 10111 w 39629"/>
                    <a:gd name="connsiteY5" fmla="*/ 26728 h 41746"/>
                    <a:gd name="connsiteX6" fmla="*/ 4558 w 39629"/>
                    <a:gd name="connsiteY6" fmla="*/ 5763 h 41746"/>
                    <a:gd name="connsiteX0" fmla="*/ 4558 w 39629"/>
                    <a:gd name="connsiteY0" fmla="*/ 5138 h 41121"/>
                    <a:gd name="connsiteX1" fmla="*/ 29071 w 39629"/>
                    <a:gd name="connsiteY1" fmla="*/ 7636 h 41121"/>
                    <a:gd name="connsiteX2" fmla="*/ 36557 w 39629"/>
                    <a:gd name="connsiteY2" fmla="*/ 22542 h 41121"/>
                    <a:gd name="connsiteX3" fmla="*/ 34183 w 39629"/>
                    <a:gd name="connsiteY3" fmla="*/ 27941 h 41121"/>
                    <a:gd name="connsiteX4" fmla="*/ 29130 w 39629"/>
                    <a:gd name="connsiteY4" fmla="*/ 41110 h 41121"/>
                    <a:gd name="connsiteX5" fmla="*/ 10111 w 39629"/>
                    <a:gd name="connsiteY5" fmla="*/ 26103 h 41121"/>
                    <a:gd name="connsiteX6" fmla="*/ 4558 w 39629"/>
                    <a:gd name="connsiteY6" fmla="*/ 5138 h 41121"/>
                    <a:gd name="connsiteX0" fmla="*/ 23688 w 58759"/>
                    <a:gd name="connsiteY0" fmla="*/ 5138 h 91171"/>
                    <a:gd name="connsiteX1" fmla="*/ 48201 w 58759"/>
                    <a:gd name="connsiteY1" fmla="*/ 7636 h 91171"/>
                    <a:gd name="connsiteX2" fmla="*/ 55687 w 58759"/>
                    <a:gd name="connsiteY2" fmla="*/ 22542 h 91171"/>
                    <a:gd name="connsiteX3" fmla="*/ 53313 w 58759"/>
                    <a:gd name="connsiteY3" fmla="*/ 27941 h 91171"/>
                    <a:gd name="connsiteX4" fmla="*/ 48260 w 58759"/>
                    <a:gd name="connsiteY4" fmla="*/ 41110 h 91171"/>
                    <a:gd name="connsiteX5" fmla="*/ 3042 w 58759"/>
                    <a:gd name="connsiteY5" fmla="*/ 90495 h 91171"/>
                    <a:gd name="connsiteX6" fmla="*/ 23688 w 58759"/>
                    <a:gd name="connsiteY6" fmla="*/ 5138 h 91171"/>
                    <a:gd name="connsiteX0" fmla="*/ 28522 w 58354"/>
                    <a:gd name="connsiteY0" fmla="*/ 5138 h 91171"/>
                    <a:gd name="connsiteX1" fmla="*/ 47796 w 58354"/>
                    <a:gd name="connsiteY1" fmla="*/ 7636 h 91171"/>
                    <a:gd name="connsiteX2" fmla="*/ 55282 w 58354"/>
                    <a:gd name="connsiteY2" fmla="*/ 22542 h 91171"/>
                    <a:gd name="connsiteX3" fmla="*/ 52908 w 58354"/>
                    <a:gd name="connsiteY3" fmla="*/ 27941 h 91171"/>
                    <a:gd name="connsiteX4" fmla="*/ 47855 w 58354"/>
                    <a:gd name="connsiteY4" fmla="*/ 41110 h 91171"/>
                    <a:gd name="connsiteX5" fmla="*/ 2637 w 58354"/>
                    <a:gd name="connsiteY5" fmla="*/ 90495 h 91171"/>
                    <a:gd name="connsiteX6" fmla="*/ 28522 w 58354"/>
                    <a:gd name="connsiteY6" fmla="*/ 5138 h 91171"/>
                    <a:gd name="connsiteX0" fmla="*/ 33621 w 63453"/>
                    <a:gd name="connsiteY0" fmla="*/ 5138 h 92469"/>
                    <a:gd name="connsiteX1" fmla="*/ 52895 w 63453"/>
                    <a:gd name="connsiteY1" fmla="*/ 7636 h 92469"/>
                    <a:gd name="connsiteX2" fmla="*/ 60381 w 63453"/>
                    <a:gd name="connsiteY2" fmla="*/ 22542 h 92469"/>
                    <a:gd name="connsiteX3" fmla="*/ 58007 w 63453"/>
                    <a:gd name="connsiteY3" fmla="*/ 27941 h 92469"/>
                    <a:gd name="connsiteX4" fmla="*/ 52954 w 63453"/>
                    <a:gd name="connsiteY4" fmla="*/ 41110 h 92469"/>
                    <a:gd name="connsiteX5" fmla="*/ 7736 w 63453"/>
                    <a:gd name="connsiteY5" fmla="*/ 90495 h 92469"/>
                    <a:gd name="connsiteX6" fmla="*/ 2196 w 63453"/>
                    <a:gd name="connsiteY6" fmla="*/ 76500 h 92469"/>
                    <a:gd name="connsiteX7" fmla="*/ 33621 w 63453"/>
                    <a:gd name="connsiteY7" fmla="*/ 5138 h 92469"/>
                    <a:gd name="connsiteX0" fmla="*/ 33621 w 63453"/>
                    <a:gd name="connsiteY0" fmla="*/ 5138 h 92469"/>
                    <a:gd name="connsiteX1" fmla="*/ 52895 w 63453"/>
                    <a:gd name="connsiteY1" fmla="*/ 7636 h 92469"/>
                    <a:gd name="connsiteX2" fmla="*/ 60381 w 63453"/>
                    <a:gd name="connsiteY2" fmla="*/ 22542 h 92469"/>
                    <a:gd name="connsiteX3" fmla="*/ 58007 w 63453"/>
                    <a:gd name="connsiteY3" fmla="*/ 27941 h 92469"/>
                    <a:gd name="connsiteX4" fmla="*/ 27504 w 63453"/>
                    <a:gd name="connsiteY4" fmla="*/ 69209 h 92469"/>
                    <a:gd name="connsiteX5" fmla="*/ 7736 w 63453"/>
                    <a:gd name="connsiteY5" fmla="*/ 90495 h 92469"/>
                    <a:gd name="connsiteX6" fmla="*/ 2196 w 63453"/>
                    <a:gd name="connsiteY6" fmla="*/ 76500 h 92469"/>
                    <a:gd name="connsiteX7" fmla="*/ 33621 w 63453"/>
                    <a:gd name="connsiteY7" fmla="*/ 5138 h 92469"/>
                    <a:gd name="connsiteX0" fmla="*/ 33621 w 61645"/>
                    <a:gd name="connsiteY0" fmla="*/ 5138 h 92469"/>
                    <a:gd name="connsiteX1" fmla="*/ 52895 w 61645"/>
                    <a:gd name="connsiteY1" fmla="*/ 7636 h 92469"/>
                    <a:gd name="connsiteX2" fmla="*/ 60381 w 61645"/>
                    <a:gd name="connsiteY2" fmla="*/ 22542 h 92469"/>
                    <a:gd name="connsiteX3" fmla="*/ 46030 w 61645"/>
                    <a:gd name="connsiteY3" fmla="*/ 37307 h 92469"/>
                    <a:gd name="connsiteX4" fmla="*/ 27504 w 61645"/>
                    <a:gd name="connsiteY4" fmla="*/ 69209 h 92469"/>
                    <a:gd name="connsiteX5" fmla="*/ 7736 w 61645"/>
                    <a:gd name="connsiteY5" fmla="*/ 90495 h 92469"/>
                    <a:gd name="connsiteX6" fmla="*/ 2196 w 61645"/>
                    <a:gd name="connsiteY6" fmla="*/ 76500 h 92469"/>
                    <a:gd name="connsiteX7" fmla="*/ 33621 w 61645"/>
                    <a:gd name="connsiteY7" fmla="*/ 5138 h 92469"/>
                    <a:gd name="connsiteX0" fmla="*/ 33621 w 61319"/>
                    <a:gd name="connsiteY0" fmla="*/ 5138 h 92469"/>
                    <a:gd name="connsiteX1" fmla="*/ 52895 w 61319"/>
                    <a:gd name="connsiteY1" fmla="*/ 7636 h 92469"/>
                    <a:gd name="connsiteX2" fmla="*/ 60381 w 61319"/>
                    <a:gd name="connsiteY2" fmla="*/ 22542 h 92469"/>
                    <a:gd name="connsiteX3" fmla="*/ 39293 w 61319"/>
                    <a:gd name="connsiteY3" fmla="*/ 33795 h 92469"/>
                    <a:gd name="connsiteX4" fmla="*/ 27504 w 61319"/>
                    <a:gd name="connsiteY4" fmla="*/ 69209 h 92469"/>
                    <a:gd name="connsiteX5" fmla="*/ 7736 w 61319"/>
                    <a:gd name="connsiteY5" fmla="*/ 90495 h 92469"/>
                    <a:gd name="connsiteX6" fmla="*/ 2196 w 61319"/>
                    <a:gd name="connsiteY6" fmla="*/ 76500 h 92469"/>
                    <a:gd name="connsiteX7" fmla="*/ 33621 w 61319"/>
                    <a:gd name="connsiteY7" fmla="*/ 5138 h 92469"/>
                    <a:gd name="connsiteX0" fmla="*/ 33621 w 61319"/>
                    <a:gd name="connsiteY0" fmla="*/ 10927 h 98258"/>
                    <a:gd name="connsiteX1" fmla="*/ 42617 w 61319"/>
                    <a:gd name="connsiteY1" fmla="*/ 336 h 98258"/>
                    <a:gd name="connsiteX2" fmla="*/ 52895 w 61319"/>
                    <a:gd name="connsiteY2" fmla="*/ 13425 h 98258"/>
                    <a:gd name="connsiteX3" fmla="*/ 60381 w 61319"/>
                    <a:gd name="connsiteY3" fmla="*/ 28331 h 98258"/>
                    <a:gd name="connsiteX4" fmla="*/ 39293 w 61319"/>
                    <a:gd name="connsiteY4" fmla="*/ 39584 h 98258"/>
                    <a:gd name="connsiteX5" fmla="*/ 27504 w 61319"/>
                    <a:gd name="connsiteY5" fmla="*/ 74998 h 98258"/>
                    <a:gd name="connsiteX6" fmla="*/ 7736 w 61319"/>
                    <a:gd name="connsiteY6" fmla="*/ 96284 h 98258"/>
                    <a:gd name="connsiteX7" fmla="*/ 2196 w 61319"/>
                    <a:gd name="connsiteY7" fmla="*/ 82289 h 98258"/>
                    <a:gd name="connsiteX8" fmla="*/ 33621 w 61319"/>
                    <a:gd name="connsiteY8" fmla="*/ 10927 h 98258"/>
                    <a:gd name="connsiteX0" fmla="*/ 33267 w 60965"/>
                    <a:gd name="connsiteY0" fmla="*/ 10927 h 95490"/>
                    <a:gd name="connsiteX1" fmla="*/ 42263 w 60965"/>
                    <a:gd name="connsiteY1" fmla="*/ 336 h 95490"/>
                    <a:gd name="connsiteX2" fmla="*/ 52541 w 60965"/>
                    <a:gd name="connsiteY2" fmla="*/ 13425 h 95490"/>
                    <a:gd name="connsiteX3" fmla="*/ 60027 w 60965"/>
                    <a:gd name="connsiteY3" fmla="*/ 28331 h 95490"/>
                    <a:gd name="connsiteX4" fmla="*/ 38939 w 60965"/>
                    <a:gd name="connsiteY4" fmla="*/ 39584 h 95490"/>
                    <a:gd name="connsiteX5" fmla="*/ 27150 w 60965"/>
                    <a:gd name="connsiteY5" fmla="*/ 74998 h 95490"/>
                    <a:gd name="connsiteX6" fmla="*/ 8879 w 60965"/>
                    <a:gd name="connsiteY6" fmla="*/ 92772 h 95490"/>
                    <a:gd name="connsiteX7" fmla="*/ 1842 w 60965"/>
                    <a:gd name="connsiteY7" fmla="*/ 82289 h 95490"/>
                    <a:gd name="connsiteX8" fmla="*/ 33267 w 60965"/>
                    <a:gd name="connsiteY8" fmla="*/ 10927 h 95490"/>
                    <a:gd name="connsiteX0" fmla="*/ 33267 w 60789"/>
                    <a:gd name="connsiteY0" fmla="*/ 10927 h 95490"/>
                    <a:gd name="connsiteX1" fmla="*/ 42263 w 60789"/>
                    <a:gd name="connsiteY1" fmla="*/ 336 h 95490"/>
                    <a:gd name="connsiteX2" fmla="*/ 52541 w 60789"/>
                    <a:gd name="connsiteY2" fmla="*/ 13425 h 95490"/>
                    <a:gd name="connsiteX3" fmla="*/ 60027 w 60789"/>
                    <a:gd name="connsiteY3" fmla="*/ 28331 h 95490"/>
                    <a:gd name="connsiteX4" fmla="*/ 32951 w 60789"/>
                    <a:gd name="connsiteY4" fmla="*/ 32560 h 95490"/>
                    <a:gd name="connsiteX5" fmla="*/ 27150 w 60789"/>
                    <a:gd name="connsiteY5" fmla="*/ 74998 h 95490"/>
                    <a:gd name="connsiteX6" fmla="*/ 8879 w 60789"/>
                    <a:gd name="connsiteY6" fmla="*/ 92772 h 95490"/>
                    <a:gd name="connsiteX7" fmla="*/ 1842 w 60789"/>
                    <a:gd name="connsiteY7" fmla="*/ 82289 h 95490"/>
                    <a:gd name="connsiteX8" fmla="*/ 33267 w 60789"/>
                    <a:gd name="connsiteY8" fmla="*/ 10927 h 95490"/>
                    <a:gd name="connsiteX0" fmla="*/ 33267 w 60789"/>
                    <a:gd name="connsiteY0" fmla="*/ 10927 h 95490"/>
                    <a:gd name="connsiteX1" fmla="*/ 42263 w 60789"/>
                    <a:gd name="connsiteY1" fmla="*/ 336 h 95490"/>
                    <a:gd name="connsiteX2" fmla="*/ 52541 w 60789"/>
                    <a:gd name="connsiteY2" fmla="*/ 13425 h 95490"/>
                    <a:gd name="connsiteX3" fmla="*/ 60027 w 60789"/>
                    <a:gd name="connsiteY3" fmla="*/ 28331 h 95490"/>
                    <a:gd name="connsiteX4" fmla="*/ 32951 w 60789"/>
                    <a:gd name="connsiteY4" fmla="*/ 32560 h 95490"/>
                    <a:gd name="connsiteX5" fmla="*/ 31784 w 60789"/>
                    <a:gd name="connsiteY5" fmla="*/ 49507 h 95490"/>
                    <a:gd name="connsiteX6" fmla="*/ 27150 w 60789"/>
                    <a:gd name="connsiteY6" fmla="*/ 74998 h 95490"/>
                    <a:gd name="connsiteX7" fmla="*/ 8879 w 60789"/>
                    <a:gd name="connsiteY7" fmla="*/ 92772 h 95490"/>
                    <a:gd name="connsiteX8" fmla="*/ 1842 w 60789"/>
                    <a:gd name="connsiteY8" fmla="*/ 82289 h 95490"/>
                    <a:gd name="connsiteX9" fmla="*/ 33267 w 60789"/>
                    <a:gd name="connsiteY9" fmla="*/ 10927 h 95490"/>
                    <a:gd name="connsiteX0" fmla="*/ 31657 w 59179"/>
                    <a:gd name="connsiteY0" fmla="*/ 10927 h 94284"/>
                    <a:gd name="connsiteX1" fmla="*/ 40653 w 59179"/>
                    <a:gd name="connsiteY1" fmla="*/ 336 h 94284"/>
                    <a:gd name="connsiteX2" fmla="*/ 50931 w 59179"/>
                    <a:gd name="connsiteY2" fmla="*/ 13425 h 94284"/>
                    <a:gd name="connsiteX3" fmla="*/ 58417 w 59179"/>
                    <a:gd name="connsiteY3" fmla="*/ 28331 h 94284"/>
                    <a:gd name="connsiteX4" fmla="*/ 31341 w 59179"/>
                    <a:gd name="connsiteY4" fmla="*/ 32560 h 94284"/>
                    <a:gd name="connsiteX5" fmla="*/ 30174 w 59179"/>
                    <a:gd name="connsiteY5" fmla="*/ 49507 h 94284"/>
                    <a:gd name="connsiteX6" fmla="*/ 25540 w 59179"/>
                    <a:gd name="connsiteY6" fmla="*/ 74998 h 94284"/>
                    <a:gd name="connsiteX7" fmla="*/ 7269 w 59179"/>
                    <a:gd name="connsiteY7" fmla="*/ 92772 h 94284"/>
                    <a:gd name="connsiteX8" fmla="*/ 232 w 59179"/>
                    <a:gd name="connsiteY8" fmla="*/ 82289 h 94284"/>
                    <a:gd name="connsiteX9" fmla="*/ 15203 w 59179"/>
                    <a:gd name="connsiteY9" fmla="*/ 45995 h 94284"/>
                    <a:gd name="connsiteX10" fmla="*/ 31657 w 59179"/>
                    <a:gd name="connsiteY10" fmla="*/ 10927 h 94284"/>
                    <a:gd name="connsiteX0" fmla="*/ 31657 w 59179"/>
                    <a:gd name="connsiteY0" fmla="*/ 10927 h 94284"/>
                    <a:gd name="connsiteX1" fmla="*/ 40653 w 59179"/>
                    <a:gd name="connsiteY1" fmla="*/ 336 h 94284"/>
                    <a:gd name="connsiteX2" fmla="*/ 50931 w 59179"/>
                    <a:gd name="connsiteY2" fmla="*/ 13425 h 94284"/>
                    <a:gd name="connsiteX3" fmla="*/ 58417 w 59179"/>
                    <a:gd name="connsiteY3" fmla="*/ 28331 h 94284"/>
                    <a:gd name="connsiteX4" fmla="*/ 31341 w 59179"/>
                    <a:gd name="connsiteY4" fmla="*/ 32560 h 94284"/>
                    <a:gd name="connsiteX5" fmla="*/ 30174 w 59179"/>
                    <a:gd name="connsiteY5" fmla="*/ 49507 h 94284"/>
                    <a:gd name="connsiteX6" fmla="*/ 25540 w 59179"/>
                    <a:gd name="connsiteY6" fmla="*/ 74998 h 94284"/>
                    <a:gd name="connsiteX7" fmla="*/ 7269 w 59179"/>
                    <a:gd name="connsiteY7" fmla="*/ 92772 h 94284"/>
                    <a:gd name="connsiteX8" fmla="*/ 232 w 59179"/>
                    <a:gd name="connsiteY8" fmla="*/ 82289 h 94284"/>
                    <a:gd name="connsiteX9" fmla="*/ 15203 w 59179"/>
                    <a:gd name="connsiteY9" fmla="*/ 45995 h 94284"/>
                    <a:gd name="connsiteX10" fmla="*/ 15203 w 59179"/>
                    <a:gd name="connsiteY10" fmla="*/ 29604 h 94284"/>
                    <a:gd name="connsiteX11" fmla="*/ 31657 w 59179"/>
                    <a:gd name="connsiteY11" fmla="*/ 10927 h 94284"/>
                    <a:gd name="connsiteX0" fmla="*/ 31657 w 59179"/>
                    <a:gd name="connsiteY0" fmla="*/ 10927 h 94284"/>
                    <a:gd name="connsiteX1" fmla="*/ 40653 w 59179"/>
                    <a:gd name="connsiteY1" fmla="*/ 336 h 94284"/>
                    <a:gd name="connsiteX2" fmla="*/ 50931 w 59179"/>
                    <a:gd name="connsiteY2" fmla="*/ 13425 h 94284"/>
                    <a:gd name="connsiteX3" fmla="*/ 58417 w 59179"/>
                    <a:gd name="connsiteY3" fmla="*/ 28331 h 94284"/>
                    <a:gd name="connsiteX4" fmla="*/ 31341 w 59179"/>
                    <a:gd name="connsiteY4" fmla="*/ 32560 h 94284"/>
                    <a:gd name="connsiteX5" fmla="*/ 30174 w 59179"/>
                    <a:gd name="connsiteY5" fmla="*/ 49507 h 94284"/>
                    <a:gd name="connsiteX6" fmla="*/ 25540 w 59179"/>
                    <a:gd name="connsiteY6" fmla="*/ 74998 h 94284"/>
                    <a:gd name="connsiteX7" fmla="*/ 7269 w 59179"/>
                    <a:gd name="connsiteY7" fmla="*/ 92772 h 94284"/>
                    <a:gd name="connsiteX8" fmla="*/ 232 w 59179"/>
                    <a:gd name="connsiteY8" fmla="*/ 82289 h 94284"/>
                    <a:gd name="connsiteX9" fmla="*/ 15203 w 59179"/>
                    <a:gd name="connsiteY9" fmla="*/ 45995 h 94284"/>
                    <a:gd name="connsiteX10" fmla="*/ 15203 w 59179"/>
                    <a:gd name="connsiteY10" fmla="*/ 29604 h 94284"/>
                    <a:gd name="connsiteX11" fmla="*/ 21940 w 59179"/>
                    <a:gd name="connsiteY11" fmla="*/ 22580 h 94284"/>
                    <a:gd name="connsiteX12" fmla="*/ 31657 w 59179"/>
                    <a:gd name="connsiteY12" fmla="*/ 10927 h 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179" h="94284">
                      <a:moveTo>
                        <a:pt x="31657" y="10927"/>
                      </a:moveTo>
                      <a:cubicBezTo>
                        <a:pt x="38020" y="-1951"/>
                        <a:pt x="37441" y="-80"/>
                        <a:pt x="40653" y="336"/>
                      </a:cubicBezTo>
                      <a:cubicBezTo>
                        <a:pt x="43865" y="752"/>
                        <a:pt x="47596" y="9540"/>
                        <a:pt x="50931" y="13425"/>
                      </a:cubicBezTo>
                      <a:cubicBezTo>
                        <a:pt x="54266" y="17310"/>
                        <a:pt x="51989" y="16574"/>
                        <a:pt x="58417" y="28331"/>
                      </a:cubicBezTo>
                      <a:cubicBezTo>
                        <a:pt x="64096" y="41258"/>
                        <a:pt x="36375" y="25020"/>
                        <a:pt x="31341" y="32560"/>
                      </a:cubicBezTo>
                      <a:cubicBezTo>
                        <a:pt x="26010" y="35894"/>
                        <a:pt x="31141" y="42434"/>
                        <a:pt x="30174" y="49507"/>
                      </a:cubicBezTo>
                      <a:cubicBezTo>
                        <a:pt x="29207" y="56580"/>
                        <a:pt x="29358" y="67787"/>
                        <a:pt x="25540" y="74998"/>
                      </a:cubicBezTo>
                      <a:cubicBezTo>
                        <a:pt x="21723" y="82209"/>
                        <a:pt x="14980" y="87654"/>
                        <a:pt x="7269" y="92772"/>
                      </a:cubicBezTo>
                      <a:cubicBezTo>
                        <a:pt x="-442" y="97890"/>
                        <a:pt x="-342" y="88914"/>
                        <a:pt x="232" y="82289"/>
                      </a:cubicBezTo>
                      <a:cubicBezTo>
                        <a:pt x="806" y="75664"/>
                        <a:pt x="11086" y="55166"/>
                        <a:pt x="15203" y="45995"/>
                      </a:cubicBezTo>
                      <a:cubicBezTo>
                        <a:pt x="19320" y="36824"/>
                        <a:pt x="13956" y="34092"/>
                        <a:pt x="15203" y="29604"/>
                      </a:cubicBezTo>
                      <a:cubicBezTo>
                        <a:pt x="16450" y="25116"/>
                        <a:pt x="19198" y="25693"/>
                        <a:pt x="21940" y="22580"/>
                      </a:cubicBezTo>
                      <a:cubicBezTo>
                        <a:pt x="24682" y="19467"/>
                        <a:pt x="28663" y="14049"/>
                        <a:pt x="31657" y="10927"/>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40" name="Oval 5"/>
                <p:cNvSpPr/>
                <p:nvPr/>
              </p:nvSpPr>
              <p:spPr>
                <a:xfrm>
                  <a:off x="1844763" y="4293248"/>
                  <a:ext cx="85247" cy="97497"/>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154111"/>
                    <a:gd name="connsiteX1" fmla="*/ 67345 w 97058"/>
                    <a:gd name="connsiteY1" fmla="*/ 981 h 154111"/>
                    <a:gd name="connsiteX2" fmla="*/ 81334 w 97058"/>
                    <a:gd name="connsiteY2" fmla="*/ 76229 h 154111"/>
                    <a:gd name="connsiteX3" fmla="*/ 97053 w 97058"/>
                    <a:gd name="connsiteY3" fmla="*/ 100857 h 154111"/>
                    <a:gd name="connsiteX4" fmla="*/ 84340 w 97058"/>
                    <a:gd name="connsiteY4" fmla="*/ 144612 h 154111"/>
                    <a:gd name="connsiteX5" fmla="*/ 44854 w 97058"/>
                    <a:gd name="connsiteY5" fmla="*/ 153906 h 154111"/>
                    <a:gd name="connsiteX6" fmla="*/ 1536 w 97058"/>
                    <a:gd name="connsiteY6" fmla="*/ 147721 h 154111"/>
                    <a:gd name="connsiteX7" fmla="*/ 47838 w 97058"/>
                    <a:gd name="connsiteY7" fmla="*/ 87864 h 154111"/>
                    <a:gd name="connsiteX8" fmla="*/ 63974 w 97058"/>
                    <a:gd name="connsiteY8" fmla="*/ 36864 h 154111"/>
                    <a:gd name="connsiteX0" fmla="*/ 63974 w 92201"/>
                    <a:gd name="connsiteY0" fmla="*/ 36864 h 154111"/>
                    <a:gd name="connsiteX1" fmla="*/ 67345 w 92201"/>
                    <a:gd name="connsiteY1" fmla="*/ 981 h 154111"/>
                    <a:gd name="connsiteX2" fmla="*/ 81334 w 92201"/>
                    <a:gd name="connsiteY2" fmla="*/ 76229 h 154111"/>
                    <a:gd name="connsiteX3" fmla="*/ 92192 w 92201"/>
                    <a:gd name="connsiteY3" fmla="*/ 144610 h 154111"/>
                    <a:gd name="connsiteX4" fmla="*/ 84340 w 92201"/>
                    <a:gd name="connsiteY4" fmla="*/ 144612 h 154111"/>
                    <a:gd name="connsiteX5" fmla="*/ 44854 w 92201"/>
                    <a:gd name="connsiteY5" fmla="*/ 153906 h 154111"/>
                    <a:gd name="connsiteX6" fmla="*/ 1536 w 92201"/>
                    <a:gd name="connsiteY6" fmla="*/ 147721 h 154111"/>
                    <a:gd name="connsiteX7" fmla="*/ 47838 w 92201"/>
                    <a:gd name="connsiteY7" fmla="*/ 87864 h 154111"/>
                    <a:gd name="connsiteX8" fmla="*/ 63974 w 92201"/>
                    <a:gd name="connsiteY8" fmla="*/ 36864 h 154111"/>
                    <a:gd name="connsiteX0" fmla="*/ 63974 w 92201"/>
                    <a:gd name="connsiteY0" fmla="*/ 36864 h 161819"/>
                    <a:gd name="connsiteX1" fmla="*/ 67345 w 92201"/>
                    <a:gd name="connsiteY1" fmla="*/ 981 h 161819"/>
                    <a:gd name="connsiteX2" fmla="*/ 81334 w 92201"/>
                    <a:gd name="connsiteY2" fmla="*/ 76229 h 161819"/>
                    <a:gd name="connsiteX3" fmla="*/ 92192 w 92201"/>
                    <a:gd name="connsiteY3" fmla="*/ 144610 h 161819"/>
                    <a:gd name="connsiteX4" fmla="*/ 81099 w 92201"/>
                    <a:gd name="connsiteY4" fmla="*/ 159196 h 161819"/>
                    <a:gd name="connsiteX5" fmla="*/ 44854 w 92201"/>
                    <a:gd name="connsiteY5" fmla="*/ 153906 h 161819"/>
                    <a:gd name="connsiteX6" fmla="*/ 1536 w 92201"/>
                    <a:gd name="connsiteY6" fmla="*/ 147721 h 161819"/>
                    <a:gd name="connsiteX7" fmla="*/ 47838 w 92201"/>
                    <a:gd name="connsiteY7" fmla="*/ 87864 h 161819"/>
                    <a:gd name="connsiteX8" fmla="*/ 63974 w 92201"/>
                    <a:gd name="connsiteY8" fmla="*/ 36864 h 161819"/>
                    <a:gd name="connsiteX0" fmla="*/ 63974 w 92581"/>
                    <a:gd name="connsiteY0" fmla="*/ 40488 h 165443"/>
                    <a:gd name="connsiteX1" fmla="*/ 67345 w 92581"/>
                    <a:gd name="connsiteY1" fmla="*/ 4605 h 165443"/>
                    <a:gd name="connsiteX2" fmla="*/ 92192 w 92581"/>
                    <a:gd name="connsiteY2" fmla="*/ 148234 h 165443"/>
                    <a:gd name="connsiteX3" fmla="*/ 81099 w 92581"/>
                    <a:gd name="connsiteY3" fmla="*/ 162820 h 165443"/>
                    <a:gd name="connsiteX4" fmla="*/ 44854 w 92581"/>
                    <a:gd name="connsiteY4" fmla="*/ 157530 h 165443"/>
                    <a:gd name="connsiteX5" fmla="*/ 1536 w 92581"/>
                    <a:gd name="connsiteY5" fmla="*/ 151345 h 165443"/>
                    <a:gd name="connsiteX6" fmla="*/ 47838 w 92581"/>
                    <a:gd name="connsiteY6" fmla="*/ 91488 h 165443"/>
                    <a:gd name="connsiteX7" fmla="*/ 63974 w 92581"/>
                    <a:gd name="connsiteY7" fmla="*/ 40488 h 165443"/>
                    <a:gd name="connsiteX0" fmla="*/ 63974 w 92581"/>
                    <a:gd name="connsiteY0" fmla="*/ 589 h 125544"/>
                    <a:gd name="connsiteX1" fmla="*/ 73827 w 92581"/>
                    <a:gd name="connsiteY1" fmla="*/ 89483 h 125544"/>
                    <a:gd name="connsiteX2" fmla="*/ 92192 w 92581"/>
                    <a:gd name="connsiteY2" fmla="*/ 108335 h 125544"/>
                    <a:gd name="connsiteX3" fmla="*/ 81099 w 92581"/>
                    <a:gd name="connsiteY3" fmla="*/ 122921 h 125544"/>
                    <a:gd name="connsiteX4" fmla="*/ 44854 w 92581"/>
                    <a:gd name="connsiteY4" fmla="*/ 117631 h 125544"/>
                    <a:gd name="connsiteX5" fmla="*/ 1536 w 92581"/>
                    <a:gd name="connsiteY5" fmla="*/ 111446 h 125544"/>
                    <a:gd name="connsiteX6" fmla="*/ 47838 w 92581"/>
                    <a:gd name="connsiteY6" fmla="*/ 51589 h 125544"/>
                    <a:gd name="connsiteX7" fmla="*/ 63974 w 92581"/>
                    <a:gd name="connsiteY7" fmla="*/ 589 h 125544"/>
                    <a:gd name="connsiteX0" fmla="*/ 62354 w 92581"/>
                    <a:gd name="connsiteY0" fmla="*/ 33680 h 75991"/>
                    <a:gd name="connsiteX1" fmla="*/ 73827 w 92581"/>
                    <a:gd name="connsiteY1" fmla="*/ 39930 h 75991"/>
                    <a:gd name="connsiteX2" fmla="*/ 92192 w 92581"/>
                    <a:gd name="connsiteY2" fmla="*/ 58782 h 75991"/>
                    <a:gd name="connsiteX3" fmla="*/ 81099 w 92581"/>
                    <a:gd name="connsiteY3" fmla="*/ 73368 h 75991"/>
                    <a:gd name="connsiteX4" fmla="*/ 44854 w 92581"/>
                    <a:gd name="connsiteY4" fmla="*/ 68078 h 75991"/>
                    <a:gd name="connsiteX5" fmla="*/ 1536 w 92581"/>
                    <a:gd name="connsiteY5" fmla="*/ 61893 h 75991"/>
                    <a:gd name="connsiteX6" fmla="*/ 47838 w 92581"/>
                    <a:gd name="connsiteY6" fmla="*/ 2036 h 75991"/>
                    <a:gd name="connsiteX7" fmla="*/ 62354 w 92581"/>
                    <a:gd name="connsiteY7" fmla="*/ 33680 h 75991"/>
                    <a:gd name="connsiteX0" fmla="*/ 62519 w 92746"/>
                    <a:gd name="connsiteY0" fmla="*/ 7032 h 49343"/>
                    <a:gd name="connsiteX1" fmla="*/ 73992 w 92746"/>
                    <a:gd name="connsiteY1" fmla="*/ 13282 h 49343"/>
                    <a:gd name="connsiteX2" fmla="*/ 92357 w 92746"/>
                    <a:gd name="connsiteY2" fmla="*/ 32134 h 49343"/>
                    <a:gd name="connsiteX3" fmla="*/ 81264 w 92746"/>
                    <a:gd name="connsiteY3" fmla="*/ 46720 h 49343"/>
                    <a:gd name="connsiteX4" fmla="*/ 45019 w 92746"/>
                    <a:gd name="connsiteY4" fmla="*/ 41430 h 49343"/>
                    <a:gd name="connsiteX5" fmla="*/ 1701 w 92746"/>
                    <a:gd name="connsiteY5" fmla="*/ 35245 h 49343"/>
                    <a:gd name="connsiteX6" fmla="*/ 41521 w 92746"/>
                    <a:gd name="connsiteY6" fmla="*/ 4556 h 49343"/>
                    <a:gd name="connsiteX7" fmla="*/ 62519 w 92746"/>
                    <a:gd name="connsiteY7" fmla="*/ 7032 h 49343"/>
                    <a:gd name="connsiteX0" fmla="*/ 63190 w 93417"/>
                    <a:gd name="connsiteY0" fmla="*/ 7032 h 49343"/>
                    <a:gd name="connsiteX1" fmla="*/ 74663 w 93417"/>
                    <a:gd name="connsiteY1" fmla="*/ 13282 h 49343"/>
                    <a:gd name="connsiteX2" fmla="*/ 93028 w 93417"/>
                    <a:gd name="connsiteY2" fmla="*/ 32134 h 49343"/>
                    <a:gd name="connsiteX3" fmla="*/ 81935 w 93417"/>
                    <a:gd name="connsiteY3" fmla="*/ 46720 h 49343"/>
                    <a:gd name="connsiteX4" fmla="*/ 45690 w 93417"/>
                    <a:gd name="connsiteY4" fmla="*/ 41430 h 49343"/>
                    <a:gd name="connsiteX5" fmla="*/ 2372 w 93417"/>
                    <a:gd name="connsiteY5" fmla="*/ 35245 h 49343"/>
                    <a:gd name="connsiteX6" fmla="*/ 42192 w 93417"/>
                    <a:gd name="connsiteY6" fmla="*/ 4556 h 49343"/>
                    <a:gd name="connsiteX7" fmla="*/ 63190 w 93417"/>
                    <a:gd name="connsiteY7" fmla="*/ 7032 h 49343"/>
                    <a:gd name="connsiteX0" fmla="*/ 62428 w 92655"/>
                    <a:gd name="connsiteY0" fmla="*/ 27483 h 69794"/>
                    <a:gd name="connsiteX1" fmla="*/ 73901 w 92655"/>
                    <a:gd name="connsiteY1" fmla="*/ 33733 h 69794"/>
                    <a:gd name="connsiteX2" fmla="*/ 92266 w 92655"/>
                    <a:gd name="connsiteY2" fmla="*/ 52585 h 69794"/>
                    <a:gd name="connsiteX3" fmla="*/ 81173 w 92655"/>
                    <a:gd name="connsiteY3" fmla="*/ 67171 h 69794"/>
                    <a:gd name="connsiteX4" fmla="*/ 44928 w 92655"/>
                    <a:gd name="connsiteY4" fmla="*/ 61881 h 69794"/>
                    <a:gd name="connsiteX5" fmla="*/ 1610 w 92655"/>
                    <a:gd name="connsiteY5" fmla="*/ 55696 h 69794"/>
                    <a:gd name="connsiteX6" fmla="*/ 62061 w 92655"/>
                    <a:gd name="connsiteY6" fmla="*/ 2320 h 69794"/>
                    <a:gd name="connsiteX7" fmla="*/ 62428 w 92655"/>
                    <a:gd name="connsiteY7" fmla="*/ 27483 h 69794"/>
                    <a:gd name="connsiteX0" fmla="*/ 73681 w 92655"/>
                    <a:gd name="connsiteY0" fmla="*/ 15665 h 70940"/>
                    <a:gd name="connsiteX1" fmla="*/ 73901 w 92655"/>
                    <a:gd name="connsiteY1" fmla="*/ 34879 h 70940"/>
                    <a:gd name="connsiteX2" fmla="*/ 92266 w 92655"/>
                    <a:gd name="connsiteY2" fmla="*/ 53731 h 70940"/>
                    <a:gd name="connsiteX3" fmla="*/ 81173 w 92655"/>
                    <a:gd name="connsiteY3" fmla="*/ 68317 h 70940"/>
                    <a:gd name="connsiteX4" fmla="*/ 44928 w 92655"/>
                    <a:gd name="connsiteY4" fmla="*/ 63027 h 70940"/>
                    <a:gd name="connsiteX5" fmla="*/ 1610 w 92655"/>
                    <a:gd name="connsiteY5" fmla="*/ 56842 h 70940"/>
                    <a:gd name="connsiteX6" fmla="*/ 62061 w 92655"/>
                    <a:gd name="connsiteY6" fmla="*/ 3466 h 70940"/>
                    <a:gd name="connsiteX7" fmla="*/ 73681 w 92655"/>
                    <a:gd name="connsiteY7" fmla="*/ 15665 h 70940"/>
                    <a:gd name="connsiteX0" fmla="*/ 73681 w 92655"/>
                    <a:gd name="connsiteY0" fmla="*/ 15482 h 70757"/>
                    <a:gd name="connsiteX1" fmla="*/ 85154 w 92655"/>
                    <a:gd name="connsiteY1" fmla="*/ 24974 h 70757"/>
                    <a:gd name="connsiteX2" fmla="*/ 92266 w 92655"/>
                    <a:gd name="connsiteY2" fmla="*/ 53548 h 70757"/>
                    <a:gd name="connsiteX3" fmla="*/ 81173 w 92655"/>
                    <a:gd name="connsiteY3" fmla="*/ 68134 h 70757"/>
                    <a:gd name="connsiteX4" fmla="*/ 44928 w 92655"/>
                    <a:gd name="connsiteY4" fmla="*/ 62844 h 70757"/>
                    <a:gd name="connsiteX5" fmla="*/ 1610 w 92655"/>
                    <a:gd name="connsiteY5" fmla="*/ 56659 h 70757"/>
                    <a:gd name="connsiteX6" fmla="*/ 62061 w 92655"/>
                    <a:gd name="connsiteY6" fmla="*/ 3283 h 70757"/>
                    <a:gd name="connsiteX7" fmla="*/ 73681 w 92655"/>
                    <a:gd name="connsiteY7" fmla="*/ 15482 h 70757"/>
                    <a:gd name="connsiteX0" fmla="*/ 73681 w 92451"/>
                    <a:gd name="connsiteY0" fmla="*/ 15482 h 66760"/>
                    <a:gd name="connsiteX1" fmla="*/ 85154 w 92451"/>
                    <a:gd name="connsiteY1" fmla="*/ 24974 h 66760"/>
                    <a:gd name="connsiteX2" fmla="*/ 92266 w 92451"/>
                    <a:gd name="connsiteY2" fmla="*/ 53548 h 66760"/>
                    <a:gd name="connsiteX3" fmla="*/ 69920 w 92451"/>
                    <a:gd name="connsiteY3" fmla="*/ 63273 h 66760"/>
                    <a:gd name="connsiteX4" fmla="*/ 44928 w 92451"/>
                    <a:gd name="connsiteY4" fmla="*/ 62844 h 66760"/>
                    <a:gd name="connsiteX5" fmla="*/ 1610 w 92451"/>
                    <a:gd name="connsiteY5" fmla="*/ 56659 h 66760"/>
                    <a:gd name="connsiteX6" fmla="*/ 62061 w 92451"/>
                    <a:gd name="connsiteY6" fmla="*/ 3283 h 66760"/>
                    <a:gd name="connsiteX7" fmla="*/ 73681 w 92451"/>
                    <a:gd name="connsiteY7" fmla="*/ 15482 h 66760"/>
                    <a:gd name="connsiteX0" fmla="*/ 68210 w 86980"/>
                    <a:gd name="connsiteY0" fmla="*/ 15482 h 66698"/>
                    <a:gd name="connsiteX1" fmla="*/ 79683 w 86980"/>
                    <a:gd name="connsiteY1" fmla="*/ 24974 h 66698"/>
                    <a:gd name="connsiteX2" fmla="*/ 86795 w 86980"/>
                    <a:gd name="connsiteY2" fmla="*/ 53548 h 66698"/>
                    <a:gd name="connsiteX3" fmla="*/ 64449 w 86980"/>
                    <a:gd name="connsiteY3" fmla="*/ 63273 h 66698"/>
                    <a:gd name="connsiteX4" fmla="*/ 39457 w 86980"/>
                    <a:gd name="connsiteY4" fmla="*/ 62844 h 66698"/>
                    <a:gd name="connsiteX5" fmla="*/ 1766 w 86980"/>
                    <a:gd name="connsiteY5" fmla="*/ 58279 h 66698"/>
                    <a:gd name="connsiteX6" fmla="*/ 56590 w 86980"/>
                    <a:gd name="connsiteY6" fmla="*/ 3283 h 66698"/>
                    <a:gd name="connsiteX7" fmla="*/ 68210 w 86980"/>
                    <a:gd name="connsiteY7" fmla="*/ 15482 h 66698"/>
                    <a:gd name="connsiteX0" fmla="*/ 68210 w 79716"/>
                    <a:gd name="connsiteY0" fmla="*/ 15482 h 66152"/>
                    <a:gd name="connsiteX1" fmla="*/ 79683 w 79716"/>
                    <a:gd name="connsiteY1" fmla="*/ 24974 h 66152"/>
                    <a:gd name="connsiteX2" fmla="*/ 64449 w 79716"/>
                    <a:gd name="connsiteY2" fmla="*/ 63273 h 66152"/>
                    <a:gd name="connsiteX3" fmla="*/ 39457 w 79716"/>
                    <a:gd name="connsiteY3" fmla="*/ 62844 h 66152"/>
                    <a:gd name="connsiteX4" fmla="*/ 1766 w 79716"/>
                    <a:gd name="connsiteY4" fmla="*/ 58279 h 66152"/>
                    <a:gd name="connsiteX5" fmla="*/ 56590 w 79716"/>
                    <a:gd name="connsiteY5" fmla="*/ 3283 h 66152"/>
                    <a:gd name="connsiteX6" fmla="*/ 68210 w 79716"/>
                    <a:gd name="connsiteY6" fmla="*/ 15482 h 66152"/>
                    <a:gd name="connsiteX0" fmla="*/ 66664 w 78170"/>
                    <a:gd name="connsiteY0" fmla="*/ 15482 h 66152"/>
                    <a:gd name="connsiteX1" fmla="*/ 78137 w 78170"/>
                    <a:gd name="connsiteY1" fmla="*/ 24974 h 66152"/>
                    <a:gd name="connsiteX2" fmla="*/ 62903 w 78170"/>
                    <a:gd name="connsiteY2" fmla="*/ 63273 h 66152"/>
                    <a:gd name="connsiteX3" fmla="*/ 37911 w 78170"/>
                    <a:gd name="connsiteY3" fmla="*/ 62844 h 66152"/>
                    <a:gd name="connsiteX4" fmla="*/ 220 w 78170"/>
                    <a:gd name="connsiteY4" fmla="*/ 58279 h 66152"/>
                    <a:gd name="connsiteX5" fmla="*/ 26588 w 78170"/>
                    <a:gd name="connsiteY5" fmla="*/ 29267 h 66152"/>
                    <a:gd name="connsiteX6" fmla="*/ 55044 w 78170"/>
                    <a:gd name="connsiteY6" fmla="*/ 3283 h 66152"/>
                    <a:gd name="connsiteX7" fmla="*/ 66664 w 78170"/>
                    <a:gd name="connsiteY7" fmla="*/ 15482 h 66152"/>
                    <a:gd name="connsiteX0" fmla="*/ 55638 w 67144"/>
                    <a:gd name="connsiteY0" fmla="*/ 15482 h 66347"/>
                    <a:gd name="connsiteX1" fmla="*/ 67111 w 67144"/>
                    <a:gd name="connsiteY1" fmla="*/ 24974 h 66347"/>
                    <a:gd name="connsiteX2" fmla="*/ 51877 w 67144"/>
                    <a:gd name="connsiteY2" fmla="*/ 63273 h 66347"/>
                    <a:gd name="connsiteX3" fmla="*/ 26885 w 67144"/>
                    <a:gd name="connsiteY3" fmla="*/ 62844 h 66347"/>
                    <a:gd name="connsiteX4" fmla="*/ 448 w 67144"/>
                    <a:gd name="connsiteY4" fmla="*/ 53418 h 66347"/>
                    <a:gd name="connsiteX5" fmla="*/ 15562 w 67144"/>
                    <a:gd name="connsiteY5" fmla="*/ 29267 h 66347"/>
                    <a:gd name="connsiteX6" fmla="*/ 44018 w 67144"/>
                    <a:gd name="connsiteY6" fmla="*/ 3283 h 66347"/>
                    <a:gd name="connsiteX7" fmla="*/ 55638 w 67144"/>
                    <a:gd name="connsiteY7" fmla="*/ 15482 h 66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44" h="66347">
                      <a:moveTo>
                        <a:pt x="55638" y="15482"/>
                      </a:moveTo>
                      <a:cubicBezTo>
                        <a:pt x="59487" y="19097"/>
                        <a:pt x="67738" y="17009"/>
                        <a:pt x="67111" y="24974"/>
                      </a:cubicBezTo>
                      <a:cubicBezTo>
                        <a:pt x="66484" y="32939"/>
                        <a:pt x="58581" y="56961"/>
                        <a:pt x="51877" y="63273"/>
                      </a:cubicBezTo>
                      <a:cubicBezTo>
                        <a:pt x="45173" y="69585"/>
                        <a:pt x="35456" y="64486"/>
                        <a:pt x="26885" y="62844"/>
                      </a:cubicBezTo>
                      <a:cubicBezTo>
                        <a:pt x="18314" y="61202"/>
                        <a:pt x="2961" y="60635"/>
                        <a:pt x="448" y="53418"/>
                      </a:cubicBezTo>
                      <a:cubicBezTo>
                        <a:pt x="-2065" y="46202"/>
                        <a:pt x="6425" y="38433"/>
                        <a:pt x="15562" y="29267"/>
                      </a:cubicBezTo>
                      <a:cubicBezTo>
                        <a:pt x="24699" y="20101"/>
                        <a:pt x="36713" y="3960"/>
                        <a:pt x="44018" y="3283"/>
                      </a:cubicBezTo>
                      <a:cubicBezTo>
                        <a:pt x="43621" y="-7631"/>
                        <a:pt x="51789" y="11867"/>
                        <a:pt x="55638" y="15482"/>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41" name="Oval 5"/>
                <p:cNvSpPr/>
                <p:nvPr/>
              </p:nvSpPr>
              <p:spPr>
                <a:xfrm>
                  <a:off x="1815021" y="4466381"/>
                  <a:ext cx="371234" cy="115815"/>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154111"/>
                    <a:gd name="connsiteX1" fmla="*/ 67345 w 97058"/>
                    <a:gd name="connsiteY1" fmla="*/ 981 h 154111"/>
                    <a:gd name="connsiteX2" fmla="*/ 81334 w 97058"/>
                    <a:gd name="connsiteY2" fmla="*/ 76229 h 154111"/>
                    <a:gd name="connsiteX3" fmla="*/ 97053 w 97058"/>
                    <a:gd name="connsiteY3" fmla="*/ 100857 h 154111"/>
                    <a:gd name="connsiteX4" fmla="*/ 84340 w 97058"/>
                    <a:gd name="connsiteY4" fmla="*/ 144612 h 154111"/>
                    <a:gd name="connsiteX5" fmla="*/ 44854 w 97058"/>
                    <a:gd name="connsiteY5" fmla="*/ 153906 h 154111"/>
                    <a:gd name="connsiteX6" fmla="*/ 1536 w 97058"/>
                    <a:gd name="connsiteY6" fmla="*/ 147721 h 154111"/>
                    <a:gd name="connsiteX7" fmla="*/ 47838 w 97058"/>
                    <a:gd name="connsiteY7" fmla="*/ 87864 h 154111"/>
                    <a:gd name="connsiteX8" fmla="*/ 63974 w 97058"/>
                    <a:gd name="connsiteY8" fmla="*/ 36864 h 154111"/>
                    <a:gd name="connsiteX0" fmla="*/ 63974 w 92201"/>
                    <a:gd name="connsiteY0" fmla="*/ 36864 h 154111"/>
                    <a:gd name="connsiteX1" fmla="*/ 67345 w 92201"/>
                    <a:gd name="connsiteY1" fmla="*/ 981 h 154111"/>
                    <a:gd name="connsiteX2" fmla="*/ 81334 w 92201"/>
                    <a:gd name="connsiteY2" fmla="*/ 76229 h 154111"/>
                    <a:gd name="connsiteX3" fmla="*/ 92192 w 92201"/>
                    <a:gd name="connsiteY3" fmla="*/ 144610 h 154111"/>
                    <a:gd name="connsiteX4" fmla="*/ 84340 w 92201"/>
                    <a:gd name="connsiteY4" fmla="*/ 144612 h 154111"/>
                    <a:gd name="connsiteX5" fmla="*/ 44854 w 92201"/>
                    <a:gd name="connsiteY5" fmla="*/ 153906 h 154111"/>
                    <a:gd name="connsiteX6" fmla="*/ 1536 w 92201"/>
                    <a:gd name="connsiteY6" fmla="*/ 147721 h 154111"/>
                    <a:gd name="connsiteX7" fmla="*/ 47838 w 92201"/>
                    <a:gd name="connsiteY7" fmla="*/ 87864 h 154111"/>
                    <a:gd name="connsiteX8" fmla="*/ 63974 w 92201"/>
                    <a:gd name="connsiteY8" fmla="*/ 36864 h 154111"/>
                    <a:gd name="connsiteX0" fmla="*/ 63974 w 92201"/>
                    <a:gd name="connsiteY0" fmla="*/ 36864 h 161819"/>
                    <a:gd name="connsiteX1" fmla="*/ 67345 w 92201"/>
                    <a:gd name="connsiteY1" fmla="*/ 981 h 161819"/>
                    <a:gd name="connsiteX2" fmla="*/ 81334 w 92201"/>
                    <a:gd name="connsiteY2" fmla="*/ 76229 h 161819"/>
                    <a:gd name="connsiteX3" fmla="*/ 92192 w 92201"/>
                    <a:gd name="connsiteY3" fmla="*/ 144610 h 161819"/>
                    <a:gd name="connsiteX4" fmla="*/ 81099 w 92201"/>
                    <a:gd name="connsiteY4" fmla="*/ 159196 h 161819"/>
                    <a:gd name="connsiteX5" fmla="*/ 44854 w 92201"/>
                    <a:gd name="connsiteY5" fmla="*/ 153906 h 161819"/>
                    <a:gd name="connsiteX6" fmla="*/ 1536 w 92201"/>
                    <a:gd name="connsiteY6" fmla="*/ 147721 h 161819"/>
                    <a:gd name="connsiteX7" fmla="*/ 47838 w 92201"/>
                    <a:gd name="connsiteY7" fmla="*/ 87864 h 161819"/>
                    <a:gd name="connsiteX8" fmla="*/ 63974 w 92201"/>
                    <a:gd name="connsiteY8" fmla="*/ 36864 h 161819"/>
                    <a:gd name="connsiteX0" fmla="*/ 63974 w 92581"/>
                    <a:gd name="connsiteY0" fmla="*/ 40488 h 165443"/>
                    <a:gd name="connsiteX1" fmla="*/ 67345 w 92581"/>
                    <a:gd name="connsiteY1" fmla="*/ 4605 h 165443"/>
                    <a:gd name="connsiteX2" fmla="*/ 92192 w 92581"/>
                    <a:gd name="connsiteY2" fmla="*/ 148234 h 165443"/>
                    <a:gd name="connsiteX3" fmla="*/ 81099 w 92581"/>
                    <a:gd name="connsiteY3" fmla="*/ 162820 h 165443"/>
                    <a:gd name="connsiteX4" fmla="*/ 44854 w 92581"/>
                    <a:gd name="connsiteY4" fmla="*/ 157530 h 165443"/>
                    <a:gd name="connsiteX5" fmla="*/ 1536 w 92581"/>
                    <a:gd name="connsiteY5" fmla="*/ 151345 h 165443"/>
                    <a:gd name="connsiteX6" fmla="*/ 47838 w 92581"/>
                    <a:gd name="connsiteY6" fmla="*/ 91488 h 165443"/>
                    <a:gd name="connsiteX7" fmla="*/ 63974 w 92581"/>
                    <a:gd name="connsiteY7" fmla="*/ 40488 h 165443"/>
                    <a:gd name="connsiteX0" fmla="*/ 63974 w 92581"/>
                    <a:gd name="connsiteY0" fmla="*/ 589 h 125544"/>
                    <a:gd name="connsiteX1" fmla="*/ 73827 w 92581"/>
                    <a:gd name="connsiteY1" fmla="*/ 89483 h 125544"/>
                    <a:gd name="connsiteX2" fmla="*/ 92192 w 92581"/>
                    <a:gd name="connsiteY2" fmla="*/ 108335 h 125544"/>
                    <a:gd name="connsiteX3" fmla="*/ 81099 w 92581"/>
                    <a:gd name="connsiteY3" fmla="*/ 122921 h 125544"/>
                    <a:gd name="connsiteX4" fmla="*/ 44854 w 92581"/>
                    <a:gd name="connsiteY4" fmla="*/ 117631 h 125544"/>
                    <a:gd name="connsiteX5" fmla="*/ 1536 w 92581"/>
                    <a:gd name="connsiteY5" fmla="*/ 111446 h 125544"/>
                    <a:gd name="connsiteX6" fmla="*/ 47838 w 92581"/>
                    <a:gd name="connsiteY6" fmla="*/ 51589 h 125544"/>
                    <a:gd name="connsiteX7" fmla="*/ 63974 w 92581"/>
                    <a:gd name="connsiteY7" fmla="*/ 589 h 125544"/>
                    <a:gd name="connsiteX0" fmla="*/ 62354 w 92581"/>
                    <a:gd name="connsiteY0" fmla="*/ 33680 h 75991"/>
                    <a:gd name="connsiteX1" fmla="*/ 73827 w 92581"/>
                    <a:gd name="connsiteY1" fmla="*/ 39930 h 75991"/>
                    <a:gd name="connsiteX2" fmla="*/ 92192 w 92581"/>
                    <a:gd name="connsiteY2" fmla="*/ 58782 h 75991"/>
                    <a:gd name="connsiteX3" fmla="*/ 81099 w 92581"/>
                    <a:gd name="connsiteY3" fmla="*/ 73368 h 75991"/>
                    <a:gd name="connsiteX4" fmla="*/ 44854 w 92581"/>
                    <a:gd name="connsiteY4" fmla="*/ 68078 h 75991"/>
                    <a:gd name="connsiteX5" fmla="*/ 1536 w 92581"/>
                    <a:gd name="connsiteY5" fmla="*/ 61893 h 75991"/>
                    <a:gd name="connsiteX6" fmla="*/ 47838 w 92581"/>
                    <a:gd name="connsiteY6" fmla="*/ 2036 h 75991"/>
                    <a:gd name="connsiteX7" fmla="*/ 62354 w 92581"/>
                    <a:gd name="connsiteY7" fmla="*/ 33680 h 75991"/>
                    <a:gd name="connsiteX0" fmla="*/ 62519 w 92746"/>
                    <a:gd name="connsiteY0" fmla="*/ 7032 h 49343"/>
                    <a:gd name="connsiteX1" fmla="*/ 73992 w 92746"/>
                    <a:gd name="connsiteY1" fmla="*/ 13282 h 49343"/>
                    <a:gd name="connsiteX2" fmla="*/ 92357 w 92746"/>
                    <a:gd name="connsiteY2" fmla="*/ 32134 h 49343"/>
                    <a:gd name="connsiteX3" fmla="*/ 81264 w 92746"/>
                    <a:gd name="connsiteY3" fmla="*/ 46720 h 49343"/>
                    <a:gd name="connsiteX4" fmla="*/ 45019 w 92746"/>
                    <a:gd name="connsiteY4" fmla="*/ 41430 h 49343"/>
                    <a:gd name="connsiteX5" fmla="*/ 1701 w 92746"/>
                    <a:gd name="connsiteY5" fmla="*/ 35245 h 49343"/>
                    <a:gd name="connsiteX6" fmla="*/ 41521 w 92746"/>
                    <a:gd name="connsiteY6" fmla="*/ 4556 h 49343"/>
                    <a:gd name="connsiteX7" fmla="*/ 62519 w 92746"/>
                    <a:gd name="connsiteY7" fmla="*/ 7032 h 49343"/>
                    <a:gd name="connsiteX0" fmla="*/ 63190 w 93417"/>
                    <a:gd name="connsiteY0" fmla="*/ 7032 h 49343"/>
                    <a:gd name="connsiteX1" fmla="*/ 74663 w 93417"/>
                    <a:gd name="connsiteY1" fmla="*/ 13282 h 49343"/>
                    <a:gd name="connsiteX2" fmla="*/ 93028 w 93417"/>
                    <a:gd name="connsiteY2" fmla="*/ 32134 h 49343"/>
                    <a:gd name="connsiteX3" fmla="*/ 81935 w 93417"/>
                    <a:gd name="connsiteY3" fmla="*/ 46720 h 49343"/>
                    <a:gd name="connsiteX4" fmla="*/ 45690 w 93417"/>
                    <a:gd name="connsiteY4" fmla="*/ 41430 h 49343"/>
                    <a:gd name="connsiteX5" fmla="*/ 2372 w 93417"/>
                    <a:gd name="connsiteY5" fmla="*/ 35245 h 49343"/>
                    <a:gd name="connsiteX6" fmla="*/ 42192 w 93417"/>
                    <a:gd name="connsiteY6" fmla="*/ 4556 h 49343"/>
                    <a:gd name="connsiteX7" fmla="*/ 63190 w 93417"/>
                    <a:gd name="connsiteY7" fmla="*/ 7032 h 49343"/>
                    <a:gd name="connsiteX0" fmla="*/ 62428 w 92655"/>
                    <a:gd name="connsiteY0" fmla="*/ 27483 h 69794"/>
                    <a:gd name="connsiteX1" fmla="*/ 73901 w 92655"/>
                    <a:gd name="connsiteY1" fmla="*/ 33733 h 69794"/>
                    <a:gd name="connsiteX2" fmla="*/ 92266 w 92655"/>
                    <a:gd name="connsiteY2" fmla="*/ 52585 h 69794"/>
                    <a:gd name="connsiteX3" fmla="*/ 81173 w 92655"/>
                    <a:gd name="connsiteY3" fmla="*/ 67171 h 69794"/>
                    <a:gd name="connsiteX4" fmla="*/ 44928 w 92655"/>
                    <a:gd name="connsiteY4" fmla="*/ 61881 h 69794"/>
                    <a:gd name="connsiteX5" fmla="*/ 1610 w 92655"/>
                    <a:gd name="connsiteY5" fmla="*/ 55696 h 69794"/>
                    <a:gd name="connsiteX6" fmla="*/ 62061 w 92655"/>
                    <a:gd name="connsiteY6" fmla="*/ 2320 h 69794"/>
                    <a:gd name="connsiteX7" fmla="*/ 62428 w 92655"/>
                    <a:gd name="connsiteY7" fmla="*/ 27483 h 69794"/>
                    <a:gd name="connsiteX0" fmla="*/ 73681 w 92655"/>
                    <a:gd name="connsiteY0" fmla="*/ 15665 h 70940"/>
                    <a:gd name="connsiteX1" fmla="*/ 73901 w 92655"/>
                    <a:gd name="connsiteY1" fmla="*/ 34879 h 70940"/>
                    <a:gd name="connsiteX2" fmla="*/ 92266 w 92655"/>
                    <a:gd name="connsiteY2" fmla="*/ 53731 h 70940"/>
                    <a:gd name="connsiteX3" fmla="*/ 81173 w 92655"/>
                    <a:gd name="connsiteY3" fmla="*/ 68317 h 70940"/>
                    <a:gd name="connsiteX4" fmla="*/ 44928 w 92655"/>
                    <a:gd name="connsiteY4" fmla="*/ 63027 h 70940"/>
                    <a:gd name="connsiteX5" fmla="*/ 1610 w 92655"/>
                    <a:gd name="connsiteY5" fmla="*/ 56842 h 70940"/>
                    <a:gd name="connsiteX6" fmla="*/ 62061 w 92655"/>
                    <a:gd name="connsiteY6" fmla="*/ 3466 h 70940"/>
                    <a:gd name="connsiteX7" fmla="*/ 73681 w 92655"/>
                    <a:gd name="connsiteY7" fmla="*/ 15665 h 70940"/>
                    <a:gd name="connsiteX0" fmla="*/ 73681 w 92655"/>
                    <a:gd name="connsiteY0" fmla="*/ 15482 h 70757"/>
                    <a:gd name="connsiteX1" fmla="*/ 85154 w 92655"/>
                    <a:gd name="connsiteY1" fmla="*/ 24974 h 70757"/>
                    <a:gd name="connsiteX2" fmla="*/ 92266 w 92655"/>
                    <a:gd name="connsiteY2" fmla="*/ 53548 h 70757"/>
                    <a:gd name="connsiteX3" fmla="*/ 81173 w 92655"/>
                    <a:gd name="connsiteY3" fmla="*/ 68134 h 70757"/>
                    <a:gd name="connsiteX4" fmla="*/ 44928 w 92655"/>
                    <a:gd name="connsiteY4" fmla="*/ 62844 h 70757"/>
                    <a:gd name="connsiteX5" fmla="*/ 1610 w 92655"/>
                    <a:gd name="connsiteY5" fmla="*/ 56659 h 70757"/>
                    <a:gd name="connsiteX6" fmla="*/ 62061 w 92655"/>
                    <a:gd name="connsiteY6" fmla="*/ 3283 h 70757"/>
                    <a:gd name="connsiteX7" fmla="*/ 73681 w 92655"/>
                    <a:gd name="connsiteY7" fmla="*/ 15482 h 70757"/>
                    <a:gd name="connsiteX0" fmla="*/ 73681 w 92451"/>
                    <a:gd name="connsiteY0" fmla="*/ 15482 h 66760"/>
                    <a:gd name="connsiteX1" fmla="*/ 85154 w 92451"/>
                    <a:gd name="connsiteY1" fmla="*/ 24974 h 66760"/>
                    <a:gd name="connsiteX2" fmla="*/ 92266 w 92451"/>
                    <a:gd name="connsiteY2" fmla="*/ 53548 h 66760"/>
                    <a:gd name="connsiteX3" fmla="*/ 69920 w 92451"/>
                    <a:gd name="connsiteY3" fmla="*/ 63273 h 66760"/>
                    <a:gd name="connsiteX4" fmla="*/ 44928 w 92451"/>
                    <a:gd name="connsiteY4" fmla="*/ 62844 h 66760"/>
                    <a:gd name="connsiteX5" fmla="*/ 1610 w 92451"/>
                    <a:gd name="connsiteY5" fmla="*/ 56659 h 66760"/>
                    <a:gd name="connsiteX6" fmla="*/ 62061 w 92451"/>
                    <a:gd name="connsiteY6" fmla="*/ 3283 h 66760"/>
                    <a:gd name="connsiteX7" fmla="*/ 73681 w 92451"/>
                    <a:gd name="connsiteY7" fmla="*/ 15482 h 66760"/>
                    <a:gd name="connsiteX0" fmla="*/ 68210 w 86980"/>
                    <a:gd name="connsiteY0" fmla="*/ 15482 h 66698"/>
                    <a:gd name="connsiteX1" fmla="*/ 79683 w 86980"/>
                    <a:gd name="connsiteY1" fmla="*/ 24974 h 66698"/>
                    <a:gd name="connsiteX2" fmla="*/ 86795 w 86980"/>
                    <a:gd name="connsiteY2" fmla="*/ 53548 h 66698"/>
                    <a:gd name="connsiteX3" fmla="*/ 64449 w 86980"/>
                    <a:gd name="connsiteY3" fmla="*/ 63273 h 66698"/>
                    <a:gd name="connsiteX4" fmla="*/ 39457 w 86980"/>
                    <a:gd name="connsiteY4" fmla="*/ 62844 h 66698"/>
                    <a:gd name="connsiteX5" fmla="*/ 1766 w 86980"/>
                    <a:gd name="connsiteY5" fmla="*/ 58279 h 66698"/>
                    <a:gd name="connsiteX6" fmla="*/ 56590 w 86980"/>
                    <a:gd name="connsiteY6" fmla="*/ 3283 h 66698"/>
                    <a:gd name="connsiteX7" fmla="*/ 68210 w 86980"/>
                    <a:gd name="connsiteY7" fmla="*/ 15482 h 66698"/>
                    <a:gd name="connsiteX0" fmla="*/ 68210 w 79716"/>
                    <a:gd name="connsiteY0" fmla="*/ 15482 h 66152"/>
                    <a:gd name="connsiteX1" fmla="*/ 79683 w 79716"/>
                    <a:gd name="connsiteY1" fmla="*/ 24974 h 66152"/>
                    <a:gd name="connsiteX2" fmla="*/ 64449 w 79716"/>
                    <a:gd name="connsiteY2" fmla="*/ 63273 h 66152"/>
                    <a:gd name="connsiteX3" fmla="*/ 39457 w 79716"/>
                    <a:gd name="connsiteY3" fmla="*/ 62844 h 66152"/>
                    <a:gd name="connsiteX4" fmla="*/ 1766 w 79716"/>
                    <a:gd name="connsiteY4" fmla="*/ 58279 h 66152"/>
                    <a:gd name="connsiteX5" fmla="*/ 56590 w 79716"/>
                    <a:gd name="connsiteY5" fmla="*/ 3283 h 66152"/>
                    <a:gd name="connsiteX6" fmla="*/ 68210 w 79716"/>
                    <a:gd name="connsiteY6" fmla="*/ 15482 h 66152"/>
                    <a:gd name="connsiteX0" fmla="*/ 66664 w 78170"/>
                    <a:gd name="connsiteY0" fmla="*/ 15482 h 66152"/>
                    <a:gd name="connsiteX1" fmla="*/ 78137 w 78170"/>
                    <a:gd name="connsiteY1" fmla="*/ 24974 h 66152"/>
                    <a:gd name="connsiteX2" fmla="*/ 62903 w 78170"/>
                    <a:gd name="connsiteY2" fmla="*/ 63273 h 66152"/>
                    <a:gd name="connsiteX3" fmla="*/ 37911 w 78170"/>
                    <a:gd name="connsiteY3" fmla="*/ 62844 h 66152"/>
                    <a:gd name="connsiteX4" fmla="*/ 220 w 78170"/>
                    <a:gd name="connsiteY4" fmla="*/ 58279 h 66152"/>
                    <a:gd name="connsiteX5" fmla="*/ 26588 w 78170"/>
                    <a:gd name="connsiteY5" fmla="*/ 29267 h 66152"/>
                    <a:gd name="connsiteX6" fmla="*/ 55044 w 78170"/>
                    <a:gd name="connsiteY6" fmla="*/ 3283 h 66152"/>
                    <a:gd name="connsiteX7" fmla="*/ 66664 w 78170"/>
                    <a:gd name="connsiteY7" fmla="*/ 15482 h 66152"/>
                    <a:gd name="connsiteX0" fmla="*/ 55638 w 67144"/>
                    <a:gd name="connsiteY0" fmla="*/ 15482 h 66347"/>
                    <a:gd name="connsiteX1" fmla="*/ 67111 w 67144"/>
                    <a:gd name="connsiteY1" fmla="*/ 24974 h 66347"/>
                    <a:gd name="connsiteX2" fmla="*/ 51877 w 67144"/>
                    <a:gd name="connsiteY2" fmla="*/ 63273 h 66347"/>
                    <a:gd name="connsiteX3" fmla="*/ 26885 w 67144"/>
                    <a:gd name="connsiteY3" fmla="*/ 62844 h 66347"/>
                    <a:gd name="connsiteX4" fmla="*/ 448 w 67144"/>
                    <a:gd name="connsiteY4" fmla="*/ 53418 h 66347"/>
                    <a:gd name="connsiteX5" fmla="*/ 15562 w 67144"/>
                    <a:gd name="connsiteY5" fmla="*/ 29267 h 66347"/>
                    <a:gd name="connsiteX6" fmla="*/ 44018 w 67144"/>
                    <a:gd name="connsiteY6" fmla="*/ 3283 h 66347"/>
                    <a:gd name="connsiteX7" fmla="*/ 55638 w 67144"/>
                    <a:gd name="connsiteY7" fmla="*/ 15482 h 66347"/>
                    <a:gd name="connsiteX0" fmla="*/ 55638 w 67131"/>
                    <a:gd name="connsiteY0" fmla="*/ 15482 h 76183"/>
                    <a:gd name="connsiteX1" fmla="*/ 67111 w 67131"/>
                    <a:gd name="connsiteY1" fmla="*/ 24974 h 76183"/>
                    <a:gd name="connsiteX2" fmla="*/ 57504 w 67131"/>
                    <a:gd name="connsiteY2" fmla="*/ 74616 h 76183"/>
                    <a:gd name="connsiteX3" fmla="*/ 26885 w 67131"/>
                    <a:gd name="connsiteY3" fmla="*/ 62844 h 76183"/>
                    <a:gd name="connsiteX4" fmla="*/ 448 w 67131"/>
                    <a:gd name="connsiteY4" fmla="*/ 53418 h 76183"/>
                    <a:gd name="connsiteX5" fmla="*/ 15562 w 67131"/>
                    <a:gd name="connsiteY5" fmla="*/ 29267 h 76183"/>
                    <a:gd name="connsiteX6" fmla="*/ 44018 w 67131"/>
                    <a:gd name="connsiteY6" fmla="*/ 3283 h 76183"/>
                    <a:gd name="connsiteX7" fmla="*/ 55638 w 67131"/>
                    <a:gd name="connsiteY7" fmla="*/ 15482 h 76183"/>
                    <a:gd name="connsiteX0" fmla="*/ 55638 w 67131"/>
                    <a:gd name="connsiteY0" fmla="*/ 15482 h 79792"/>
                    <a:gd name="connsiteX1" fmla="*/ 67111 w 67131"/>
                    <a:gd name="connsiteY1" fmla="*/ 24974 h 79792"/>
                    <a:gd name="connsiteX2" fmla="*/ 57504 w 67131"/>
                    <a:gd name="connsiteY2" fmla="*/ 74616 h 79792"/>
                    <a:gd name="connsiteX3" fmla="*/ 25009 w 67131"/>
                    <a:gd name="connsiteY3" fmla="*/ 77428 h 79792"/>
                    <a:gd name="connsiteX4" fmla="*/ 448 w 67131"/>
                    <a:gd name="connsiteY4" fmla="*/ 53418 h 79792"/>
                    <a:gd name="connsiteX5" fmla="*/ 15562 w 67131"/>
                    <a:gd name="connsiteY5" fmla="*/ 29267 h 79792"/>
                    <a:gd name="connsiteX6" fmla="*/ 44018 w 67131"/>
                    <a:gd name="connsiteY6" fmla="*/ 3283 h 79792"/>
                    <a:gd name="connsiteX7" fmla="*/ 55638 w 67131"/>
                    <a:gd name="connsiteY7" fmla="*/ 15482 h 79792"/>
                    <a:gd name="connsiteX0" fmla="*/ 55638 w 112185"/>
                    <a:gd name="connsiteY0" fmla="*/ 15482 h 79477"/>
                    <a:gd name="connsiteX1" fmla="*/ 67111 w 112185"/>
                    <a:gd name="connsiteY1" fmla="*/ 24974 h 79477"/>
                    <a:gd name="connsiteX2" fmla="*/ 112135 w 112185"/>
                    <a:gd name="connsiteY2" fmla="*/ 42705 h 79477"/>
                    <a:gd name="connsiteX3" fmla="*/ 57504 w 112185"/>
                    <a:gd name="connsiteY3" fmla="*/ 74616 h 79477"/>
                    <a:gd name="connsiteX4" fmla="*/ 25009 w 112185"/>
                    <a:gd name="connsiteY4" fmla="*/ 77428 h 79477"/>
                    <a:gd name="connsiteX5" fmla="*/ 448 w 112185"/>
                    <a:gd name="connsiteY5" fmla="*/ 53418 h 79477"/>
                    <a:gd name="connsiteX6" fmla="*/ 15562 w 112185"/>
                    <a:gd name="connsiteY6" fmla="*/ 29267 h 79477"/>
                    <a:gd name="connsiteX7" fmla="*/ 44018 w 112185"/>
                    <a:gd name="connsiteY7" fmla="*/ 3283 h 79477"/>
                    <a:gd name="connsiteX8" fmla="*/ 55638 w 112185"/>
                    <a:gd name="connsiteY8" fmla="*/ 15482 h 79477"/>
                    <a:gd name="connsiteX0" fmla="*/ 55638 w 290326"/>
                    <a:gd name="connsiteY0" fmla="*/ 15482 h 79477"/>
                    <a:gd name="connsiteX1" fmla="*/ 67111 w 290326"/>
                    <a:gd name="connsiteY1" fmla="*/ 24974 h 79477"/>
                    <a:gd name="connsiteX2" fmla="*/ 290316 w 290326"/>
                    <a:gd name="connsiteY2" fmla="*/ 34603 h 79477"/>
                    <a:gd name="connsiteX3" fmla="*/ 57504 w 290326"/>
                    <a:gd name="connsiteY3" fmla="*/ 74616 h 79477"/>
                    <a:gd name="connsiteX4" fmla="*/ 25009 w 290326"/>
                    <a:gd name="connsiteY4" fmla="*/ 77428 h 79477"/>
                    <a:gd name="connsiteX5" fmla="*/ 448 w 290326"/>
                    <a:gd name="connsiteY5" fmla="*/ 53418 h 79477"/>
                    <a:gd name="connsiteX6" fmla="*/ 15562 w 290326"/>
                    <a:gd name="connsiteY6" fmla="*/ 29267 h 79477"/>
                    <a:gd name="connsiteX7" fmla="*/ 44018 w 290326"/>
                    <a:gd name="connsiteY7" fmla="*/ 3283 h 79477"/>
                    <a:gd name="connsiteX8" fmla="*/ 55638 w 290326"/>
                    <a:gd name="connsiteY8" fmla="*/ 15482 h 79477"/>
                    <a:gd name="connsiteX0" fmla="*/ 55638 w 296306"/>
                    <a:gd name="connsiteY0" fmla="*/ 15482 h 79264"/>
                    <a:gd name="connsiteX1" fmla="*/ 67111 w 296306"/>
                    <a:gd name="connsiteY1" fmla="*/ 24974 h 79264"/>
                    <a:gd name="connsiteX2" fmla="*/ 290316 w 296306"/>
                    <a:gd name="connsiteY2" fmla="*/ 34603 h 79264"/>
                    <a:gd name="connsiteX3" fmla="*/ 219043 w 296306"/>
                    <a:gd name="connsiteY3" fmla="*/ 62151 h 79264"/>
                    <a:gd name="connsiteX4" fmla="*/ 57504 w 296306"/>
                    <a:gd name="connsiteY4" fmla="*/ 74616 h 79264"/>
                    <a:gd name="connsiteX5" fmla="*/ 25009 w 296306"/>
                    <a:gd name="connsiteY5" fmla="*/ 77428 h 79264"/>
                    <a:gd name="connsiteX6" fmla="*/ 448 w 296306"/>
                    <a:gd name="connsiteY6" fmla="*/ 53418 h 79264"/>
                    <a:gd name="connsiteX7" fmla="*/ 15562 w 296306"/>
                    <a:gd name="connsiteY7" fmla="*/ 29267 h 79264"/>
                    <a:gd name="connsiteX8" fmla="*/ 44018 w 296306"/>
                    <a:gd name="connsiteY8" fmla="*/ 3283 h 79264"/>
                    <a:gd name="connsiteX9" fmla="*/ 55638 w 296306"/>
                    <a:gd name="connsiteY9" fmla="*/ 15482 h 79264"/>
                    <a:gd name="connsiteX0" fmla="*/ 55638 w 295294"/>
                    <a:gd name="connsiteY0" fmla="*/ 15482 h 78685"/>
                    <a:gd name="connsiteX1" fmla="*/ 67111 w 295294"/>
                    <a:gd name="connsiteY1" fmla="*/ 24974 h 78685"/>
                    <a:gd name="connsiteX2" fmla="*/ 290316 w 295294"/>
                    <a:gd name="connsiteY2" fmla="*/ 34603 h 78685"/>
                    <a:gd name="connsiteX3" fmla="*/ 219043 w 295294"/>
                    <a:gd name="connsiteY3" fmla="*/ 62151 h 78685"/>
                    <a:gd name="connsiteX4" fmla="*/ 159024 w 295294"/>
                    <a:gd name="connsiteY4" fmla="*/ 52428 h 78685"/>
                    <a:gd name="connsiteX5" fmla="*/ 57504 w 295294"/>
                    <a:gd name="connsiteY5" fmla="*/ 74616 h 78685"/>
                    <a:gd name="connsiteX6" fmla="*/ 25009 w 295294"/>
                    <a:gd name="connsiteY6" fmla="*/ 77428 h 78685"/>
                    <a:gd name="connsiteX7" fmla="*/ 448 w 295294"/>
                    <a:gd name="connsiteY7" fmla="*/ 53418 h 78685"/>
                    <a:gd name="connsiteX8" fmla="*/ 15562 w 295294"/>
                    <a:gd name="connsiteY8" fmla="*/ 29267 h 78685"/>
                    <a:gd name="connsiteX9" fmla="*/ 44018 w 295294"/>
                    <a:gd name="connsiteY9" fmla="*/ 3283 h 78685"/>
                    <a:gd name="connsiteX10" fmla="*/ 55638 w 295294"/>
                    <a:gd name="connsiteY10" fmla="*/ 15482 h 78685"/>
                    <a:gd name="connsiteX0" fmla="*/ 55638 w 290321"/>
                    <a:gd name="connsiteY0" fmla="*/ 15482 h 78685"/>
                    <a:gd name="connsiteX1" fmla="*/ 67111 w 290321"/>
                    <a:gd name="connsiteY1" fmla="*/ 24974 h 78685"/>
                    <a:gd name="connsiteX2" fmla="*/ 222794 w 290321"/>
                    <a:gd name="connsiteY2" fmla="*/ 21640 h 78685"/>
                    <a:gd name="connsiteX3" fmla="*/ 290316 w 290321"/>
                    <a:gd name="connsiteY3" fmla="*/ 34603 h 78685"/>
                    <a:gd name="connsiteX4" fmla="*/ 219043 w 290321"/>
                    <a:gd name="connsiteY4" fmla="*/ 62151 h 78685"/>
                    <a:gd name="connsiteX5" fmla="*/ 159024 w 290321"/>
                    <a:gd name="connsiteY5" fmla="*/ 52428 h 78685"/>
                    <a:gd name="connsiteX6" fmla="*/ 57504 w 290321"/>
                    <a:gd name="connsiteY6" fmla="*/ 74616 h 78685"/>
                    <a:gd name="connsiteX7" fmla="*/ 25009 w 290321"/>
                    <a:gd name="connsiteY7" fmla="*/ 77428 h 78685"/>
                    <a:gd name="connsiteX8" fmla="*/ 448 w 290321"/>
                    <a:gd name="connsiteY8" fmla="*/ 53418 h 78685"/>
                    <a:gd name="connsiteX9" fmla="*/ 15562 w 290321"/>
                    <a:gd name="connsiteY9" fmla="*/ 29267 h 78685"/>
                    <a:gd name="connsiteX10" fmla="*/ 44018 w 290321"/>
                    <a:gd name="connsiteY10" fmla="*/ 3283 h 78685"/>
                    <a:gd name="connsiteX11" fmla="*/ 55638 w 290321"/>
                    <a:gd name="connsiteY11" fmla="*/ 15482 h 78685"/>
                    <a:gd name="connsiteX0" fmla="*/ 55638 w 290321"/>
                    <a:gd name="connsiteY0" fmla="*/ 15482 h 78685"/>
                    <a:gd name="connsiteX1" fmla="*/ 67111 w 290321"/>
                    <a:gd name="connsiteY1" fmla="*/ 24974 h 78685"/>
                    <a:gd name="connsiteX2" fmla="*/ 162776 w 290321"/>
                    <a:gd name="connsiteY2" fmla="*/ 32984 h 78685"/>
                    <a:gd name="connsiteX3" fmla="*/ 222794 w 290321"/>
                    <a:gd name="connsiteY3" fmla="*/ 21640 h 78685"/>
                    <a:gd name="connsiteX4" fmla="*/ 290316 w 290321"/>
                    <a:gd name="connsiteY4" fmla="*/ 34603 h 78685"/>
                    <a:gd name="connsiteX5" fmla="*/ 219043 w 290321"/>
                    <a:gd name="connsiteY5" fmla="*/ 62151 h 78685"/>
                    <a:gd name="connsiteX6" fmla="*/ 159024 w 290321"/>
                    <a:gd name="connsiteY6" fmla="*/ 52428 h 78685"/>
                    <a:gd name="connsiteX7" fmla="*/ 57504 w 290321"/>
                    <a:gd name="connsiteY7" fmla="*/ 74616 h 78685"/>
                    <a:gd name="connsiteX8" fmla="*/ 25009 w 290321"/>
                    <a:gd name="connsiteY8" fmla="*/ 77428 h 78685"/>
                    <a:gd name="connsiteX9" fmla="*/ 448 w 290321"/>
                    <a:gd name="connsiteY9" fmla="*/ 53418 h 78685"/>
                    <a:gd name="connsiteX10" fmla="*/ 15562 w 290321"/>
                    <a:gd name="connsiteY10" fmla="*/ 29267 h 78685"/>
                    <a:gd name="connsiteX11" fmla="*/ 44018 w 290321"/>
                    <a:gd name="connsiteY11" fmla="*/ 3283 h 78685"/>
                    <a:gd name="connsiteX12" fmla="*/ 55638 w 290321"/>
                    <a:gd name="connsiteY12" fmla="*/ 15482 h 78685"/>
                    <a:gd name="connsiteX0" fmla="*/ 55638 w 290321"/>
                    <a:gd name="connsiteY0" fmla="*/ 15482 h 78685"/>
                    <a:gd name="connsiteX1" fmla="*/ 67111 w 290321"/>
                    <a:gd name="connsiteY1" fmla="*/ 24974 h 78685"/>
                    <a:gd name="connsiteX2" fmla="*/ 80250 w 290321"/>
                    <a:gd name="connsiteY2" fmla="*/ 49188 h 78685"/>
                    <a:gd name="connsiteX3" fmla="*/ 162776 w 290321"/>
                    <a:gd name="connsiteY3" fmla="*/ 32984 h 78685"/>
                    <a:gd name="connsiteX4" fmla="*/ 222794 w 290321"/>
                    <a:gd name="connsiteY4" fmla="*/ 21640 h 78685"/>
                    <a:gd name="connsiteX5" fmla="*/ 290316 w 290321"/>
                    <a:gd name="connsiteY5" fmla="*/ 34603 h 78685"/>
                    <a:gd name="connsiteX6" fmla="*/ 219043 w 290321"/>
                    <a:gd name="connsiteY6" fmla="*/ 62151 h 78685"/>
                    <a:gd name="connsiteX7" fmla="*/ 159024 w 290321"/>
                    <a:gd name="connsiteY7" fmla="*/ 52428 h 78685"/>
                    <a:gd name="connsiteX8" fmla="*/ 57504 w 290321"/>
                    <a:gd name="connsiteY8" fmla="*/ 74616 h 78685"/>
                    <a:gd name="connsiteX9" fmla="*/ 25009 w 290321"/>
                    <a:gd name="connsiteY9" fmla="*/ 77428 h 78685"/>
                    <a:gd name="connsiteX10" fmla="*/ 448 w 290321"/>
                    <a:gd name="connsiteY10" fmla="*/ 53418 h 78685"/>
                    <a:gd name="connsiteX11" fmla="*/ 15562 w 290321"/>
                    <a:gd name="connsiteY11" fmla="*/ 29267 h 78685"/>
                    <a:gd name="connsiteX12" fmla="*/ 44018 w 290321"/>
                    <a:gd name="connsiteY12" fmla="*/ 3283 h 78685"/>
                    <a:gd name="connsiteX13" fmla="*/ 55638 w 290321"/>
                    <a:gd name="connsiteY13" fmla="*/ 15482 h 78685"/>
                    <a:gd name="connsiteX0" fmla="*/ 55638 w 290321"/>
                    <a:gd name="connsiteY0" fmla="*/ 15482 h 78813"/>
                    <a:gd name="connsiteX1" fmla="*/ 67111 w 290321"/>
                    <a:gd name="connsiteY1" fmla="*/ 24974 h 78813"/>
                    <a:gd name="connsiteX2" fmla="*/ 80250 w 290321"/>
                    <a:gd name="connsiteY2" fmla="*/ 49188 h 78813"/>
                    <a:gd name="connsiteX3" fmla="*/ 162776 w 290321"/>
                    <a:gd name="connsiteY3" fmla="*/ 32984 h 78813"/>
                    <a:gd name="connsiteX4" fmla="*/ 222794 w 290321"/>
                    <a:gd name="connsiteY4" fmla="*/ 21640 h 78813"/>
                    <a:gd name="connsiteX5" fmla="*/ 290316 w 290321"/>
                    <a:gd name="connsiteY5" fmla="*/ 34603 h 78813"/>
                    <a:gd name="connsiteX6" fmla="*/ 219043 w 290321"/>
                    <a:gd name="connsiteY6" fmla="*/ 62151 h 78813"/>
                    <a:gd name="connsiteX7" fmla="*/ 159024 w 290321"/>
                    <a:gd name="connsiteY7" fmla="*/ 52428 h 78813"/>
                    <a:gd name="connsiteX8" fmla="*/ 91504 w 290321"/>
                    <a:gd name="connsiteY8" fmla="*/ 63772 h 78813"/>
                    <a:gd name="connsiteX9" fmla="*/ 57504 w 290321"/>
                    <a:gd name="connsiteY9" fmla="*/ 74616 h 78813"/>
                    <a:gd name="connsiteX10" fmla="*/ 25009 w 290321"/>
                    <a:gd name="connsiteY10" fmla="*/ 77428 h 78813"/>
                    <a:gd name="connsiteX11" fmla="*/ 448 w 290321"/>
                    <a:gd name="connsiteY11" fmla="*/ 53418 h 78813"/>
                    <a:gd name="connsiteX12" fmla="*/ 15562 w 290321"/>
                    <a:gd name="connsiteY12" fmla="*/ 29267 h 78813"/>
                    <a:gd name="connsiteX13" fmla="*/ 44018 w 290321"/>
                    <a:gd name="connsiteY13" fmla="*/ 3283 h 78813"/>
                    <a:gd name="connsiteX14" fmla="*/ 55638 w 290321"/>
                    <a:gd name="connsiteY14" fmla="*/ 15482 h 78813"/>
                    <a:gd name="connsiteX0" fmla="*/ 55638 w 292401"/>
                    <a:gd name="connsiteY0" fmla="*/ 15482 h 78813"/>
                    <a:gd name="connsiteX1" fmla="*/ 67111 w 292401"/>
                    <a:gd name="connsiteY1" fmla="*/ 24974 h 78813"/>
                    <a:gd name="connsiteX2" fmla="*/ 80250 w 292401"/>
                    <a:gd name="connsiteY2" fmla="*/ 49188 h 78813"/>
                    <a:gd name="connsiteX3" fmla="*/ 162776 w 292401"/>
                    <a:gd name="connsiteY3" fmla="*/ 32984 h 78813"/>
                    <a:gd name="connsiteX4" fmla="*/ 222794 w 292401"/>
                    <a:gd name="connsiteY4" fmla="*/ 21640 h 78813"/>
                    <a:gd name="connsiteX5" fmla="*/ 273435 w 292401"/>
                    <a:gd name="connsiteY5" fmla="*/ 16779 h 78813"/>
                    <a:gd name="connsiteX6" fmla="*/ 290316 w 292401"/>
                    <a:gd name="connsiteY6" fmla="*/ 34603 h 78813"/>
                    <a:gd name="connsiteX7" fmla="*/ 219043 w 292401"/>
                    <a:gd name="connsiteY7" fmla="*/ 62151 h 78813"/>
                    <a:gd name="connsiteX8" fmla="*/ 159024 w 292401"/>
                    <a:gd name="connsiteY8" fmla="*/ 52428 h 78813"/>
                    <a:gd name="connsiteX9" fmla="*/ 91504 w 292401"/>
                    <a:gd name="connsiteY9" fmla="*/ 63772 h 78813"/>
                    <a:gd name="connsiteX10" fmla="*/ 57504 w 292401"/>
                    <a:gd name="connsiteY10" fmla="*/ 74616 h 78813"/>
                    <a:gd name="connsiteX11" fmla="*/ 25009 w 292401"/>
                    <a:gd name="connsiteY11" fmla="*/ 77428 h 78813"/>
                    <a:gd name="connsiteX12" fmla="*/ 448 w 292401"/>
                    <a:gd name="connsiteY12" fmla="*/ 53418 h 78813"/>
                    <a:gd name="connsiteX13" fmla="*/ 15562 w 292401"/>
                    <a:gd name="connsiteY13" fmla="*/ 29267 h 78813"/>
                    <a:gd name="connsiteX14" fmla="*/ 44018 w 292401"/>
                    <a:gd name="connsiteY14" fmla="*/ 3283 h 78813"/>
                    <a:gd name="connsiteX15" fmla="*/ 55638 w 292401"/>
                    <a:gd name="connsiteY15" fmla="*/ 15482 h 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2401" h="78813">
                      <a:moveTo>
                        <a:pt x="55638" y="15482"/>
                      </a:moveTo>
                      <a:cubicBezTo>
                        <a:pt x="59487" y="19097"/>
                        <a:pt x="63009" y="19356"/>
                        <a:pt x="67111" y="24974"/>
                      </a:cubicBezTo>
                      <a:cubicBezTo>
                        <a:pt x="71213" y="30592"/>
                        <a:pt x="64306" y="47853"/>
                        <a:pt x="80250" y="49188"/>
                      </a:cubicBezTo>
                      <a:cubicBezTo>
                        <a:pt x="96194" y="50523"/>
                        <a:pt x="142770" y="34064"/>
                        <a:pt x="162776" y="32984"/>
                      </a:cubicBezTo>
                      <a:cubicBezTo>
                        <a:pt x="182782" y="31904"/>
                        <a:pt x="206226" y="22450"/>
                        <a:pt x="222794" y="21640"/>
                      </a:cubicBezTo>
                      <a:cubicBezTo>
                        <a:pt x="239362" y="20830"/>
                        <a:pt x="262181" y="14618"/>
                        <a:pt x="273435" y="16779"/>
                      </a:cubicBezTo>
                      <a:cubicBezTo>
                        <a:pt x="284689" y="18940"/>
                        <a:pt x="297506" y="28932"/>
                        <a:pt x="290316" y="34603"/>
                      </a:cubicBezTo>
                      <a:cubicBezTo>
                        <a:pt x="283126" y="40274"/>
                        <a:pt x="240925" y="56479"/>
                        <a:pt x="219043" y="62151"/>
                      </a:cubicBezTo>
                      <a:cubicBezTo>
                        <a:pt x="197161" y="67823"/>
                        <a:pt x="177780" y="52158"/>
                        <a:pt x="159024" y="52428"/>
                      </a:cubicBezTo>
                      <a:cubicBezTo>
                        <a:pt x="140268" y="52698"/>
                        <a:pt x="108424" y="60074"/>
                        <a:pt x="91504" y="63772"/>
                      </a:cubicBezTo>
                      <a:cubicBezTo>
                        <a:pt x="74584" y="67470"/>
                        <a:pt x="71087" y="72340"/>
                        <a:pt x="57504" y="74616"/>
                      </a:cubicBezTo>
                      <a:cubicBezTo>
                        <a:pt x="43921" y="76892"/>
                        <a:pt x="34518" y="80961"/>
                        <a:pt x="25009" y="77428"/>
                      </a:cubicBezTo>
                      <a:cubicBezTo>
                        <a:pt x="15500" y="73895"/>
                        <a:pt x="2961" y="60635"/>
                        <a:pt x="448" y="53418"/>
                      </a:cubicBezTo>
                      <a:cubicBezTo>
                        <a:pt x="-2065" y="46202"/>
                        <a:pt x="6425" y="38433"/>
                        <a:pt x="15562" y="29267"/>
                      </a:cubicBezTo>
                      <a:cubicBezTo>
                        <a:pt x="24699" y="20101"/>
                        <a:pt x="36713" y="3960"/>
                        <a:pt x="44018" y="3283"/>
                      </a:cubicBezTo>
                      <a:cubicBezTo>
                        <a:pt x="43621" y="-7631"/>
                        <a:pt x="51789" y="11867"/>
                        <a:pt x="55638" y="15482"/>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42" name="Oval 5"/>
                <p:cNvSpPr/>
                <p:nvPr/>
              </p:nvSpPr>
              <p:spPr>
                <a:xfrm>
                  <a:off x="1405202" y="4322315"/>
                  <a:ext cx="394760" cy="303408"/>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154111"/>
                    <a:gd name="connsiteX1" fmla="*/ 67345 w 97058"/>
                    <a:gd name="connsiteY1" fmla="*/ 981 h 154111"/>
                    <a:gd name="connsiteX2" fmla="*/ 81334 w 97058"/>
                    <a:gd name="connsiteY2" fmla="*/ 76229 h 154111"/>
                    <a:gd name="connsiteX3" fmla="*/ 97053 w 97058"/>
                    <a:gd name="connsiteY3" fmla="*/ 100857 h 154111"/>
                    <a:gd name="connsiteX4" fmla="*/ 84340 w 97058"/>
                    <a:gd name="connsiteY4" fmla="*/ 144612 h 154111"/>
                    <a:gd name="connsiteX5" fmla="*/ 44854 w 97058"/>
                    <a:gd name="connsiteY5" fmla="*/ 153906 h 154111"/>
                    <a:gd name="connsiteX6" fmla="*/ 1536 w 97058"/>
                    <a:gd name="connsiteY6" fmla="*/ 147721 h 154111"/>
                    <a:gd name="connsiteX7" fmla="*/ 47838 w 97058"/>
                    <a:gd name="connsiteY7" fmla="*/ 87864 h 154111"/>
                    <a:gd name="connsiteX8" fmla="*/ 63974 w 97058"/>
                    <a:gd name="connsiteY8" fmla="*/ 36864 h 154111"/>
                    <a:gd name="connsiteX0" fmla="*/ 63974 w 92201"/>
                    <a:gd name="connsiteY0" fmla="*/ 36864 h 154111"/>
                    <a:gd name="connsiteX1" fmla="*/ 67345 w 92201"/>
                    <a:gd name="connsiteY1" fmla="*/ 981 h 154111"/>
                    <a:gd name="connsiteX2" fmla="*/ 81334 w 92201"/>
                    <a:gd name="connsiteY2" fmla="*/ 76229 h 154111"/>
                    <a:gd name="connsiteX3" fmla="*/ 92192 w 92201"/>
                    <a:gd name="connsiteY3" fmla="*/ 144610 h 154111"/>
                    <a:gd name="connsiteX4" fmla="*/ 84340 w 92201"/>
                    <a:gd name="connsiteY4" fmla="*/ 144612 h 154111"/>
                    <a:gd name="connsiteX5" fmla="*/ 44854 w 92201"/>
                    <a:gd name="connsiteY5" fmla="*/ 153906 h 154111"/>
                    <a:gd name="connsiteX6" fmla="*/ 1536 w 92201"/>
                    <a:gd name="connsiteY6" fmla="*/ 147721 h 154111"/>
                    <a:gd name="connsiteX7" fmla="*/ 47838 w 92201"/>
                    <a:gd name="connsiteY7" fmla="*/ 87864 h 154111"/>
                    <a:gd name="connsiteX8" fmla="*/ 63974 w 92201"/>
                    <a:gd name="connsiteY8" fmla="*/ 36864 h 154111"/>
                    <a:gd name="connsiteX0" fmla="*/ 63974 w 92201"/>
                    <a:gd name="connsiteY0" fmla="*/ 36864 h 161819"/>
                    <a:gd name="connsiteX1" fmla="*/ 67345 w 92201"/>
                    <a:gd name="connsiteY1" fmla="*/ 981 h 161819"/>
                    <a:gd name="connsiteX2" fmla="*/ 81334 w 92201"/>
                    <a:gd name="connsiteY2" fmla="*/ 76229 h 161819"/>
                    <a:gd name="connsiteX3" fmla="*/ 92192 w 92201"/>
                    <a:gd name="connsiteY3" fmla="*/ 144610 h 161819"/>
                    <a:gd name="connsiteX4" fmla="*/ 81099 w 92201"/>
                    <a:gd name="connsiteY4" fmla="*/ 159196 h 161819"/>
                    <a:gd name="connsiteX5" fmla="*/ 44854 w 92201"/>
                    <a:gd name="connsiteY5" fmla="*/ 153906 h 161819"/>
                    <a:gd name="connsiteX6" fmla="*/ 1536 w 92201"/>
                    <a:gd name="connsiteY6" fmla="*/ 147721 h 161819"/>
                    <a:gd name="connsiteX7" fmla="*/ 47838 w 92201"/>
                    <a:gd name="connsiteY7" fmla="*/ 87864 h 161819"/>
                    <a:gd name="connsiteX8" fmla="*/ 63974 w 92201"/>
                    <a:gd name="connsiteY8" fmla="*/ 36864 h 161819"/>
                    <a:gd name="connsiteX0" fmla="*/ 63974 w 92581"/>
                    <a:gd name="connsiteY0" fmla="*/ 40488 h 165443"/>
                    <a:gd name="connsiteX1" fmla="*/ 67345 w 92581"/>
                    <a:gd name="connsiteY1" fmla="*/ 4605 h 165443"/>
                    <a:gd name="connsiteX2" fmla="*/ 92192 w 92581"/>
                    <a:gd name="connsiteY2" fmla="*/ 148234 h 165443"/>
                    <a:gd name="connsiteX3" fmla="*/ 81099 w 92581"/>
                    <a:gd name="connsiteY3" fmla="*/ 162820 h 165443"/>
                    <a:gd name="connsiteX4" fmla="*/ 44854 w 92581"/>
                    <a:gd name="connsiteY4" fmla="*/ 157530 h 165443"/>
                    <a:gd name="connsiteX5" fmla="*/ 1536 w 92581"/>
                    <a:gd name="connsiteY5" fmla="*/ 151345 h 165443"/>
                    <a:gd name="connsiteX6" fmla="*/ 47838 w 92581"/>
                    <a:gd name="connsiteY6" fmla="*/ 91488 h 165443"/>
                    <a:gd name="connsiteX7" fmla="*/ 63974 w 92581"/>
                    <a:gd name="connsiteY7" fmla="*/ 40488 h 165443"/>
                    <a:gd name="connsiteX0" fmla="*/ 63974 w 92581"/>
                    <a:gd name="connsiteY0" fmla="*/ 589 h 125544"/>
                    <a:gd name="connsiteX1" fmla="*/ 73827 w 92581"/>
                    <a:gd name="connsiteY1" fmla="*/ 89483 h 125544"/>
                    <a:gd name="connsiteX2" fmla="*/ 92192 w 92581"/>
                    <a:gd name="connsiteY2" fmla="*/ 108335 h 125544"/>
                    <a:gd name="connsiteX3" fmla="*/ 81099 w 92581"/>
                    <a:gd name="connsiteY3" fmla="*/ 122921 h 125544"/>
                    <a:gd name="connsiteX4" fmla="*/ 44854 w 92581"/>
                    <a:gd name="connsiteY4" fmla="*/ 117631 h 125544"/>
                    <a:gd name="connsiteX5" fmla="*/ 1536 w 92581"/>
                    <a:gd name="connsiteY5" fmla="*/ 111446 h 125544"/>
                    <a:gd name="connsiteX6" fmla="*/ 47838 w 92581"/>
                    <a:gd name="connsiteY6" fmla="*/ 51589 h 125544"/>
                    <a:gd name="connsiteX7" fmla="*/ 63974 w 92581"/>
                    <a:gd name="connsiteY7" fmla="*/ 589 h 125544"/>
                    <a:gd name="connsiteX0" fmla="*/ 62354 w 92581"/>
                    <a:gd name="connsiteY0" fmla="*/ 33680 h 75991"/>
                    <a:gd name="connsiteX1" fmla="*/ 73827 w 92581"/>
                    <a:gd name="connsiteY1" fmla="*/ 39930 h 75991"/>
                    <a:gd name="connsiteX2" fmla="*/ 92192 w 92581"/>
                    <a:gd name="connsiteY2" fmla="*/ 58782 h 75991"/>
                    <a:gd name="connsiteX3" fmla="*/ 81099 w 92581"/>
                    <a:gd name="connsiteY3" fmla="*/ 73368 h 75991"/>
                    <a:gd name="connsiteX4" fmla="*/ 44854 w 92581"/>
                    <a:gd name="connsiteY4" fmla="*/ 68078 h 75991"/>
                    <a:gd name="connsiteX5" fmla="*/ 1536 w 92581"/>
                    <a:gd name="connsiteY5" fmla="*/ 61893 h 75991"/>
                    <a:gd name="connsiteX6" fmla="*/ 47838 w 92581"/>
                    <a:gd name="connsiteY6" fmla="*/ 2036 h 75991"/>
                    <a:gd name="connsiteX7" fmla="*/ 62354 w 92581"/>
                    <a:gd name="connsiteY7" fmla="*/ 33680 h 75991"/>
                    <a:gd name="connsiteX0" fmla="*/ 62519 w 92746"/>
                    <a:gd name="connsiteY0" fmla="*/ 7032 h 49343"/>
                    <a:gd name="connsiteX1" fmla="*/ 73992 w 92746"/>
                    <a:gd name="connsiteY1" fmla="*/ 13282 h 49343"/>
                    <a:gd name="connsiteX2" fmla="*/ 92357 w 92746"/>
                    <a:gd name="connsiteY2" fmla="*/ 32134 h 49343"/>
                    <a:gd name="connsiteX3" fmla="*/ 81264 w 92746"/>
                    <a:gd name="connsiteY3" fmla="*/ 46720 h 49343"/>
                    <a:gd name="connsiteX4" fmla="*/ 45019 w 92746"/>
                    <a:gd name="connsiteY4" fmla="*/ 41430 h 49343"/>
                    <a:gd name="connsiteX5" fmla="*/ 1701 w 92746"/>
                    <a:gd name="connsiteY5" fmla="*/ 35245 h 49343"/>
                    <a:gd name="connsiteX6" fmla="*/ 41521 w 92746"/>
                    <a:gd name="connsiteY6" fmla="*/ 4556 h 49343"/>
                    <a:gd name="connsiteX7" fmla="*/ 62519 w 92746"/>
                    <a:gd name="connsiteY7" fmla="*/ 7032 h 49343"/>
                    <a:gd name="connsiteX0" fmla="*/ 63190 w 93417"/>
                    <a:gd name="connsiteY0" fmla="*/ 7032 h 49343"/>
                    <a:gd name="connsiteX1" fmla="*/ 74663 w 93417"/>
                    <a:gd name="connsiteY1" fmla="*/ 13282 h 49343"/>
                    <a:gd name="connsiteX2" fmla="*/ 93028 w 93417"/>
                    <a:gd name="connsiteY2" fmla="*/ 32134 h 49343"/>
                    <a:gd name="connsiteX3" fmla="*/ 81935 w 93417"/>
                    <a:gd name="connsiteY3" fmla="*/ 46720 h 49343"/>
                    <a:gd name="connsiteX4" fmla="*/ 45690 w 93417"/>
                    <a:gd name="connsiteY4" fmla="*/ 41430 h 49343"/>
                    <a:gd name="connsiteX5" fmla="*/ 2372 w 93417"/>
                    <a:gd name="connsiteY5" fmla="*/ 35245 h 49343"/>
                    <a:gd name="connsiteX6" fmla="*/ 42192 w 93417"/>
                    <a:gd name="connsiteY6" fmla="*/ 4556 h 49343"/>
                    <a:gd name="connsiteX7" fmla="*/ 63190 w 93417"/>
                    <a:gd name="connsiteY7" fmla="*/ 7032 h 49343"/>
                    <a:gd name="connsiteX0" fmla="*/ 62428 w 92655"/>
                    <a:gd name="connsiteY0" fmla="*/ 27483 h 69794"/>
                    <a:gd name="connsiteX1" fmla="*/ 73901 w 92655"/>
                    <a:gd name="connsiteY1" fmla="*/ 33733 h 69794"/>
                    <a:gd name="connsiteX2" fmla="*/ 92266 w 92655"/>
                    <a:gd name="connsiteY2" fmla="*/ 52585 h 69794"/>
                    <a:gd name="connsiteX3" fmla="*/ 81173 w 92655"/>
                    <a:gd name="connsiteY3" fmla="*/ 67171 h 69794"/>
                    <a:gd name="connsiteX4" fmla="*/ 44928 w 92655"/>
                    <a:gd name="connsiteY4" fmla="*/ 61881 h 69794"/>
                    <a:gd name="connsiteX5" fmla="*/ 1610 w 92655"/>
                    <a:gd name="connsiteY5" fmla="*/ 55696 h 69794"/>
                    <a:gd name="connsiteX6" fmla="*/ 62061 w 92655"/>
                    <a:gd name="connsiteY6" fmla="*/ 2320 h 69794"/>
                    <a:gd name="connsiteX7" fmla="*/ 62428 w 92655"/>
                    <a:gd name="connsiteY7" fmla="*/ 27483 h 69794"/>
                    <a:gd name="connsiteX0" fmla="*/ 73681 w 92655"/>
                    <a:gd name="connsiteY0" fmla="*/ 15665 h 70940"/>
                    <a:gd name="connsiteX1" fmla="*/ 73901 w 92655"/>
                    <a:gd name="connsiteY1" fmla="*/ 34879 h 70940"/>
                    <a:gd name="connsiteX2" fmla="*/ 92266 w 92655"/>
                    <a:gd name="connsiteY2" fmla="*/ 53731 h 70940"/>
                    <a:gd name="connsiteX3" fmla="*/ 81173 w 92655"/>
                    <a:gd name="connsiteY3" fmla="*/ 68317 h 70940"/>
                    <a:gd name="connsiteX4" fmla="*/ 44928 w 92655"/>
                    <a:gd name="connsiteY4" fmla="*/ 63027 h 70940"/>
                    <a:gd name="connsiteX5" fmla="*/ 1610 w 92655"/>
                    <a:gd name="connsiteY5" fmla="*/ 56842 h 70940"/>
                    <a:gd name="connsiteX6" fmla="*/ 62061 w 92655"/>
                    <a:gd name="connsiteY6" fmla="*/ 3466 h 70940"/>
                    <a:gd name="connsiteX7" fmla="*/ 73681 w 92655"/>
                    <a:gd name="connsiteY7" fmla="*/ 15665 h 70940"/>
                    <a:gd name="connsiteX0" fmla="*/ 73681 w 92655"/>
                    <a:gd name="connsiteY0" fmla="*/ 15482 h 70757"/>
                    <a:gd name="connsiteX1" fmla="*/ 85154 w 92655"/>
                    <a:gd name="connsiteY1" fmla="*/ 24974 h 70757"/>
                    <a:gd name="connsiteX2" fmla="*/ 92266 w 92655"/>
                    <a:gd name="connsiteY2" fmla="*/ 53548 h 70757"/>
                    <a:gd name="connsiteX3" fmla="*/ 81173 w 92655"/>
                    <a:gd name="connsiteY3" fmla="*/ 68134 h 70757"/>
                    <a:gd name="connsiteX4" fmla="*/ 44928 w 92655"/>
                    <a:gd name="connsiteY4" fmla="*/ 62844 h 70757"/>
                    <a:gd name="connsiteX5" fmla="*/ 1610 w 92655"/>
                    <a:gd name="connsiteY5" fmla="*/ 56659 h 70757"/>
                    <a:gd name="connsiteX6" fmla="*/ 62061 w 92655"/>
                    <a:gd name="connsiteY6" fmla="*/ 3283 h 70757"/>
                    <a:gd name="connsiteX7" fmla="*/ 73681 w 92655"/>
                    <a:gd name="connsiteY7" fmla="*/ 15482 h 70757"/>
                    <a:gd name="connsiteX0" fmla="*/ 73681 w 92451"/>
                    <a:gd name="connsiteY0" fmla="*/ 15482 h 66760"/>
                    <a:gd name="connsiteX1" fmla="*/ 85154 w 92451"/>
                    <a:gd name="connsiteY1" fmla="*/ 24974 h 66760"/>
                    <a:gd name="connsiteX2" fmla="*/ 92266 w 92451"/>
                    <a:gd name="connsiteY2" fmla="*/ 53548 h 66760"/>
                    <a:gd name="connsiteX3" fmla="*/ 69920 w 92451"/>
                    <a:gd name="connsiteY3" fmla="*/ 63273 h 66760"/>
                    <a:gd name="connsiteX4" fmla="*/ 44928 w 92451"/>
                    <a:gd name="connsiteY4" fmla="*/ 62844 h 66760"/>
                    <a:gd name="connsiteX5" fmla="*/ 1610 w 92451"/>
                    <a:gd name="connsiteY5" fmla="*/ 56659 h 66760"/>
                    <a:gd name="connsiteX6" fmla="*/ 62061 w 92451"/>
                    <a:gd name="connsiteY6" fmla="*/ 3283 h 66760"/>
                    <a:gd name="connsiteX7" fmla="*/ 73681 w 92451"/>
                    <a:gd name="connsiteY7" fmla="*/ 15482 h 66760"/>
                    <a:gd name="connsiteX0" fmla="*/ 68210 w 86980"/>
                    <a:gd name="connsiteY0" fmla="*/ 15482 h 66698"/>
                    <a:gd name="connsiteX1" fmla="*/ 79683 w 86980"/>
                    <a:gd name="connsiteY1" fmla="*/ 24974 h 66698"/>
                    <a:gd name="connsiteX2" fmla="*/ 86795 w 86980"/>
                    <a:gd name="connsiteY2" fmla="*/ 53548 h 66698"/>
                    <a:gd name="connsiteX3" fmla="*/ 64449 w 86980"/>
                    <a:gd name="connsiteY3" fmla="*/ 63273 h 66698"/>
                    <a:gd name="connsiteX4" fmla="*/ 39457 w 86980"/>
                    <a:gd name="connsiteY4" fmla="*/ 62844 h 66698"/>
                    <a:gd name="connsiteX5" fmla="*/ 1766 w 86980"/>
                    <a:gd name="connsiteY5" fmla="*/ 58279 h 66698"/>
                    <a:gd name="connsiteX6" fmla="*/ 56590 w 86980"/>
                    <a:gd name="connsiteY6" fmla="*/ 3283 h 66698"/>
                    <a:gd name="connsiteX7" fmla="*/ 68210 w 86980"/>
                    <a:gd name="connsiteY7" fmla="*/ 15482 h 66698"/>
                    <a:gd name="connsiteX0" fmla="*/ 208387 w 227157"/>
                    <a:gd name="connsiteY0" fmla="*/ 65659 h 116875"/>
                    <a:gd name="connsiteX1" fmla="*/ 219860 w 227157"/>
                    <a:gd name="connsiteY1" fmla="*/ 75151 h 116875"/>
                    <a:gd name="connsiteX2" fmla="*/ 226972 w 227157"/>
                    <a:gd name="connsiteY2" fmla="*/ 103725 h 116875"/>
                    <a:gd name="connsiteX3" fmla="*/ 204626 w 227157"/>
                    <a:gd name="connsiteY3" fmla="*/ 113450 h 116875"/>
                    <a:gd name="connsiteX4" fmla="*/ 179634 w 227157"/>
                    <a:gd name="connsiteY4" fmla="*/ 113021 h 116875"/>
                    <a:gd name="connsiteX5" fmla="*/ 141943 w 227157"/>
                    <a:gd name="connsiteY5" fmla="*/ 108456 h 116875"/>
                    <a:gd name="connsiteX6" fmla="*/ 405 w 227157"/>
                    <a:gd name="connsiteY6" fmla="*/ 914 h 116875"/>
                    <a:gd name="connsiteX7" fmla="*/ 196767 w 227157"/>
                    <a:gd name="connsiteY7" fmla="*/ 53460 h 116875"/>
                    <a:gd name="connsiteX8" fmla="*/ 208387 w 227157"/>
                    <a:gd name="connsiteY8" fmla="*/ 65659 h 116875"/>
                    <a:gd name="connsiteX0" fmla="*/ 222690 w 241460"/>
                    <a:gd name="connsiteY0" fmla="*/ 65153 h 116369"/>
                    <a:gd name="connsiteX1" fmla="*/ 234163 w 241460"/>
                    <a:gd name="connsiteY1" fmla="*/ 74645 h 116369"/>
                    <a:gd name="connsiteX2" fmla="*/ 241275 w 241460"/>
                    <a:gd name="connsiteY2" fmla="*/ 103219 h 116369"/>
                    <a:gd name="connsiteX3" fmla="*/ 218929 w 241460"/>
                    <a:gd name="connsiteY3" fmla="*/ 112944 h 116369"/>
                    <a:gd name="connsiteX4" fmla="*/ 193937 w 241460"/>
                    <a:gd name="connsiteY4" fmla="*/ 112515 h 116369"/>
                    <a:gd name="connsiteX5" fmla="*/ 156246 w 241460"/>
                    <a:gd name="connsiteY5" fmla="*/ 107950 h 116369"/>
                    <a:gd name="connsiteX6" fmla="*/ 25962 w 241460"/>
                    <a:gd name="connsiteY6" fmla="*/ 39300 h 116369"/>
                    <a:gd name="connsiteX7" fmla="*/ 14708 w 241460"/>
                    <a:gd name="connsiteY7" fmla="*/ 408 h 116369"/>
                    <a:gd name="connsiteX8" fmla="*/ 211070 w 241460"/>
                    <a:gd name="connsiteY8" fmla="*/ 52954 h 116369"/>
                    <a:gd name="connsiteX9" fmla="*/ 222690 w 241460"/>
                    <a:gd name="connsiteY9" fmla="*/ 65153 h 116369"/>
                    <a:gd name="connsiteX0" fmla="*/ 220175 w 238945"/>
                    <a:gd name="connsiteY0" fmla="*/ 65094 h 116310"/>
                    <a:gd name="connsiteX1" fmla="*/ 231648 w 238945"/>
                    <a:gd name="connsiteY1" fmla="*/ 74586 h 116310"/>
                    <a:gd name="connsiteX2" fmla="*/ 238760 w 238945"/>
                    <a:gd name="connsiteY2" fmla="*/ 103160 h 116310"/>
                    <a:gd name="connsiteX3" fmla="*/ 216414 w 238945"/>
                    <a:gd name="connsiteY3" fmla="*/ 112885 h 116310"/>
                    <a:gd name="connsiteX4" fmla="*/ 191422 w 238945"/>
                    <a:gd name="connsiteY4" fmla="*/ 112456 h 116310"/>
                    <a:gd name="connsiteX5" fmla="*/ 153731 w 238945"/>
                    <a:gd name="connsiteY5" fmla="*/ 107891 h 116310"/>
                    <a:gd name="connsiteX6" fmla="*/ 119101 w 238945"/>
                    <a:gd name="connsiteY6" fmla="*/ 58686 h 116310"/>
                    <a:gd name="connsiteX7" fmla="*/ 23447 w 238945"/>
                    <a:gd name="connsiteY7" fmla="*/ 39241 h 116310"/>
                    <a:gd name="connsiteX8" fmla="*/ 12193 w 238945"/>
                    <a:gd name="connsiteY8" fmla="*/ 349 h 116310"/>
                    <a:gd name="connsiteX9" fmla="*/ 208555 w 238945"/>
                    <a:gd name="connsiteY9" fmla="*/ 52895 h 116310"/>
                    <a:gd name="connsiteX10" fmla="*/ 220175 w 238945"/>
                    <a:gd name="connsiteY10" fmla="*/ 65094 h 116310"/>
                    <a:gd name="connsiteX0" fmla="*/ 210161 w 228931"/>
                    <a:gd name="connsiteY0" fmla="*/ 55515 h 106731"/>
                    <a:gd name="connsiteX1" fmla="*/ 221634 w 228931"/>
                    <a:gd name="connsiteY1" fmla="*/ 65007 h 106731"/>
                    <a:gd name="connsiteX2" fmla="*/ 228746 w 228931"/>
                    <a:gd name="connsiteY2" fmla="*/ 93581 h 106731"/>
                    <a:gd name="connsiteX3" fmla="*/ 206400 w 228931"/>
                    <a:gd name="connsiteY3" fmla="*/ 103306 h 106731"/>
                    <a:gd name="connsiteX4" fmla="*/ 181408 w 228931"/>
                    <a:gd name="connsiteY4" fmla="*/ 102877 h 106731"/>
                    <a:gd name="connsiteX5" fmla="*/ 143717 w 228931"/>
                    <a:gd name="connsiteY5" fmla="*/ 98312 h 106731"/>
                    <a:gd name="connsiteX6" fmla="*/ 109087 w 228931"/>
                    <a:gd name="connsiteY6" fmla="*/ 49107 h 106731"/>
                    <a:gd name="connsiteX7" fmla="*/ 13433 w 228931"/>
                    <a:gd name="connsiteY7" fmla="*/ 29662 h 106731"/>
                    <a:gd name="connsiteX8" fmla="*/ 17183 w 228931"/>
                    <a:gd name="connsiteY8" fmla="*/ 493 h 106731"/>
                    <a:gd name="connsiteX9" fmla="*/ 198541 w 228931"/>
                    <a:gd name="connsiteY9" fmla="*/ 43316 h 106731"/>
                    <a:gd name="connsiteX10" fmla="*/ 210161 w 228931"/>
                    <a:gd name="connsiteY10" fmla="*/ 55515 h 106731"/>
                    <a:gd name="connsiteX0" fmla="*/ 203620 w 222390"/>
                    <a:gd name="connsiteY0" fmla="*/ 71215 h 122431"/>
                    <a:gd name="connsiteX1" fmla="*/ 215093 w 222390"/>
                    <a:gd name="connsiteY1" fmla="*/ 80707 h 122431"/>
                    <a:gd name="connsiteX2" fmla="*/ 222205 w 222390"/>
                    <a:gd name="connsiteY2" fmla="*/ 109281 h 122431"/>
                    <a:gd name="connsiteX3" fmla="*/ 199859 w 222390"/>
                    <a:gd name="connsiteY3" fmla="*/ 119006 h 122431"/>
                    <a:gd name="connsiteX4" fmla="*/ 174867 w 222390"/>
                    <a:gd name="connsiteY4" fmla="*/ 118577 h 122431"/>
                    <a:gd name="connsiteX5" fmla="*/ 137176 w 222390"/>
                    <a:gd name="connsiteY5" fmla="*/ 114012 h 122431"/>
                    <a:gd name="connsiteX6" fmla="*/ 102546 w 222390"/>
                    <a:gd name="connsiteY6" fmla="*/ 64807 h 122431"/>
                    <a:gd name="connsiteX7" fmla="*/ 6892 w 222390"/>
                    <a:gd name="connsiteY7" fmla="*/ 45362 h 122431"/>
                    <a:gd name="connsiteX8" fmla="*/ 10642 w 222390"/>
                    <a:gd name="connsiteY8" fmla="*/ 16193 h 122431"/>
                    <a:gd name="connsiteX9" fmla="*/ 25648 w 222390"/>
                    <a:gd name="connsiteY9" fmla="*/ 1608 h 122431"/>
                    <a:gd name="connsiteX10" fmla="*/ 192000 w 222390"/>
                    <a:gd name="connsiteY10" fmla="*/ 59016 h 122431"/>
                    <a:gd name="connsiteX11" fmla="*/ 203620 w 222390"/>
                    <a:gd name="connsiteY11" fmla="*/ 71215 h 122431"/>
                    <a:gd name="connsiteX0" fmla="*/ 203620 w 222390"/>
                    <a:gd name="connsiteY0" fmla="*/ 69889 h 121105"/>
                    <a:gd name="connsiteX1" fmla="*/ 215093 w 222390"/>
                    <a:gd name="connsiteY1" fmla="*/ 79381 h 121105"/>
                    <a:gd name="connsiteX2" fmla="*/ 222205 w 222390"/>
                    <a:gd name="connsiteY2" fmla="*/ 107955 h 121105"/>
                    <a:gd name="connsiteX3" fmla="*/ 199859 w 222390"/>
                    <a:gd name="connsiteY3" fmla="*/ 117680 h 121105"/>
                    <a:gd name="connsiteX4" fmla="*/ 174867 w 222390"/>
                    <a:gd name="connsiteY4" fmla="*/ 117251 h 121105"/>
                    <a:gd name="connsiteX5" fmla="*/ 137176 w 222390"/>
                    <a:gd name="connsiteY5" fmla="*/ 112686 h 121105"/>
                    <a:gd name="connsiteX6" fmla="*/ 102546 w 222390"/>
                    <a:gd name="connsiteY6" fmla="*/ 63481 h 121105"/>
                    <a:gd name="connsiteX7" fmla="*/ 6892 w 222390"/>
                    <a:gd name="connsiteY7" fmla="*/ 44036 h 121105"/>
                    <a:gd name="connsiteX8" fmla="*/ 10642 w 222390"/>
                    <a:gd name="connsiteY8" fmla="*/ 14867 h 121105"/>
                    <a:gd name="connsiteX9" fmla="*/ 25648 w 222390"/>
                    <a:gd name="connsiteY9" fmla="*/ 282 h 121105"/>
                    <a:gd name="connsiteX10" fmla="*/ 108172 w 222390"/>
                    <a:gd name="connsiteY10" fmla="*/ 39174 h 121105"/>
                    <a:gd name="connsiteX11" fmla="*/ 192000 w 222390"/>
                    <a:gd name="connsiteY11" fmla="*/ 57690 h 121105"/>
                    <a:gd name="connsiteX12" fmla="*/ 203620 w 222390"/>
                    <a:gd name="connsiteY12" fmla="*/ 69889 h 121105"/>
                    <a:gd name="connsiteX0" fmla="*/ 203620 w 243479"/>
                    <a:gd name="connsiteY0" fmla="*/ 69889 h 121105"/>
                    <a:gd name="connsiteX1" fmla="*/ 243227 w 243479"/>
                    <a:gd name="connsiteY1" fmla="*/ 82622 h 121105"/>
                    <a:gd name="connsiteX2" fmla="*/ 222205 w 243479"/>
                    <a:gd name="connsiteY2" fmla="*/ 107955 h 121105"/>
                    <a:gd name="connsiteX3" fmla="*/ 199859 w 243479"/>
                    <a:gd name="connsiteY3" fmla="*/ 117680 h 121105"/>
                    <a:gd name="connsiteX4" fmla="*/ 174867 w 243479"/>
                    <a:gd name="connsiteY4" fmla="*/ 117251 h 121105"/>
                    <a:gd name="connsiteX5" fmla="*/ 137176 w 243479"/>
                    <a:gd name="connsiteY5" fmla="*/ 112686 h 121105"/>
                    <a:gd name="connsiteX6" fmla="*/ 102546 w 243479"/>
                    <a:gd name="connsiteY6" fmla="*/ 63481 h 121105"/>
                    <a:gd name="connsiteX7" fmla="*/ 6892 w 243479"/>
                    <a:gd name="connsiteY7" fmla="*/ 44036 h 121105"/>
                    <a:gd name="connsiteX8" fmla="*/ 10642 w 243479"/>
                    <a:gd name="connsiteY8" fmla="*/ 14867 h 121105"/>
                    <a:gd name="connsiteX9" fmla="*/ 25648 w 243479"/>
                    <a:gd name="connsiteY9" fmla="*/ 282 h 121105"/>
                    <a:gd name="connsiteX10" fmla="*/ 108172 w 243479"/>
                    <a:gd name="connsiteY10" fmla="*/ 39174 h 121105"/>
                    <a:gd name="connsiteX11" fmla="*/ 192000 w 243479"/>
                    <a:gd name="connsiteY11" fmla="*/ 57690 h 121105"/>
                    <a:gd name="connsiteX12" fmla="*/ 203620 w 243479"/>
                    <a:gd name="connsiteY12" fmla="*/ 69889 h 121105"/>
                    <a:gd name="connsiteX0" fmla="*/ 306776 w 307629"/>
                    <a:gd name="connsiteY0" fmla="*/ 58546 h 121105"/>
                    <a:gd name="connsiteX1" fmla="*/ 243227 w 307629"/>
                    <a:gd name="connsiteY1" fmla="*/ 82622 h 121105"/>
                    <a:gd name="connsiteX2" fmla="*/ 222205 w 307629"/>
                    <a:gd name="connsiteY2" fmla="*/ 107955 h 121105"/>
                    <a:gd name="connsiteX3" fmla="*/ 199859 w 307629"/>
                    <a:gd name="connsiteY3" fmla="*/ 117680 h 121105"/>
                    <a:gd name="connsiteX4" fmla="*/ 174867 w 307629"/>
                    <a:gd name="connsiteY4" fmla="*/ 117251 h 121105"/>
                    <a:gd name="connsiteX5" fmla="*/ 137176 w 307629"/>
                    <a:gd name="connsiteY5" fmla="*/ 112686 h 121105"/>
                    <a:gd name="connsiteX6" fmla="*/ 102546 w 307629"/>
                    <a:gd name="connsiteY6" fmla="*/ 63481 h 121105"/>
                    <a:gd name="connsiteX7" fmla="*/ 6892 w 307629"/>
                    <a:gd name="connsiteY7" fmla="*/ 44036 h 121105"/>
                    <a:gd name="connsiteX8" fmla="*/ 10642 w 307629"/>
                    <a:gd name="connsiteY8" fmla="*/ 14867 h 121105"/>
                    <a:gd name="connsiteX9" fmla="*/ 25648 w 307629"/>
                    <a:gd name="connsiteY9" fmla="*/ 282 h 121105"/>
                    <a:gd name="connsiteX10" fmla="*/ 108172 w 307629"/>
                    <a:gd name="connsiteY10" fmla="*/ 39174 h 121105"/>
                    <a:gd name="connsiteX11" fmla="*/ 192000 w 307629"/>
                    <a:gd name="connsiteY11" fmla="*/ 57690 h 121105"/>
                    <a:gd name="connsiteX12" fmla="*/ 306776 w 307629"/>
                    <a:gd name="connsiteY12" fmla="*/ 58546 h 121105"/>
                    <a:gd name="connsiteX0" fmla="*/ 306776 w 307323"/>
                    <a:gd name="connsiteY0" fmla="*/ 58546 h 121105"/>
                    <a:gd name="connsiteX1" fmla="*/ 243227 w 307323"/>
                    <a:gd name="connsiteY1" fmla="*/ 82622 h 121105"/>
                    <a:gd name="connsiteX2" fmla="*/ 222205 w 307323"/>
                    <a:gd name="connsiteY2" fmla="*/ 107955 h 121105"/>
                    <a:gd name="connsiteX3" fmla="*/ 199859 w 307323"/>
                    <a:gd name="connsiteY3" fmla="*/ 117680 h 121105"/>
                    <a:gd name="connsiteX4" fmla="*/ 174867 w 307323"/>
                    <a:gd name="connsiteY4" fmla="*/ 117251 h 121105"/>
                    <a:gd name="connsiteX5" fmla="*/ 137176 w 307323"/>
                    <a:gd name="connsiteY5" fmla="*/ 112686 h 121105"/>
                    <a:gd name="connsiteX6" fmla="*/ 102546 w 307323"/>
                    <a:gd name="connsiteY6" fmla="*/ 63481 h 121105"/>
                    <a:gd name="connsiteX7" fmla="*/ 6892 w 307323"/>
                    <a:gd name="connsiteY7" fmla="*/ 44036 h 121105"/>
                    <a:gd name="connsiteX8" fmla="*/ 10642 w 307323"/>
                    <a:gd name="connsiteY8" fmla="*/ 14867 h 121105"/>
                    <a:gd name="connsiteX9" fmla="*/ 25648 w 307323"/>
                    <a:gd name="connsiteY9" fmla="*/ 282 h 121105"/>
                    <a:gd name="connsiteX10" fmla="*/ 108172 w 307323"/>
                    <a:gd name="connsiteY10" fmla="*/ 39174 h 121105"/>
                    <a:gd name="connsiteX11" fmla="*/ 203253 w 307323"/>
                    <a:gd name="connsiteY11" fmla="*/ 22040 h 121105"/>
                    <a:gd name="connsiteX12" fmla="*/ 306776 w 307323"/>
                    <a:gd name="connsiteY12" fmla="*/ 58546 h 121105"/>
                    <a:gd name="connsiteX0" fmla="*/ 306776 w 307323"/>
                    <a:gd name="connsiteY0" fmla="*/ 58546 h 121105"/>
                    <a:gd name="connsiteX1" fmla="*/ 243227 w 307323"/>
                    <a:gd name="connsiteY1" fmla="*/ 82622 h 121105"/>
                    <a:gd name="connsiteX2" fmla="*/ 222205 w 307323"/>
                    <a:gd name="connsiteY2" fmla="*/ 107955 h 121105"/>
                    <a:gd name="connsiteX3" fmla="*/ 199859 w 307323"/>
                    <a:gd name="connsiteY3" fmla="*/ 117680 h 121105"/>
                    <a:gd name="connsiteX4" fmla="*/ 174867 w 307323"/>
                    <a:gd name="connsiteY4" fmla="*/ 117251 h 121105"/>
                    <a:gd name="connsiteX5" fmla="*/ 137176 w 307323"/>
                    <a:gd name="connsiteY5" fmla="*/ 112686 h 121105"/>
                    <a:gd name="connsiteX6" fmla="*/ 102546 w 307323"/>
                    <a:gd name="connsiteY6" fmla="*/ 63481 h 121105"/>
                    <a:gd name="connsiteX7" fmla="*/ 6892 w 307323"/>
                    <a:gd name="connsiteY7" fmla="*/ 44036 h 121105"/>
                    <a:gd name="connsiteX8" fmla="*/ 10642 w 307323"/>
                    <a:gd name="connsiteY8" fmla="*/ 14867 h 121105"/>
                    <a:gd name="connsiteX9" fmla="*/ 25648 w 307323"/>
                    <a:gd name="connsiteY9" fmla="*/ 282 h 121105"/>
                    <a:gd name="connsiteX10" fmla="*/ 108172 w 307323"/>
                    <a:gd name="connsiteY10" fmla="*/ 39174 h 121105"/>
                    <a:gd name="connsiteX11" fmla="*/ 162564 w 307323"/>
                    <a:gd name="connsiteY11" fmla="*/ 44034 h 121105"/>
                    <a:gd name="connsiteX12" fmla="*/ 203253 w 307323"/>
                    <a:gd name="connsiteY12" fmla="*/ 22040 h 121105"/>
                    <a:gd name="connsiteX13" fmla="*/ 306776 w 307323"/>
                    <a:gd name="connsiteY13" fmla="*/ 58546 h 121105"/>
                    <a:gd name="connsiteX0" fmla="*/ 306776 w 306965"/>
                    <a:gd name="connsiteY0" fmla="*/ 58546 h 121105"/>
                    <a:gd name="connsiteX1" fmla="*/ 243227 w 306965"/>
                    <a:gd name="connsiteY1" fmla="*/ 82622 h 121105"/>
                    <a:gd name="connsiteX2" fmla="*/ 222205 w 306965"/>
                    <a:gd name="connsiteY2" fmla="*/ 107955 h 121105"/>
                    <a:gd name="connsiteX3" fmla="*/ 199859 w 306965"/>
                    <a:gd name="connsiteY3" fmla="*/ 117680 h 121105"/>
                    <a:gd name="connsiteX4" fmla="*/ 174867 w 306965"/>
                    <a:gd name="connsiteY4" fmla="*/ 117251 h 121105"/>
                    <a:gd name="connsiteX5" fmla="*/ 137176 w 306965"/>
                    <a:gd name="connsiteY5" fmla="*/ 112686 h 121105"/>
                    <a:gd name="connsiteX6" fmla="*/ 102546 w 306965"/>
                    <a:gd name="connsiteY6" fmla="*/ 63481 h 121105"/>
                    <a:gd name="connsiteX7" fmla="*/ 6892 w 306965"/>
                    <a:gd name="connsiteY7" fmla="*/ 44036 h 121105"/>
                    <a:gd name="connsiteX8" fmla="*/ 10642 w 306965"/>
                    <a:gd name="connsiteY8" fmla="*/ 14867 h 121105"/>
                    <a:gd name="connsiteX9" fmla="*/ 25648 w 306965"/>
                    <a:gd name="connsiteY9" fmla="*/ 282 h 121105"/>
                    <a:gd name="connsiteX10" fmla="*/ 108172 w 306965"/>
                    <a:gd name="connsiteY10" fmla="*/ 39174 h 121105"/>
                    <a:gd name="connsiteX11" fmla="*/ 162564 w 306965"/>
                    <a:gd name="connsiteY11" fmla="*/ 44034 h 121105"/>
                    <a:gd name="connsiteX12" fmla="*/ 203253 w 306965"/>
                    <a:gd name="connsiteY12" fmla="*/ 22040 h 121105"/>
                    <a:gd name="connsiteX13" fmla="*/ 220707 w 306965"/>
                    <a:gd name="connsiteY13" fmla="*/ 42414 h 121105"/>
                    <a:gd name="connsiteX14" fmla="*/ 306776 w 306965"/>
                    <a:gd name="connsiteY14" fmla="*/ 58546 h 121105"/>
                    <a:gd name="connsiteX0" fmla="*/ 306776 w 306777"/>
                    <a:gd name="connsiteY0" fmla="*/ 58546 h 121105"/>
                    <a:gd name="connsiteX1" fmla="*/ 243227 w 306777"/>
                    <a:gd name="connsiteY1" fmla="*/ 82622 h 121105"/>
                    <a:gd name="connsiteX2" fmla="*/ 222205 w 306777"/>
                    <a:gd name="connsiteY2" fmla="*/ 107955 h 121105"/>
                    <a:gd name="connsiteX3" fmla="*/ 199859 w 306777"/>
                    <a:gd name="connsiteY3" fmla="*/ 117680 h 121105"/>
                    <a:gd name="connsiteX4" fmla="*/ 174867 w 306777"/>
                    <a:gd name="connsiteY4" fmla="*/ 117251 h 121105"/>
                    <a:gd name="connsiteX5" fmla="*/ 137176 w 306777"/>
                    <a:gd name="connsiteY5" fmla="*/ 112686 h 121105"/>
                    <a:gd name="connsiteX6" fmla="*/ 102546 w 306777"/>
                    <a:gd name="connsiteY6" fmla="*/ 63481 h 121105"/>
                    <a:gd name="connsiteX7" fmla="*/ 6892 w 306777"/>
                    <a:gd name="connsiteY7" fmla="*/ 44036 h 121105"/>
                    <a:gd name="connsiteX8" fmla="*/ 10642 w 306777"/>
                    <a:gd name="connsiteY8" fmla="*/ 14867 h 121105"/>
                    <a:gd name="connsiteX9" fmla="*/ 25648 w 306777"/>
                    <a:gd name="connsiteY9" fmla="*/ 282 h 121105"/>
                    <a:gd name="connsiteX10" fmla="*/ 108172 w 306777"/>
                    <a:gd name="connsiteY10" fmla="*/ 39174 h 121105"/>
                    <a:gd name="connsiteX11" fmla="*/ 162564 w 306777"/>
                    <a:gd name="connsiteY11" fmla="*/ 44034 h 121105"/>
                    <a:gd name="connsiteX12" fmla="*/ 203253 w 306777"/>
                    <a:gd name="connsiteY12" fmla="*/ 22040 h 121105"/>
                    <a:gd name="connsiteX13" fmla="*/ 220707 w 306777"/>
                    <a:gd name="connsiteY13" fmla="*/ 42414 h 121105"/>
                    <a:gd name="connsiteX14" fmla="*/ 241338 w 306777"/>
                    <a:gd name="connsiteY14" fmla="*/ 52137 h 121105"/>
                    <a:gd name="connsiteX15" fmla="*/ 306776 w 306777"/>
                    <a:gd name="connsiteY15" fmla="*/ 58546 h 121105"/>
                    <a:gd name="connsiteX0" fmla="*/ 306776 w 306777"/>
                    <a:gd name="connsiteY0" fmla="*/ 58546 h 121105"/>
                    <a:gd name="connsiteX1" fmla="*/ 243227 w 306777"/>
                    <a:gd name="connsiteY1" fmla="*/ 82622 h 121105"/>
                    <a:gd name="connsiteX2" fmla="*/ 222205 w 306777"/>
                    <a:gd name="connsiteY2" fmla="*/ 107955 h 121105"/>
                    <a:gd name="connsiteX3" fmla="*/ 199859 w 306777"/>
                    <a:gd name="connsiteY3" fmla="*/ 117680 h 121105"/>
                    <a:gd name="connsiteX4" fmla="*/ 174867 w 306777"/>
                    <a:gd name="connsiteY4" fmla="*/ 117251 h 121105"/>
                    <a:gd name="connsiteX5" fmla="*/ 137176 w 306777"/>
                    <a:gd name="connsiteY5" fmla="*/ 112686 h 121105"/>
                    <a:gd name="connsiteX6" fmla="*/ 102546 w 306777"/>
                    <a:gd name="connsiteY6" fmla="*/ 63481 h 121105"/>
                    <a:gd name="connsiteX7" fmla="*/ 6892 w 306777"/>
                    <a:gd name="connsiteY7" fmla="*/ 44036 h 121105"/>
                    <a:gd name="connsiteX8" fmla="*/ 10642 w 306777"/>
                    <a:gd name="connsiteY8" fmla="*/ 14867 h 121105"/>
                    <a:gd name="connsiteX9" fmla="*/ 25648 w 306777"/>
                    <a:gd name="connsiteY9" fmla="*/ 282 h 121105"/>
                    <a:gd name="connsiteX10" fmla="*/ 108172 w 306777"/>
                    <a:gd name="connsiteY10" fmla="*/ 39174 h 121105"/>
                    <a:gd name="connsiteX11" fmla="*/ 162564 w 306777"/>
                    <a:gd name="connsiteY11" fmla="*/ 44034 h 121105"/>
                    <a:gd name="connsiteX12" fmla="*/ 203253 w 306777"/>
                    <a:gd name="connsiteY12" fmla="*/ 22040 h 121105"/>
                    <a:gd name="connsiteX13" fmla="*/ 220707 w 306777"/>
                    <a:gd name="connsiteY13" fmla="*/ 42414 h 121105"/>
                    <a:gd name="connsiteX14" fmla="*/ 241338 w 306777"/>
                    <a:gd name="connsiteY14" fmla="*/ 52137 h 121105"/>
                    <a:gd name="connsiteX15" fmla="*/ 306776 w 306777"/>
                    <a:gd name="connsiteY15" fmla="*/ 58546 h 121105"/>
                    <a:gd name="connsiteX0" fmla="*/ 306776 w 306777"/>
                    <a:gd name="connsiteY0" fmla="*/ 58546 h 121105"/>
                    <a:gd name="connsiteX1" fmla="*/ 243227 w 306777"/>
                    <a:gd name="connsiteY1" fmla="*/ 82622 h 121105"/>
                    <a:gd name="connsiteX2" fmla="*/ 222205 w 306777"/>
                    <a:gd name="connsiteY2" fmla="*/ 107955 h 121105"/>
                    <a:gd name="connsiteX3" fmla="*/ 199859 w 306777"/>
                    <a:gd name="connsiteY3" fmla="*/ 117680 h 121105"/>
                    <a:gd name="connsiteX4" fmla="*/ 174867 w 306777"/>
                    <a:gd name="connsiteY4" fmla="*/ 117251 h 121105"/>
                    <a:gd name="connsiteX5" fmla="*/ 137176 w 306777"/>
                    <a:gd name="connsiteY5" fmla="*/ 112686 h 121105"/>
                    <a:gd name="connsiteX6" fmla="*/ 98794 w 306777"/>
                    <a:gd name="connsiteY6" fmla="*/ 65102 h 121105"/>
                    <a:gd name="connsiteX7" fmla="*/ 6892 w 306777"/>
                    <a:gd name="connsiteY7" fmla="*/ 44036 h 121105"/>
                    <a:gd name="connsiteX8" fmla="*/ 10642 w 306777"/>
                    <a:gd name="connsiteY8" fmla="*/ 14867 h 121105"/>
                    <a:gd name="connsiteX9" fmla="*/ 25648 w 306777"/>
                    <a:gd name="connsiteY9" fmla="*/ 282 h 121105"/>
                    <a:gd name="connsiteX10" fmla="*/ 108172 w 306777"/>
                    <a:gd name="connsiteY10" fmla="*/ 39174 h 121105"/>
                    <a:gd name="connsiteX11" fmla="*/ 162564 w 306777"/>
                    <a:gd name="connsiteY11" fmla="*/ 44034 h 121105"/>
                    <a:gd name="connsiteX12" fmla="*/ 203253 w 306777"/>
                    <a:gd name="connsiteY12" fmla="*/ 22040 h 121105"/>
                    <a:gd name="connsiteX13" fmla="*/ 220707 w 306777"/>
                    <a:gd name="connsiteY13" fmla="*/ 42414 h 121105"/>
                    <a:gd name="connsiteX14" fmla="*/ 241338 w 306777"/>
                    <a:gd name="connsiteY14" fmla="*/ 52137 h 121105"/>
                    <a:gd name="connsiteX15" fmla="*/ 306776 w 306777"/>
                    <a:gd name="connsiteY15" fmla="*/ 58546 h 121105"/>
                    <a:gd name="connsiteX0" fmla="*/ 310929 w 310930"/>
                    <a:gd name="connsiteY0" fmla="*/ 58546 h 121105"/>
                    <a:gd name="connsiteX1" fmla="*/ 247380 w 310930"/>
                    <a:gd name="connsiteY1" fmla="*/ 82622 h 121105"/>
                    <a:gd name="connsiteX2" fmla="*/ 226358 w 310930"/>
                    <a:gd name="connsiteY2" fmla="*/ 107955 h 121105"/>
                    <a:gd name="connsiteX3" fmla="*/ 204012 w 310930"/>
                    <a:gd name="connsiteY3" fmla="*/ 117680 h 121105"/>
                    <a:gd name="connsiteX4" fmla="*/ 179020 w 310930"/>
                    <a:gd name="connsiteY4" fmla="*/ 117251 h 121105"/>
                    <a:gd name="connsiteX5" fmla="*/ 141329 w 310930"/>
                    <a:gd name="connsiteY5" fmla="*/ 112686 h 121105"/>
                    <a:gd name="connsiteX6" fmla="*/ 102947 w 310930"/>
                    <a:gd name="connsiteY6" fmla="*/ 65102 h 121105"/>
                    <a:gd name="connsiteX7" fmla="*/ 5419 w 310930"/>
                    <a:gd name="connsiteY7" fmla="*/ 50518 h 121105"/>
                    <a:gd name="connsiteX8" fmla="*/ 14795 w 310930"/>
                    <a:gd name="connsiteY8" fmla="*/ 14867 h 121105"/>
                    <a:gd name="connsiteX9" fmla="*/ 29801 w 310930"/>
                    <a:gd name="connsiteY9" fmla="*/ 282 h 121105"/>
                    <a:gd name="connsiteX10" fmla="*/ 112325 w 310930"/>
                    <a:gd name="connsiteY10" fmla="*/ 39174 h 121105"/>
                    <a:gd name="connsiteX11" fmla="*/ 166717 w 310930"/>
                    <a:gd name="connsiteY11" fmla="*/ 44034 h 121105"/>
                    <a:gd name="connsiteX12" fmla="*/ 207406 w 310930"/>
                    <a:gd name="connsiteY12" fmla="*/ 22040 h 121105"/>
                    <a:gd name="connsiteX13" fmla="*/ 224860 w 310930"/>
                    <a:gd name="connsiteY13" fmla="*/ 42414 h 121105"/>
                    <a:gd name="connsiteX14" fmla="*/ 245491 w 310930"/>
                    <a:gd name="connsiteY14" fmla="*/ 52137 h 121105"/>
                    <a:gd name="connsiteX15" fmla="*/ 310929 w 310930"/>
                    <a:gd name="connsiteY15" fmla="*/ 58546 h 121105"/>
                    <a:gd name="connsiteX0" fmla="*/ 310929 w 310930"/>
                    <a:gd name="connsiteY0" fmla="*/ 58546 h 121105"/>
                    <a:gd name="connsiteX1" fmla="*/ 247380 w 310930"/>
                    <a:gd name="connsiteY1" fmla="*/ 82622 h 121105"/>
                    <a:gd name="connsiteX2" fmla="*/ 226358 w 310930"/>
                    <a:gd name="connsiteY2" fmla="*/ 107955 h 121105"/>
                    <a:gd name="connsiteX3" fmla="*/ 204012 w 310930"/>
                    <a:gd name="connsiteY3" fmla="*/ 117680 h 121105"/>
                    <a:gd name="connsiteX4" fmla="*/ 179020 w 310930"/>
                    <a:gd name="connsiteY4" fmla="*/ 117251 h 121105"/>
                    <a:gd name="connsiteX5" fmla="*/ 141329 w 310930"/>
                    <a:gd name="connsiteY5" fmla="*/ 112686 h 121105"/>
                    <a:gd name="connsiteX6" fmla="*/ 102947 w 310930"/>
                    <a:gd name="connsiteY6" fmla="*/ 65102 h 121105"/>
                    <a:gd name="connsiteX7" fmla="*/ 5419 w 310930"/>
                    <a:gd name="connsiteY7" fmla="*/ 50518 h 121105"/>
                    <a:gd name="connsiteX8" fmla="*/ 14795 w 310930"/>
                    <a:gd name="connsiteY8" fmla="*/ 14867 h 121105"/>
                    <a:gd name="connsiteX9" fmla="*/ 29801 w 310930"/>
                    <a:gd name="connsiteY9" fmla="*/ 282 h 121105"/>
                    <a:gd name="connsiteX10" fmla="*/ 112325 w 310930"/>
                    <a:gd name="connsiteY10" fmla="*/ 39174 h 121105"/>
                    <a:gd name="connsiteX11" fmla="*/ 166717 w 310930"/>
                    <a:gd name="connsiteY11" fmla="*/ 44034 h 121105"/>
                    <a:gd name="connsiteX12" fmla="*/ 207406 w 310930"/>
                    <a:gd name="connsiteY12" fmla="*/ 22040 h 121105"/>
                    <a:gd name="connsiteX13" fmla="*/ 224860 w 310930"/>
                    <a:gd name="connsiteY13" fmla="*/ 42414 h 121105"/>
                    <a:gd name="connsiteX14" fmla="*/ 245491 w 310930"/>
                    <a:gd name="connsiteY14" fmla="*/ 52137 h 121105"/>
                    <a:gd name="connsiteX15" fmla="*/ 310929 w 310930"/>
                    <a:gd name="connsiteY15" fmla="*/ 58546 h 121105"/>
                    <a:gd name="connsiteX0" fmla="*/ 310929 w 310930"/>
                    <a:gd name="connsiteY0" fmla="*/ 137005 h 199564"/>
                    <a:gd name="connsiteX1" fmla="*/ 247380 w 310930"/>
                    <a:gd name="connsiteY1" fmla="*/ 161081 h 199564"/>
                    <a:gd name="connsiteX2" fmla="*/ 226358 w 310930"/>
                    <a:gd name="connsiteY2" fmla="*/ 186414 h 199564"/>
                    <a:gd name="connsiteX3" fmla="*/ 204012 w 310930"/>
                    <a:gd name="connsiteY3" fmla="*/ 196139 h 199564"/>
                    <a:gd name="connsiteX4" fmla="*/ 179020 w 310930"/>
                    <a:gd name="connsiteY4" fmla="*/ 195710 h 199564"/>
                    <a:gd name="connsiteX5" fmla="*/ 141329 w 310930"/>
                    <a:gd name="connsiteY5" fmla="*/ 191145 h 199564"/>
                    <a:gd name="connsiteX6" fmla="*/ 102947 w 310930"/>
                    <a:gd name="connsiteY6" fmla="*/ 143561 h 199564"/>
                    <a:gd name="connsiteX7" fmla="*/ 5419 w 310930"/>
                    <a:gd name="connsiteY7" fmla="*/ 128977 h 199564"/>
                    <a:gd name="connsiteX8" fmla="*/ 14795 w 310930"/>
                    <a:gd name="connsiteY8" fmla="*/ 93326 h 199564"/>
                    <a:gd name="connsiteX9" fmla="*/ 29801 w 310930"/>
                    <a:gd name="connsiteY9" fmla="*/ 78741 h 199564"/>
                    <a:gd name="connsiteX10" fmla="*/ 112325 w 310930"/>
                    <a:gd name="connsiteY10" fmla="*/ 117633 h 199564"/>
                    <a:gd name="connsiteX11" fmla="*/ 166717 w 310930"/>
                    <a:gd name="connsiteY11" fmla="*/ 122493 h 199564"/>
                    <a:gd name="connsiteX12" fmla="*/ 286181 w 310930"/>
                    <a:gd name="connsiteY12" fmla="*/ 29 h 199564"/>
                    <a:gd name="connsiteX13" fmla="*/ 224860 w 310930"/>
                    <a:gd name="connsiteY13" fmla="*/ 120873 h 199564"/>
                    <a:gd name="connsiteX14" fmla="*/ 245491 w 310930"/>
                    <a:gd name="connsiteY14" fmla="*/ 130596 h 199564"/>
                    <a:gd name="connsiteX15" fmla="*/ 310929 w 310930"/>
                    <a:gd name="connsiteY15" fmla="*/ 137005 h 199564"/>
                    <a:gd name="connsiteX0" fmla="*/ 310929 w 310930"/>
                    <a:gd name="connsiteY0" fmla="*/ 138948 h 201507"/>
                    <a:gd name="connsiteX1" fmla="*/ 247380 w 310930"/>
                    <a:gd name="connsiteY1" fmla="*/ 163024 h 201507"/>
                    <a:gd name="connsiteX2" fmla="*/ 226358 w 310930"/>
                    <a:gd name="connsiteY2" fmla="*/ 188357 h 201507"/>
                    <a:gd name="connsiteX3" fmla="*/ 204012 w 310930"/>
                    <a:gd name="connsiteY3" fmla="*/ 198082 h 201507"/>
                    <a:gd name="connsiteX4" fmla="*/ 179020 w 310930"/>
                    <a:gd name="connsiteY4" fmla="*/ 197653 h 201507"/>
                    <a:gd name="connsiteX5" fmla="*/ 141329 w 310930"/>
                    <a:gd name="connsiteY5" fmla="*/ 193088 h 201507"/>
                    <a:gd name="connsiteX6" fmla="*/ 102947 w 310930"/>
                    <a:gd name="connsiteY6" fmla="*/ 145504 h 201507"/>
                    <a:gd name="connsiteX7" fmla="*/ 5419 w 310930"/>
                    <a:gd name="connsiteY7" fmla="*/ 130920 h 201507"/>
                    <a:gd name="connsiteX8" fmla="*/ 14795 w 310930"/>
                    <a:gd name="connsiteY8" fmla="*/ 95269 h 201507"/>
                    <a:gd name="connsiteX9" fmla="*/ 29801 w 310930"/>
                    <a:gd name="connsiteY9" fmla="*/ 80684 h 201507"/>
                    <a:gd name="connsiteX10" fmla="*/ 112325 w 310930"/>
                    <a:gd name="connsiteY10" fmla="*/ 119576 h 201507"/>
                    <a:gd name="connsiteX11" fmla="*/ 166717 w 310930"/>
                    <a:gd name="connsiteY11" fmla="*/ 124436 h 201507"/>
                    <a:gd name="connsiteX12" fmla="*/ 286181 w 310930"/>
                    <a:gd name="connsiteY12" fmla="*/ 1972 h 201507"/>
                    <a:gd name="connsiteX13" fmla="*/ 303635 w 310930"/>
                    <a:gd name="connsiteY13" fmla="*/ 62221 h 201507"/>
                    <a:gd name="connsiteX14" fmla="*/ 224860 w 310930"/>
                    <a:gd name="connsiteY14" fmla="*/ 122816 h 201507"/>
                    <a:gd name="connsiteX15" fmla="*/ 245491 w 310930"/>
                    <a:gd name="connsiteY15" fmla="*/ 132539 h 201507"/>
                    <a:gd name="connsiteX16" fmla="*/ 310929 w 310930"/>
                    <a:gd name="connsiteY16" fmla="*/ 138948 h 201507"/>
                    <a:gd name="connsiteX0" fmla="*/ 310929 w 310930"/>
                    <a:gd name="connsiteY0" fmla="*/ 138796 h 201355"/>
                    <a:gd name="connsiteX1" fmla="*/ 247380 w 310930"/>
                    <a:gd name="connsiteY1" fmla="*/ 162872 h 201355"/>
                    <a:gd name="connsiteX2" fmla="*/ 226358 w 310930"/>
                    <a:gd name="connsiteY2" fmla="*/ 188205 h 201355"/>
                    <a:gd name="connsiteX3" fmla="*/ 204012 w 310930"/>
                    <a:gd name="connsiteY3" fmla="*/ 197930 h 201355"/>
                    <a:gd name="connsiteX4" fmla="*/ 179020 w 310930"/>
                    <a:gd name="connsiteY4" fmla="*/ 197501 h 201355"/>
                    <a:gd name="connsiteX5" fmla="*/ 141329 w 310930"/>
                    <a:gd name="connsiteY5" fmla="*/ 192936 h 201355"/>
                    <a:gd name="connsiteX6" fmla="*/ 102947 w 310930"/>
                    <a:gd name="connsiteY6" fmla="*/ 145352 h 201355"/>
                    <a:gd name="connsiteX7" fmla="*/ 5419 w 310930"/>
                    <a:gd name="connsiteY7" fmla="*/ 130768 h 201355"/>
                    <a:gd name="connsiteX8" fmla="*/ 14795 w 310930"/>
                    <a:gd name="connsiteY8" fmla="*/ 95117 h 201355"/>
                    <a:gd name="connsiteX9" fmla="*/ 29801 w 310930"/>
                    <a:gd name="connsiteY9" fmla="*/ 80532 h 201355"/>
                    <a:gd name="connsiteX10" fmla="*/ 112325 w 310930"/>
                    <a:gd name="connsiteY10" fmla="*/ 119424 h 201355"/>
                    <a:gd name="connsiteX11" fmla="*/ 166717 w 310930"/>
                    <a:gd name="connsiteY11" fmla="*/ 124284 h 201355"/>
                    <a:gd name="connsiteX12" fmla="*/ 286181 w 310930"/>
                    <a:gd name="connsiteY12" fmla="*/ 1820 h 201355"/>
                    <a:gd name="connsiteX13" fmla="*/ 303635 w 310930"/>
                    <a:gd name="connsiteY13" fmla="*/ 62069 h 201355"/>
                    <a:gd name="connsiteX14" fmla="*/ 256746 w 310930"/>
                    <a:gd name="connsiteY14" fmla="*/ 75033 h 201355"/>
                    <a:gd name="connsiteX15" fmla="*/ 224860 w 310930"/>
                    <a:gd name="connsiteY15" fmla="*/ 122664 h 201355"/>
                    <a:gd name="connsiteX16" fmla="*/ 245491 w 310930"/>
                    <a:gd name="connsiteY16" fmla="*/ 132387 h 201355"/>
                    <a:gd name="connsiteX17" fmla="*/ 310929 w 310930"/>
                    <a:gd name="connsiteY17" fmla="*/ 138796 h 201355"/>
                    <a:gd name="connsiteX0" fmla="*/ 310929 w 310930"/>
                    <a:gd name="connsiteY0" fmla="*/ 145119 h 207678"/>
                    <a:gd name="connsiteX1" fmla="*/ 247380 w 310930"/>
                    <a:gd name="connsiteY1" fmla="*/ 169195 h 207678"/>
                    <a:gd name="connsiteX2" fmla="*/ 226358 w 310930"/>
                    <a:gd name="connsiteY2" fmla="*/ 194528 h 207678"/>
                    <a:gd name="connsiteX3" fmla="*/ 204012 w 310930"/>
                    <a:gd name="connsiteY3" fmla="*/ 204253 h 207678"/>
                    <a:gd name="connsiteX4" fmla="*/ 179020 w 310930"/>
                    <a:gd name="connsiteY4" fmla="*/ 203824 h 207678"/>
                    <a:gd name="connsiteX5" fmla="*/ 141329 w 310930"/>
                    <a:gd name="connsiteY5" fmla="*/ 199259 h 207678"/>
                    <a:gd name="connsiteX6" fmla="*/ 102947 w 310930"/>
                    <a:gd name="connsiteY6" fmla="*/ 151675 h 207678"/>
                    <a:gd name="connsiteX7" fmla="*/ 5419 w 310930"/>
                    <a:gd name="connsiteY7" fmla="*/ 137091 h 207678"/>
                    <a:gd name="connsiteX8" fmla="*/ 14795 w 310930"/>
                    <a:gd name="connsiteY8" fmla="*/ 101440 h 207678"/>
                    <a:gd name="connsiteX9" fmla="*/ 29801 w 310930"/>
                    <a:gd name="connsiteY9" fmla="*/ 86855 h 207678"/>
                    <a:gd name="connsiteX10" fmla="*/ 112325 w 310930"/>
                    <a:gd name="connsiteY10" fmla="*/ 125747 h 207678"/>
                    <a:gd name="connsiteX11" fmla="*/ 166717 w 310930"/>
                    <a:gd name="connsiteY11" fmla="*/ 130607 h 207678"/>
                    <a:gd name="connsiteX12" fmla="*/ 284305 w 310930"/>
                    <a:gd name="connsiteY12" fmla="*/ 1661 h 207678"/>
                    <a:gd name="connsiteX13" fmla="*/ 303635 w 310930"/>
                    <a:gd name="connsiteY13" fmla="*/ 68392 h 207678"/>
                    <a:gd name="connsiteX14" fmla="*/ 256746 w 310930"/>
                    <a:gd name="connsiteY14" fmla="*/ 81356 h 207678"/>
                    <a:gd name="connsiteX15" fmla="*/ 224860 w 310930"/>
                    <a:gd name="connsiteY15" fmla="*/ 128987 h 207678"/>
                    <a:gd name="connsiteX16" fmla="*/ 245491 w 310930"/>
                    <a:gd name="connsiteY16" fmla="*/ 138710 h 207678"/>
                    <a:gd name="connsiteX17" fmla="*/ 310929 w 310930"/>
                    <a:gd name="connsiteY17" fmla="*/ 145119 h 207678"/>
                    <a:gd name="connsiteX0" fmla="*/ 310929 w 310930"/>
                    <a:gd name="connsiteY0" fmla="*/ 143999 h 206558"/>
                    <a:gd name="connsiteX1" fmla="*/ 247380 w 310930"/>
                    <a:gd name="connsiteY1" fmla="*/ 168075 h 206558"/>
                    <a:gd name="connsiteX2" fmla="*/ 226358 w 310930"/>
                    <a:gd name="connsiteY2" fmla="*/ 193408 h 206558"/>
                    <a:gd name="connsiteX3" fmla="*/ 204012 w 310930"/>
                    <a:gd name="connsiteY3" fmla="*/ 203133 h 206558"/>
                    <a:gd name="connsiteX4" fmla="*/ 179020 w 310930"/>
                    <a:gd name="connsiteY4" fmla="*/ 202704 h 206558"/>
                    <a:gd name="connsiteX5" fmla="*/ 141329 w 310930"/>
                    <a:gd name="connsiteY5" fmla="*/ 198139 h 206558"/>
                    <a:gd name="connsiteX6" fmla="*/ 102947 w 310930"/>
                    <a:gd name="connsiteY6" fmla="*/ 150555 h 206558"/>
                    <a:gd name="connsiteX7" fmla="*/ 5419 w 310930"/>
                    <a:gd name="connsiteY7" fmla="*/ 135971 h 206558"/>
                    <a:gd name="connsiteX8" fmla="*/ 14795 w 310930"/>
                    <a:gd name="connsiteY8" fmla="*/ 100320 h 206558"/>
                    <a:gd name="connsiteX9" fmla="*/ 29801 w 310930"/>
                    <a:gd name="connsiteY9" fmla="*/ 85735 h 206558"/>
                    <a:gd name="connsiteX10" fmla="*/ 112325 w 310930"/>
                    <a:gd name="connsiteY10" fmla="*/ 124627 h 206558"/>
                    <a:gd name="connsiteX11" fmla="*/ 166717 w 310930"/>
                    <a:gd name="connsiteY11" fmla="*/ 129487 h 206558"/>
                    <a:gd name="connsiteX12" fmla="*/ 256746 w 310930"/>
                    <a:gd name="connsiteY12" fmla="*/ 49447 h 206558"/>
                    <a:gd name="connsiteX13" fmla="*/ 284305 w 310930"/>
                    <a:gd name="connsiteY13" fmla="*/ 541 h 206558"/>
                    <a:gd name="connsiteX14" fmla="*/ 303635 w 310930"/>
                    <a:gd name="connsiteY14" fmla="*/ 67272 h 206558"/>
                    <a:gd name="connsiteX15" fmla="*/ 256746 w 310930"/>
                    <a:gd name="connsiteY15" fmla="*/ 80236 h 206558"/>
                    <a:gd name="connsiteX16" fmla="*/ 224860 w 310930"/>
                    <a:gd name="connsiteY16" fmla="*/ 127867 h 206558"/>
                    <a:gd name="connsiteX17" fmla="*/ 245491 w 310930"/>
                    <a:gd name="connsiteY17" fmla="*/ 137590 h 206558"/>
                    <a:gd name="connsiteX18" fmla="*/ 310929 w 310930"/>
                    <a:gd name="connsiteY18" fmla="*/ 143999 h 206558"/>
                    <a:gd name="connsiteX0" fmla="*/ 310929 w 310930"/>
                    <a:gd name="connsiteY0" fmla="*/ 143913 h 206472"/>
                    <a:gd name="connsiteX1" fmla="*/ 247380 w 310930"/>
                    <a:gd name="connsiteY1" fmla="*/ 167989 h 206472"/>
                    <a:gd name="connsiteX2" fmla="*/ 226358 w 310930"/>
                    <a:gd name="connsiteY2" fmla="*/ 193322 h 206472"/>
                    <a:gd name="connsiteX3" fmla="*/ 204012 w 310930"/>
                    <a:gd name="connsiteY3" fmla="*/ 203047 h 206472"/>
                    <a:gd name="connsiteX4" fmla="*/ 179020 w 310930"/>
                    <a:gd name="connsiteY4" fmla="*/ 202618 h 206472"/>
                    <a:gd name="connsiteX5" fmla="*/ 141329 w 310930"/>
                    <a:gd name="connsiteY5" fmla="*/ 198053 h 206472"/>
                    <a:gd name="connsiteX6" fmla="*/ 102947 w 310930"/>
                    <a:gd name="connsiteY6" fmla="*/ 150469 h 206472"/>
                    <a:gd name="connsiteX7" fmla="*/ 5419 w 310930"/>
                    <a:gd name="connsiteY7" fmla="*/ 135885 h 206472"/>
                    <a:gd name="connsiteX8" fmla="*/ 14795 w 310930"/>
                    <a:gd name="connsiteY8" fmla="*/ 100234 h 206472"/>
                    <a:gd name="connsiteX9" fmla="*/ 29801 w 310930"/>
                    <a:gd name="connsiteY9" fmla="*/ 85649 h 206472"/>
                    <a:gd name="connsiteX10" fmla="*/ 112325 w 310930"/>
                    <a:gd name="connsiteY10" fmla="*/ 124541 h 206472"/>
                    <a:gd name="connsiteX11" fmla="*/ 166717 w 310930"/>
                    <a:gd name="connsiteY11" fmla="*/ 129401 h 206472"/>
                    <a:gd name="connsiteX12" fmla="*/ 211732 w 310930"/>
                    <a:gd name="connsiteY12" fmla="*/ 89872 h 206472"/>
                    <a:gd name="connsiteX13" fmla="*/ 256746 w 310930"/>
                    <a:gd name="connsiteY13" fmla="*/ 49361 h 206472"/>
                    <a:gd name="connsiteX14" fmla="*/ 284305 w 310930"/>
                    <a:gd name="connsiteY14" fmla="*/ 455 h 206472"/>
                    <a:gd name="connsiteX15" fmla="*/ 303635 w 310930"/>
                    <a:gd name="connsiteY15" fmla="*/ 67186 h 206472"/>
                    <a:gd name="connsiteX16" fmla="*/ 256746 w 310930"/>
                    <a:gd name="connsiteY16" fmla="*/ 80150 h 206472"/>
                    <a:gd name="connsiteX17" fmla="*/ 224860 w 310930"/>
                    <a:gd name="connsiteY17" fmla="*/ 127781 h 206472"/>
                    <a:gd name="connsiteX18" fmla="*/ 245491 w 310930"/>
                    <a:gd name="connsiteY18" fmla="*/ 137504 h 206472"/>
                    <a:gd name="connsiteX19" fmla="*/ 310929 w 310930"/>
                    <a:gd name="connsiteY19" fmla="*/ 143913 h 206472"/>
                    <a:gd name="connsiteX0" fmla="*/ 310929 w 310930"/>
                    <a:gd name="connsiteY0" fmla="*/ 143913 h 206472"/>
                    <a:gd name="connsiteX1" fmla="*/ 247380 w 310930"/>
                    <a:gd name="connsiteY1" fmla="*/ 167989 h 206472"/>
                    <a:gd name="connsiteX2" fmla="*/ 226358 w 310930"/>
                    <a:gd name="connsiteY2" fmla="*/ 193322 h 206472"/>
                    <a:gd name="connsiteX3" fmla="*/ 204012 w 310930"/>
                    <a:gd name="connsiteY3" fmla="*/ 203047 h 206472"/>
                    <a:gd name="connsiteX4" fmla="*/ 179020 w 310930"/>
                    <a:gd name="connsiteY4" fmla="*/ 202618 h 206472"/>
                    <a:gd name="connsiteX5" fmla="*/ 141329 w 310930"/>
                    <a:gd name="connsiteY5" fmla="*/ 198053 h 206472"/>
                    <a:gd name="connsiteX6" fmla="*/ 102947 w 310930"/>
                    <a:gd name="connsiteY6" fmla="*/ 150469 h 206472"/>
                    <a:gd name="connsiteX7" fmla="*/ 5419 w 310930"/>
                    <a:gd name="connsiteY7" fmla="*/ 135885 h 206472"/>
                    <a:gd name="connsiteX8" fmla="*/ 14795 w 310930"/>
                    <a:gd name="connsiteY8" fmla="*/ 100234 h 206472"/>
                    <a:gd name="connsiteX9" fmla="*/ 29801 w 310930"/>
                    <a:gd name="connsiteY9" fmla="*/ 85649 h 206472"/>
                    <a:gd name="connsiteX10" fmla="*/ 112325 w 310930"/>
                    <a:gd name="connsiteY10" fmla="*/ 124541 h 206472"/>
                    <a:gd name="connsiteX11" fmla="*/ 166717 w 310930"/>
                    <a:gd name="connsiteY11" fmla="*/ 129401 h 206472"/>
                    <a:gd name="connsiteX12" fmla="*/ 140460 w 310930"/>
                    <a:gd name="connsiteY12" fmla="*/ 88252 h 206472"/>
                    <a:gd name="connsiteX13" fmla="*/ 211732 w 310930"/>
                    <a:gd name="connsiteY13" fmla="*/ 89872 h 206472"/>
                    <a:gd name="connsiteX14" fmla="*/ 256746 w 310930"/>
                    <a:gd name="connsiteY14" fmla="*/ 49361 h 206472"/>
                    <a:gd name="connsiteX15" fmla="*/ 284305 w 310930"/>
                    <a:gd name="connsiteY15" fmla="*/ 455 h 206472"/>
                    <a:gd name="connsiteX16" fmla="*/ 303635 w 310930"/>
                    <a:gd name="connsiteY16" fmla="*/ 67186 h 206472"/>
                    <a:gd name="connsiteX17" fmla="*/ 256746 w 310930"/>
                    <a:gd name="connsiteY17" fmla="*/ 80150 h 206472"/>
                    <a:gd name="connsiteX18" fmla="*/ 224860 w 310930"/>
                    <a:gd name="connsiteY18" fmla="*/ 127781 h 206472"/>
                    <a:gd name="connsiteX19" fmla="*/ 245491 w 310930"/>
                    <a:gd name="connsiteY19" fmla="*/ 137504 h 206472"/>
                    <a:gd name="connsiteX20" fmla="*/ 310929 w 310930"/>
                    <a:gd name="connsiteY20" fmla="*/ 143913 h 206472"/>
                    <a:gd name="connsiteX0" fmla="*/ 310929 w 310930"/>
                    <a:gd name="connsiteY0" fmla="*/ 143913 h 206472"/>
                    <a:gd name="connsiteX1" fmla="*/ 247380 w 310930"/>
                    <a:gd name="connsiteY1" fmla="*/ 167989 h 206472"/>
                    <a:gd name="connsiteX2" fmla="*/ 226358 w 310930"/>
                    <a:gd name="connsiteY2" fmla="*/ 193322 h 206472"/>
                    <a:gd name="connsiteX3" fmla="*/ 204012 w 310930"/>
                    <a:gd name="connsiteY3" fmla="*/ 203047 h 206472"/>
                    <a:gd name="connsiteX4" fmla="*/ 179020 w 310930"/>
                    <a:gd name="connsiteY4" fmla="*/ 202618 h 206472"/>
                    <a:gd name="connsiteX5" fmla="*/ 141329 w 310930"/>
                    <a:gd name="connsiteY5" fmla="*/ 198053 h 206472"/>
                    <a:gd name="connsiteX6" fmla="*/ 102947 w 310930"/>
                    <a:gd name="connsiteY6" fmla="*/ 150469 h 206472"/>
                    <a:gd name="connsiteX7" fmla="*/ 5419 w 310930"/>
                    <a:gd name="connsiteY7" fmla="*/ 135885 h 206472"/>
                    <a:gd name="connsiteX8" fmla="*/ 14795 w 310930"/>
                    <a:gd name="connsiteY8" fmla="*/ 100234 h 206472"/>
                    <a:gd name="connsiteX9" fmla="*/ 29801 w 310930"/>
                    <a:gd name="connsiteY9" fmla="*/ 85649 h 206472"/>
                    <a:gd name="connsiteX10" fmla="*/ 112325 w 310930"/>
                    <a:gd name="connsiteY10" fmla="*/ 124541 h 206472"/>
                    <a:gd name="connsiteX11" fmla="*/ 166717 w 310930"/>
                    <a:gd name="connsiteY11" fmla="*/ 129401 h 206472"/>
                    <a:gd name="connsiteX12" fmla="*/ 181723 w 310930"/>
                    <a:gd name="connsiteY12" fmla="*/ 117420 h 206472"/>
                    <a:gd name="connsiteX13" fmla="*/ 140460 w 310930"/>
                    <a:gd name="connsiteY13" fmla="*/ 88252 h 206472"/>
                    <a:gd name="connsiteX14" fmla="*/ 211732 w 310930"/>
                    <a:gd name="connsiteY14" fmla="*/ 89872 h 206472"/>
                    <a:gd name="connsiteX15" fmla="*/ 256746 w 310930"/>
                    <a:gd name="connsiteY15" fmla="*/ 49361 h 206472"/>
                    <a:gd name="connsiteX16" fmla="*/ 284305 w 310930"/>
                    <a:gd name="connsiteY16" fmla="*/ 455 h 206472"/>
                    <a:gd name="connsiteX17" fmla="*/ 303635 w 310930"/>
                    <a:gd name="connsiteY17" fmla="*/ 67186 h 206472"/>
                    <a:gd name="connsiteX18" fmla="*/ 256746 w 310930"/>
                    <a:gd name="connsiteY18" fmla="*/ 80150 h 206472"/>
                    <a:gd name="connsiteX19" fmla="*/ 224860 w 310930"/>
                    <a:gd name="connsiteY19" fmla="*/ 127781 h 206472"/>
                    <a:gd name="connsiteX20" fmla="*/ 245491 w 310930"/>
                    <a:gd name="connsiteY20" fmla="*/ 137504 h 206472"/>
                    <a:gd name="connsiteX21" fmla="*/ 310929 w 310930"/>
                    <a:gd name="connsiteY21" fmla="*/ 143913 h 206472"/>
                    <a:gd name="connsiteX0" fmla="*/ 310929 w 310930"/>
                    <a:gd name="connsiteY0" fmla="*/ 143913 h 206472"/>
                    <a:gd name="connsiteX1" fmla="*/ 247380 w 310930"/>
                    <a:gd name="connsiteY1" fmla="*/ 167989 h 206472"/>
                    <a:gd name="connsiteX2" fmla="*/ 226358 w 310930"/>
                    <a:gd name="connsiteY2" fmla="*/ 193322 h 206472"/>
                    <a:gd name="connsiteX3" fmla="*/ 204012 w 310930"/>
                    <a:gd name="connsiteY3" fmla="*/ 203047 h 206472"/>
                    <a:gd name="connsiteX4" fmla="*/ 179020 w 310930"/>
                    <a:gd name="connsiteY4" fmla="*/ 202618 h 206472"/>
                    <a:gd name="connsiteX5" fmla="*/ 141329 w 310930"/>
                    <a:gd name="connsiteY5" fmla="*/ 198053 h 206472"/>
                    <a:gd name="connsiteX6" fmla="*/ 102947 w 310930"/>
                    <a:gd name="connsiteY6" fmla="*/ 150469 h 206472"/>
                    <a:gd name="connsiteX7" fmla="*/ 5419 w 310930"/>
                    <a:gd name="connsiteY7" fmla="*/ 135885 h 206472"/>
                    <a:gd name="connsiteX8" fmla="*/ 14795 w 310930"/>
                    <a:gd name="connsiteY8" fmla="*/ 100234 h 206472"/>
                    <a:gd name="connsiteX9" fmla="*/ 29801 w 310930"/>
                    <a:gd name="connsiteY9" fmla="*/ 85649 h 206472"/>
                    <a:gd name="connsiteX10" fmla="*/ 112325 w 310930"/>
                    <a:gd name="connsiteY10" fmla="*/ 124541 h 206472"/>
                    <a:gd name="connsiteX11" fmla="*/ 166717 w 310930"/>
                    <a:gd name="connsiteY11" fmla="*/ 129401 h 206472"/>
                    <a:gd name="connsiteX12" fmla="*/ 181723 w 310930"/>
                    <a:gd name="connsiteY12" fmla="*/ 117420 h 206472"/>
                    <a:gd name="connsiteX13" fmla="*/ 140460 w 310930"/>
                    <a:gd name="connsiteY13" fmla="*/ 88252 h 206472"/>
                    <a:gd name="connsiteX14" fmla="*/ 174220 w 310930"/>
                    <a:gd name="connsiteY14" fmla="*/ 93113 h 206472"/>
                    <a:gd name="connsiteX15" fmla="*/ 211732 w 310930"/>
                    <a:gd name="connsiteY15" fmla="*/ 89872 h 206472"/>
                    <a:gd name="connsiteX16" fmla="*/ 256746 w 310930"/>
                    <a:gd name="connsiteY16" fmla="*/ 49361 h 206472"/>
                    <a:gd name="connsiteX17" fmla="*/ 284305 w 310930"/>
                    <a:gd name="connsiteY17" fmla="*/ 455 h 206472"/>
                    <a:gd name="connsiteX18" fmla="*/ 303635 w 310930"/>
                    <a:gd name="connsiteY18" fmla="*/ 67186 h 206472"/>
                    <a:gd name="connsiteX19" fmla="*/ 256746 w 310930"/>
                    <a:gd name="connsiteY19" fmla="*/ 80150 h 206472"/>
                    <a:gd name="connsiteX20" fmla="*/ 224860 w 310930"/>
                    <a:gd name="connsiteY20" fmla="*/ 127781 h 206472"/>
                    <a:gd name="connsiteX21" fmla="*/ 245491 w 310930"/>
                    <a:gd name="connsiteY21" fmla="*/ 137504 h 206472"/>
                    <a:gd name="connsiteX22" fmla="*/ 310929 w 310930"/>
                    <a:gd name="connsiteY22" fmla="*/ 143913 h 206472"/>
                    <a:gd name="connsiteX0" fmla="*/ 310929 w 310930"/>
                    <a:gd name="connsiteY0" fmla="*/ 143913 h 206472"/>
                    <a:gd name="connsiteX1" fmla="*/ 247380 w 310930"/>
                    <a:gd name="connsiteY1" fmla="*/ 167989 h 206472"/>
                    <a:gd name="connsiteX2" fmla="*/ 226358 w 310930"/>
                    <a:gd name="connsiteY2" fmla="*/ 193322 h 206472"/>
                    <a:gd name="connsiteX3" fmla="*/ 204012 w 310930"/>
                    <a:gd name="connsiteY3" fmla="*/ 203047 h 206472"/>
                    <a:gd name="connsiteX4" fmla="*/ 179020 w 310930"/>
                    <a:gd name="connsiteY4" fmla="*/ 202618 h 206472"/>
                    <a:gd name="connsiteX5" fmla="*/ 141329 w 310930"/>
                    <a:gd name="connsiteY5" fmla="*/ 198053 h 206472"/>
                    <a:gd name="connsiteX6" fmla="*/ 102947 w 310930"/>
                    <a:gd name="connsiteY6" fmla="*/ 150469 h 206472"/>
                    <a:gd name="connsiteX7" fmla="*/ 5419 w 310930"/>
                    <a:gd name="connsiteY7" fmla="*/ 135885 h 206472"/>
                    <a:gd name="connsiteX8" fmla="*/ 14795 w 310930"/>
                    <a:gd name="connsiteY8" fmla="*/ 100234 h 206472"/>
                    <a:gd name="connsiteX9" fmla="*/ 29801 w 310930"/>
                    <a:gd name="connsiteY9" fmla="*/ 85649 h 206472"/>
                    <a:gd name="connsiteX10" fmla="*/ 112325 w 310930"/>
                    <a:gd name="connsiteY10" fmla="*/ 124541 h 206472"/>
                    <a:gd name="connsiteX11" fmla="*/ 166717 w 310930"/>
                    <a:gd name="connsiteY11" fmla="*/ 129401 h 206472"/>
                    <a:gd name="connsiteX12" fmla="*/ 181723 w 310930"/>
                    <a:gd name="connsiteY12" fmla="*/ 117420 h 206472"/>
                    <a:gd name="connsiteX13" fmla="*/ 140460 w 310930"/>
                    <a:gd name="connsiteY13" fmla="*/ 88252 h 206472"/>
                    <a:gd name="connsiteX14" fmla="*/ 174220 w 310930"/>
                    <a:gd name="connsiteY14" fmla="*/ 93113 h 206472"/>
                    <a:gd name="connsiteX15" fmla="*/ 211732 w 310930"/>
                    <a:gd name="connsiteY15" fmla="*/ 89872 h 206472"/>
                    <a:gd name="connsiteX16" fmla="*/ 256746 w 310930"/>
                    <a:gd name="connsiteY16" fmla="*/ 49361 h 206472"/>
                    <a:gd name="connsiteX17" fmla="*/ 284305 w 310930"/>
                    <a:gd name="connsiteY17" fmla="*/ 455 h 206472"/>
                    <a:gd name="connsiteX18" fmla="*/ 303635 w 310930"/>
                    <a:gd name="connsiteY18" fmla="*/ 67186 h 206472"/>
                    <a:gd name="connsiteX19" fmla="*/ 256746 w 310930"/>
                    <a:gd name="connsiteY19" fmla="*/ 80150 h 206472"/>
                    <a:gd name="connsiteX20" fmla="*/ 213607 w 310930"/>
                    <a:gd name="connsiteY20" fmla="*/ 107697 h 206472"/>
                    <a:gd name="connsiteX21" fmla="*/ 224860 w 310930"/>
                    <a:gd name="connsiteY21" fmla="*/ 127781 h 206472"/>
                    <a:gd name="connsiteX22" fmla="*/ 245491 w 310930"/>
                    <a:gd name="connsiteY22" fmla="*/ 137504 h 206472"/>
                    <a:gd name="connsiteX23" fmla="*/ 310929 w 310930"/>
                    <a:gd name="connsiteY23" fmla="*/ 143913 h 20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0930" h="206472">
                      <a:moveTo>
                        <a:pt x="310929" y="143913"/>
                      </a:moveTo>
                      <a:cubicBezTo>
                        <a:pt x="311244" y="148994"/>
                        <a:pt x="261475" y="159754"/>
                        <a:pt x="247380" y="167989"/>
                      </a:cubicBezTo>
                      <a:cubicBezTo>
                        <a:pt x="233285" y="176224"/>
                        <a:pt x="224066" y="166953"/>
                        <a:pt x="226358" y="193322"/>
                      </a:cubicBezTo>
                      <a:cubicBezTo>
                        <a:pt x="228650" y="219691"/>
                        <a:pt x="209046" y="195507"/>
                        <a:pt x="204012" y="203047"/>
                      </a:cubicBezTo>
                      <a:cubicBezTo>
                        <a:pt x="198978" y="210587"/>
                        <a:pt x="189467" y="203450"/>
                        <a:pt x="179020" y="202618"/>
                      </a:cubicBezTo>
                      <a:cubicBezTo>
                        <a:pt x="168573" y="201786"/>
                        <a:pt x="158071" y="203774"/>
                        <a:pt x="141329" y="198053"/>
                      </a:cubicBezTo>
                      <a:cubicBezTo>
                        <a:pt x="137716" y="190711"/>
                        <a:pt x="124661" y="161911"/>
                        <a:pt x="102947" y="150469"/>
                      </a:cubicBezTo>
                      <a:cubicBezTo>
                        <a:pt x="81233" y="139027"/>
                        <a:pt x="26051" y="135885"/>
                        <a:pt x="5419" y="135885"/>
                      </a:cubicBezTo>
                      <a:cubicBezTo>
                        <a:pt x="-7710" y="122921"/>
                        <a:pt x="6043" y="103205"/>
                        <a:pt x="14795" y="100234"/>
                      </a:cubicBezTo>
                      <a:cubicBezTo>
                        <a:pt x="23548" y="97263"/>
                        <a:pt x="13546" y="83218"/>
                        <a:pt x="29801" y="85649"/>
                      </a:cubicBezTo>
                      <a:cubicBezTo>
                        <a:pt x="46056" y="88080"/>
                        <a:pt x="89506" y="119410"/>
                        <a:pt x="112325" y="124541"/>
                      </a:cubicBezTo>
                      <a:cubicBezTo>
                        <a:pt x="135144" y="129672"/>
                        <a:pt x="159840" y="131128"/>
                        <a:pt x="166717" y="129401"/>
                      </a:cubicBezTo>
                      <a:cubicBezTo>
                        <a:pt x="173594" y="127674"/>
                        <a:pt x="186099" y="124278"/>
                        <a:pt x="181723" y="117420"/>
                      </a:cubicBezTo>
                      <a:cubicBezTo>
                        <a:pt x="177347" y="110562"/>
                        <a:pt x="142961" y="92843"/>
                        <a:pt x="140460" y="88252"/>
                      </a:cubicBezTo>
                      <a:cubicBezTo>
                        <a:pt x="137959" y="83661"/>
                        <a:pt x="162341" y="92843"/>
                        <a:pt x="174220" y="93113"/>
                      </a:cubicBezTo>
                      <a:cubicBezTo>
                        <a:pt x="186099" y="93383"/>
                        <a:pt x="196727" y="96624"/>
                        <a:pt x="211732" y="89872"/>
                      </a:cubicBezTo>
                      <a:cubicBezTo>
                        <a:pt x="226737" y="83120"/>
                        <a:pt x="245901" y="63723"/>
                        <a:pt x="256746" y="49361"/>
                      </a:cubicBezTo>
                      <a:cubicBezTo>
                        <a:pt x="267591" y="34999"/>
                        <a:pt x="275240" y="-4677"/>
                        <a:pt x="284305" y="455"/>
                      </a:cubicBezTo>
                      <a:cubicBezTo>
                        <a:pt x="293370" y="5587"/>
                        <a:pt x="306353" y="52553"/>
                        <a:pt x="303635" y="67186"/>
                      </a:cubicBezTo>
                      <a:cubicBezTo>
                        <a:pt x="300917" y="81819"/>
                        <a:pt x="268312" y="73398"/>
                        <a:pt x="256746" y="80150"/>
                      </a:cubicBezTo>
                      <a:cubicBezTo>
                        <a:pt x="245180" y="86902"/>
                        <a:pt x="218921" y="99759"/>
                        <a:pt x="213607" y="107697"/>
                      </a:cubicBezTo>
                      <a:cubicBezTo>
                        <a:pt x="208293" y="115635"/>
                        <a:pt x="222985" y="122813"/>
                        <a:pt x="224860" y="127781"/>
                      </a:cubicBezTo>
                      <a:cubicBezTo>
                        <a:pt x="226735" y="132749"/>
                        <a:pt x="231146" y="134815"/>
                        <a:pt x="245491" y="137504"/>
                      </a:cubicBezTo>
                      <a:cubicBezTo>
                        <a:pt x="259836" y="140193"/>
                        <a:pt x="310614" y="138832"/>
                        <a:pt x="310929" y="143913"/>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43" name="Oval 5"/>
                <p:cNvSpPr/>
                <p:nvPr/>
              </p:nvSpPr>
              <p:spPr>
                <a:xfrm>
                  <a:off x="1312836" y="4514961"/>
                  <a:ext cx="91069" cy="64260"/>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7434"/>
                    <a:gd name="connsiteY0" fmla="*/ 2641 h 64628"/>
                    <a:gd name="connsiteX1" fmla="*/ 63888 w 97434"/>
                    <a:gd name="connsiteY1" fmla="*/ 25036 h 64628"/>
                    <a:gd name="connsiteX2" fmla="*/ 97432 w 97434"/>
                    <a:gd name="connsiteY2" fmla="*/ 15634 h 64628"/>
                    <a:gd name="connsiteX3" fmla="*/ 84719 w 97434"/>
                    <a:gd name="connsiteY3" fmla="*/ 59389 h 64628"/>
                    <a:gd name="connsiteX4" fmla="*/ 45233 w 97434"/>
                    <a:gd name="connsiteY4" fmla="*/ 57339 h 64628"/>
                    <a:gd name="connsiteX5" fmla="*/ 1915 w 97434"/>
                    <a:gd name="connsiteY5" fmla="*/ 62498 h 64628"/>
                    <a:gd name="connsiteX6" fmla="*/ 48217 w 97434"/>
                    <a:gd name="connsiteY6" fmla="*/ 2641 h 64628"/>
                    <a:gd name="connsiteX0" fmla="*/ 17267 w 66484"/>
                    <a:gd name="connsiteY0" fmla="*/ 2641 h 62754"/>
                    <a:gd name="connsiteX1" fmla="*/ 32938 w 66484"/>
                    <a:gd name="connsiteY1" fmla="*/ 25036 h 62754"/>
                    <a:gd name="connsiteX2" fmla="*/ 66482 w 66484"/>
                    <a:gd name="connsiteY2" fmla="*/ 15634 h 62754"/>
                    <a:gd name="connsiteX3" fmla="*/ 53769 w 66484"/>
                    <a:gd name="connsiteY3" fmla="*/ 59389 h 62754"/>
                    <a:gd name="connsiteX4" fmla="*/ 14283 w 66484"/>
                    <a:gd name="connsiteY4" fmla="*/ 57339 h 62754"/>
                    <a:gd name="connsiteX5" fmla="*/ 4995 w 66484"/>
                    <a:gd name="connsiteY5" fmla="*/ 44673 h 62754"/>
                    <a:gd name="connsiteX6" fmla="*/ 17267 w 66484"/>
                    <a:gd name="connsiteY6" fmla="*/ 2641 h 62754"/>
                    <a:gd name="connsiteX0" fmla="*/ 7157 w 74199"/>
                    <a:gd name="connsiteY0" fmla="*/ 12326 h 51372"/>
                    <a:gd name="connsiteX1" fmla="*/ 40653 w 74199"/>
                    <a:gd name="connsiteY1" fmla="*/ 13654 h 51372"/>
                    <a:gd name="connsiteX2" fmla="*/ 74197 w 74199"/>
                    <a:gd name="connsiteY2" fmla="*/ 4252 h 51372"/>
                    <a:gd name="connsiteX3" fmla="*/ 61484 w 74199"/>
                    <a:gd name="connsiteY3" fmla="*/ 48007 h 51372"/>
                    <a:gd name="connsiteX4" fmla="*/ 21998 w 74199"/>
                    <a:gd name="connsiteY4" fmla="*/ 45957 h 51372"/>
                    <a:gd name="connsiteX5" fmla="*/ 12710 w 74199"/>
                    <a:gd name="connsiteY5" fmla="*/ 33291 h 51372"/>
                    <a:gd name="connsiteX6" fmla="*/ 7157 w 74199"/>
                    <a:gd name="connsiteY6" fmla="*/ 12326 h 51372"/>
                    <a:gd name="connsiteX0" fmla="*/ 7157 w 62856"/>
                    <a:gd name="connsiteY0" fmla="*/ 5434 h 44480"/>
                    <a:gd name="connsiteX1" fmla="*/ 40653 w 62856"/>
                    <a:gd name="connsiteY1" fmla="*/ 6762 h 44480"/>
                    <a:gd name="connsiteX2" fmla="*/ 56372 w 62856"/>
                    <a:gd name="connsiteY2" fmla="*/ 21667 h 44480"/>
                    <a:gd name="connsiteX3" fmla="*/ 61484 w 62856"/>
                    <a:gd name="connsiteY3" fmla="*/ 41115 h 44480"/>
                    <a:gd name="connsiteX4" fmla="*/ 21998 w 62856"/>
                    <a:gd name="connsiteY4" fmla="*/ 39065 h 44480"/>
                    <a:gd name="connsiteX5" fmla="*/ 12710 w 62856"/>
                    <a:gd name="connsiteY5" fmla="*/ 26399 h 44480"/>
                    <a:gd name="connsiteX6" fmla="*/ 7157 w 62856"/>
                    <a:gd name="connsiteY6" fmla="*/ 5434 h 44480"/>
                    <a:gd name="connsiteX0" fmla="*/ 7157 w 56380"/>
                    <a:gd name="connsiteY0" fmla="*/ 5434 h 44480"/>
                    <a:gd name="connsiteX1" fmla="*/ 40653 w 56380"/>
                    <a:gd name="connsiteY1" fmla="*/ 6762 h 44480"/>
                    <a:gd name="connsiteX2" fmla="*/ 56372 w 56380"/>
                    <a:gd name="connsiteY2" fmla="*/ 21667 h 44480"/>
                    <a:gd name="connsiteX3" fmla="*/ 51762 w 56380"/>
                    <a:gd name="connsiteY3" fmla="*/ 41115 h 44480"/>
                    <a:gd name="connsiteX4" fmla="*/ 21998 w 56380"/>
                    <a:gd name="connsiteY4" fmla="*/ 39065 h 44480"/>
                    <a:gd name="connsiteX5" fmla="*/ 12710 w 56380"/>
                    <a:gd name="connsiteY5" fmla="*/ 26399 h 44480"/>
                    <a:gd name="connsiteX6" fmla="*/ 7157 w 56380"/>
                    <a:gd name="connsiteY6" fmla="*/ 5434 h 44480"/>
                    <a:gd name="connsiteX0" fmla="*/ 7157 w 53134"/>
                    <a:gd name="connsiteY0" fmla="*/ 5434 h 44480"/>
                    <a:gd name="connsiteX1" fmla="*/ 40653 w 53134"/>
                    <a:gd name="connsiteY1" fmla="*/ 6762 h 44480"/>
                    <a:gd name="connsiteX2" fmla="*/ 46649 w 53134"/>
                    <a:gd name="connsiteY2" fmla="*/ 24908 h 44480"/>
                    <a:gd name="connsiteX3" fmla="*/ 51762 w 53134"/>
                    <a:gd name="connsiteY3" fmla="*/ 41115 h 44480"/>
                    <a:gd name="connsiteX4" fmla="*/ 21998 w 53134"/>
                    <a:gd name="connsiteY4" fmla="*/ 39065 h 44480"/>
                    <a:gd name="connsiteX5" fmla="*/ 12710 w 53134"/>
                    <a:gd name="connsiteY5" fmla="*/ 26399 h 44480"/>
                    <a:gd name="connsiteX6" fmla="*/ 7157 w 53134"/>
                    <a:gd name="connsiteY6" fmla="*/ 5434 h 44480"/>
                    <a:gd name="connsiteX0" fmla="*/ 7157 w 61973"/>
                    <a:gd name="connsiteY0" fmla="*/ 4684 h 43730"/>
                    <a:gd name="connsiteX1" fmla="*/ 60098 w 61973"/>
                    <a:gd name="connsiteY1" fmla="*/ 9253 h 43730"/>
                    <a:gd name="connsiteX2" fmla="*/ 46649 w 61973"/>
                    <a:gd name="connsiteY2" fmla="*/ 24158 h 43730"/>
                    <a:gd name="connsiteX3" fmla="*/ 51762 w 61973"/>
                    <a:gd name="connsiteY3" fmla="*/ 40365 h 43730"/>
                    <a:gd name="connsiteX4" fmla="*/ 21998 w 61973"/>
                    <a:gd name="connsiteY4" fmla="*/ 38315 h 43730"/>
                    <a:gd name="connsiteX5" fmla="*/ 12710 w 61973"/>
                    <a:gd name="connsiteY5" fmla="*/ 25649 h 43730"/>
                    <a:gd name="connsiteX6" fmla="*/ 7157 w 61973"/>
                    <a:gd name="connsiteY6" fmla="*/ 4684 h 4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3" h="43730">
                      <a:moveTo>
                        <a:pt x="7157" y="4684"/>
                      </a:moveTo>
                      <a:cubicBezTo>
                        <a:pt x="20457" y="-7231"/>
                        <a:pt x="51896" y="7088"/>
                        <a:pt x="60098" y="9253"/>
                      </a:cubicBezTo>
                      <a:cubicBezTo>
                        <a:pt x="68300" y="11418"/>
                        <a:pt x="46958" y="10060"/>
                        <a:pt x="46649" y="24158"/>
                      </a:cubicBezTo>
                      <a:cubicBezTo>
                        <a:pt x="46340" y="38256"/>
                        <a:pt x="56796" y="32825"/>
                        <a:pt x="51762" y="40365"/>
                      </a:cubicBezTo>
                      <a:cubicBezTo>
                        <a:pt x="46728" y="47905"/>
                        <a:pt x="28507" y="40768"/>
                        <a:pt x="21998" y="38315"/>
                      </a:cubicBezTo>
                      <a:cubicBezTo>
                        <a:pt x="15489" y="35862"/>
                        <a:pt x="24345" y="32395"/>
                        <a:pt x="12710" y="25649"/>
                      </a:cubicBezTo>
                      <a:cubicBezTo>
                        <a:pt x="1075" y="18903"/>
                        <a:pt x="-6143" y="16599"/>
                        <a:pt x="7157" y="4684"/>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44" name="Oval 5"/>
                <p:cNvSpPr/>
                <p:nvPr/>
              </p:nvSpPr>
              <p:spPr>
                <a:xfrm rot="19753351">
                  <a:off x="1981763" y="4386625"/>
                  <a:ext cx="73974" cy="53369"/>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7434"/>
                    <a:gd name="connsiteY0" fmla="*/ 2641 h 64628"/>
                    <a:gd name="connsiteX1" fmla="*/ 63888 w 97434"/>
                    <a:gd name="connsiteY1" fmla="*/ 25036 h 64628"/>
                    <a:gd name="connsiteX2" fmla="*/ 97432 w 97434"/>
                    <a:gd name="connsiteY2" fmla="*/ 15634 h 64628"/>
                    <a:gd name="connsiteX3" fmla="*/ 84719 w 97434"/>
                    <a:gd name="connsiteY3" fmla="*/ 59389 h 64628"/>
                    <a:gd name="connsiteX4" fmla="*/ 45233 w 97434"/>
                    <a:gd name="connsiteY4" fmla="*/ 57339 h 64628"/>
                    <a:gd name="connsiteX5" fmla="*/ 1915 w 97434"/>
                    <a:gd name="connsiteY5" fmla="*/ 62498 h 64628"/>
                    <a:gd name="connsiteX6" fmla="*/ 48217 w 97434"/>
                    <a:gd name="connsiteY6" fmla="*/ 2641 h 64628"/>
                    <a:gd name="connsiteX0" fmla="*/ 17267 w 66484"/>
                    <a:gd name="connsiteY0" fmla="*/ 2641 h 62754"/>
                    <a:gd name="connsiteX1" fmla="*/ 32938 w 66484"/>
                    <a:gd name="connsiteY1" fmla="*/ 25036 h 62754"/>
                    <a:gd name="connsiteX2" fmla="*/ 66482 w 66484"/>
                    <a:gd name="connsiteY2" fmla="*/ 15634 h 62754"/>
                    <a:gd name="connsiteX3" fmla="*/ 53769 w 66484"/>
                    <a:gd name="connsiteY3" fmla="*/ 59389 h 62754"/>
                    <a:gd name="connsiteX4" fmla="*/ 14283 w 66484"/>
                    <a:gd name="connsiteY4" fmla="*/ 57339 h 62754"/>
                    <a:gd name="connsiteX5" fmla="*/ 4995 w 66484"/>
                    <a:gd name="connsiteY5" fmla="*/ 44673 h 62754"/>
                    <a:gd name="connsiteX6" fmla="*/ 17267 w 66484"/>
                    <a:gd name="connsiteY6" fmla="*/ 2641 h 62754"/>
                    <a:gd name="connsiteX0" fmla="*/ 7157 w 74199"/>
                    <a:gd name="connsiteY0" fmla="*/ 12326 h 51372"/>
                    <a:gd name="connsiteX1" fmla="*/ 40653 w 74199"/>
                    <a:gd name="connsiteY1" fmla="*/ 13654 h 51372"/>
                    <a:gd name="connsiteX2" fmla="*/ 74197 w 74199"/>
                    <a:gd name="connsiteY2" fmla="*/ 4252 h 51372"/>
                    <a:gd name="connsiteX3" fmla="*/ 61484 w 74199"/>
                    <a:gd name="connsiteY3" fmla="*/ 48007 h 51372"/>
                    <a:gd name="connsiteX4" fmla="*/ 21998 w 74199"/>
                    <a:gd name="connsiteY4" fmla="*/ 45957 h 51372"/>
                    <a:gd name="connsiteX5" fmla="*/ 12710 w 74199"/>
                    <a:gd name="connsiteY5" fmla="*/ 33291 h 51372"/>
                    <a:gd name="connsiteX6" fmla="*/ 7157 w 74199"/>
                    <a:gd name="connsiteY6" fmla="*/ 12326 h 51372"/>
                    <a:gd name="connsiteX0" fmla="*/ 7157 w 62856"/>
                    <a:gd name="connsiteY0" fmla="*/ 5434 h 44480"/>
                    <a:gd name="connsiteX1" fmla="*/ 40653 w 62856"/>
                    <a:gd name="connsiteY1" fmla="*/ 6762 h 44480"/>
                    <a:gd name="connsiteX2" fmla="*/ 56372 w 62856"/>
                    <a:gd name="connsiteY2" fmla="*/ 21667 h 44480"/>
                    <a:gd name="connsiteX3" fmla="*/ 61484 w 62856"/>
                    <a:gd name="connsiteY3" fmla="*/ 41115 h 44480"/>
                    <a:gd name="connsiteX4" fmla="*/ 21998 w 62856"/>
                    <a:gd name="connsiteY4" fmla="*/ 39065 h 44480"/>
                    <a:gd name="connsiteX5" fmla="*/ 12710 w 62856"/>
                    <a:gd name="connsiteY5" fmla="*/ 26399 h 44480"/>
                    <a:gd name="connsiteX6" fmla="*/ 7157 w 62856"/>
                    <a:gd name="connsiteY6" fmla="*/ 5434 h 4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56" h="44480">
                      <a:moveTo>
                        <a:pt x="7157" y="5434"/>
                      </a:moveTo>
                      <a:cubicBezTo>
                        <a:pt x="20457" y="-6481"/>
                        <a:pt x="32451" y="4597"/>
                        <a:pt x="40653" y="6762"/>
                      </a:cubicBezTo>
                      <a:cubicBezTo>
                        <a:pt x="48855" y="8927"/>
                        <a:pt x="56681" y="7569"/>
                        <a:pt x="56372" y="21667"/>
                      </a:cubicBezTo>
                      <a:cubicBezTo>
                        <a:pt x="56063" y="35765"/>
                        <a:pt x="66518" y="33575"/>
                        <a:pt x="61484" y="41115"/>
                      </a:cubicBezTo>
                      <a:cubicBezTo>
                        <a:pt x="56450" y="48655"/>
                        <a:pt x="30127" y="41518"/>
                        <a:pt x="21998" y="39065"/>
                      </a:cubicBezTo>
                      <a:cubicBezTo>
                        <a:pt x="13869" y="36612"/>
                        <a:pt x="24345" y="33145"/>
                        <a:pt x="12710" y="26399"/>
                      </a:cubicBezTo>
                      <a:cubicBezTo>
                        <a:pt x="1075" y="19653"/>
                        <a:pt x="-6143" y="17349"/>
                        <a:pt x="7157" y="5434"/>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45" name="Oval 5"/>
                <p:cNvSpPr/>
                <p:nvPr/>
              </p:nvSpPr>
              <p:spPr>
                <a:xfrm rot="19753351">
                  <a:off x="2157040" y="4137199"/>
                  <a:ext cx="82126" cy="90465"/>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9"/>
                    <a:gd name="connsiteY0" fmla="*/ 88 h 113075"/>
                    <a:gd name="connsiteX1" fmla="*/ 81334 w 97059"/>
                    <a:gd name="connsiteY1" fmla="*/ 39453 h 113075"/>
                    <a:gd name="connsiteX2" fmla="*/ 97053 w 97059"/>
                    <a:gd name="connsiteY2" fmla="*/ 64081 h 113075"/>
                    <a:gd name="connsiteX3" fmla="*/ 84340 w 97059"/>
                    <a:gd name="connsiteY3" fmla="*/ 107836 h 113075"/>
                    <a:gd name="connsiteX4" fmla="*/ 44854 w 97059"/>
                    <a:gd name="connsiteY4" fmla="*/ 105786 h 113075"/>
                    <a:gd name="connsiteX5" fmla="*/ 1536 w 97059"/>
                    <a:gd name="connsiteY5" fmla="*/ 110945 h 113075"/>
                    <a:gd name="connsiteX6" fmla="*/ 47838 w 97059"/>
                    <a:gd name="connsiteY6" fmla="*/ 51088 h 113075"/>
                    <a:gd name="connsiteX7" fmla="*/ 63974 w 97059"/>
                    <a:gd name="connsiteY7" fmla="*/ 88 h 113075"/>
                    <a:gd name="connsiteX0" fmla="*/ 48217 w 97440"/>
                    <a:gd name="connsiteY0" fmla="*/ 12414 h 74401"/>
                    <a:gd name="connsiteX1" fmla="*/ 81713 w 97440"/>
                    <a:gd name="connsiteY1" fmla="*/ 779 h 74401"/>
                    <a:gd name="connsiteX2" fmla="*/ 97432 w 97440"/>
                    <a:gd name="connsiteY2" fmla="*/ 25407 h 74401"/>
                    <a:gd name="connsiteX3" fmla="*/ 84719 w 97440"/>
                    <a:gd name="connsiteY3" fmla="*/ 69162 h 74401"/>
                    <a:gd name="connsiteX4" fmla="*/ 45233 w 97440"/>
                    <a:gd name="connsiteY4" fmla="*/ 67112 h 74401"/>
                    <a:gd name="connsiteX5" fmla="*/ 1915 w 97440"/>
                    <a:gd name="connsiteY5" fmla="*/ 72271 h 74401"/>
                    <a:gd name="connsiteX6" fmla="*/ 48217 w 97440"/>
                    <a:gd name="connsiteY6" fmla="*/ 12414 h 74401"/>
                    <a:gd name="connsiteX0" fmla="*/ 48217 w 97434"/>
                    <a:gd name="connsiteY0" fmla="*/ 2641 h 64628"/>
                    <a:gd name="connsiteX1" fmla="*/ 63888 w 97434"/>
                    <a:gd name="connsiteY1" fmla="*/ 25036 h 64628"/>
                    <a:gd name="connsiteX2" fmla="*/ 97432 w 97434"/>
                    <a:gd name="connsiteY2" fmla="*/ 15634 h 64628"/>
                    <a:gd name="connsiteX3" fmla="*/ 84719 w 97434"/>
                    <a:gd name="connsiteY3" fmla="*/ 59389 h 64628"/>
                    <a:gd name="connsiteX4" fmla="*/ 45233 w 97434"/>
                    <a:gd name="connsiteY4" fmla="*/ 57339 h 64628"/>
                    <a:gd name="connsiteX5" fmla="*/ 1915 w 97434"/>
                    <a:gd name="connsiteY5" fmla="*/ 62498 h 64628"/>
                    <a:gd name="connsiteX6" fmla="*/ 48217 w 97434"/>
                    <a:gd name="connsiteY6" fmla="*/ 2641 h 64628"/>
                    <a:gd name="connsiteX0" fmla="*/ 17267 w 66484"/>
                    <a:gd name="connsiteY0" fmla="*/ 2641 h 62754"/>
                    <a:gd name="connsiteX1" fmla="*/ 32938 w 66484"/>
                    <a:gd name="connsiteY1" fmla="*/ 25036 h 62754"/>
                    <a:gd name="connsiteX2" fmla="*/ 66482 w 66484"/>
                    <a:gd name="connsiteY2" fmla="*/ 15634 h 62754"/>
                    <a:gd name="connsiteX3" fmla="*/ 53769 w 66484"/>
                    <a:gd name="connsiteY3" fmla="*/ 59389 h 62754"/>
                    <a:gd name="connsiteX4" fmla="*/ 14283 w 66484"/>
                    <a:gd name="connsiteY4" fmla="*/ 57339 h 62754"/>
                    <a:gd name="connsiteX5" fmla="*/ 4995 w 66484"/>
                    <a:gd name="connsiteY5" fmla="*/ 44673 h 62754"/>
                    <a:gd name="connsiteX6" fmla="*/ 17267 w 66484"/>
                    <a:gd name="connsiteY6" fmla="*/ 2641 h 62754"/>
                    <a:gd name="connsiteX0" fmla="*/ 7157 w 74199"/>
                    <a:gd name="connsiteY0" fmla="*/ 12326 h 51372"/>
                    <a:gd name="connsiteX1" fmla="*/ 40653 w 74199"/>
                    <a:gd name="connsiteY1" fmla="*/ 13654 h 51372"/>
                    <a:gd name="connsiteX2" fmla="*/ 74197 w 74199"/>
                    <a:gd name="connsiteY2" fmla="*/ 4252 h 51372"/>
                    <a:gd name="connsiteX3" fmla="*/ 61484 w 74199"/>
                    <a:gd name="connsiteY3" fmla="*/ 48007 h 51372"/>
                    <a:gd name="connsiteX4" fmla="*/ 21998 w 74199"/>
                    <a:gd name="connsiteY4" fmla="*/ 45957 h 51372"/>
                    <a:gd name="connsiteX5" fmla="*/ 12710 w 74199"/>
                    <a:gd name="connsiteY5" fmla="*/ 33291 h 51372"/>
                    <a:gd name="connsiteX6" fmla="*/ 7157 w 74199"/>
                    <a:gd name="connsiteY6" fmla="*/ 12326 h 51372"/>
                    <a:gd name="connsiteX0" fmla="*/ 7157 w 62856"/>
                    <a:gd name="connsiteY0" fmla="*/ 5434 h 44480"/>
                    <a:gd name="connsiteX1" fmla="*/ 40653 w 62856"/>
                    <a:gd name="connsiteY1" fmla="*/ 6762 h 44480"/>
                    <a:gd name="connsiteX2" fmla="*/ 56372 w 62856"/>
                    <a:gd name="connsiteY2" fmla="*/ 21667 h 44480"/>
                    <a:gd name="connsiteX3" fmla="*/ 61484 w 62856"/>
                    <a:gd name="connsiteY3" fmla="*/ 41115 h 44480"/>
                    <a:gd name="connsiteX4" fmla="*/ 21998 w 62856"/>
                    <a:gd name="connsiteY4" fmla="*/ 39065 h 44480"/>
                    <a:gd name="connsiteX5" fmla="*/ 12710 w 62856"/>
                    <a:gd name="connsiteY5" fmla="*/ 26399 h 44480"/>
                    <a:gd name="connsiteX6" fmla="*/ 7157 w 62856"/>
                    <a:gd name="connsiteY6" fmla="*/ 5434 h 44480"/>
                    <a:gd name="connsiteX0" fmla="*/ 7157 w 56380"/>
                    <a:gd name="connsiteY0" fmla="*/ 5434 h 40457"/>
                    <a:gd name="connsiteX1" fmla="*/ 40653 w 56380"/>
                    <a:gd name="connsiteY1" fmla="*/ 6762 h 40457"/>
                    <a:gd name="connsiteX2" fmla="*/ 56372 w 56380"/>
                    <a:gd name="connsiteY2" fmla="*/ 21667 h 40457"/>
                    <a:gd name="connsiteX3" fmla="*/ 42939 w 56380"/>
                    <a:gd name="connsiteY3" fmla="*/ 35031 h 40457"/>
                    <a:gd name="connsiteX4" fmla="*/ 21998 w 56380"/>
                    <a:gd name="connsiteY4" fmla="*/ 39065 h 40457"/>
                    <a:gd name="connsiteX5" fmla="*/ 12710 w 56380"/>
                    <a:gd name="connsiteY5" fmla="*/ 26399 h 40457"/>
                    <a:gd name="connsiteX6" fmla="*/ 7157 w 56380"/>
                    <a:gd name="connsiteY6" fmla="*/ 5434 h 40457"/>
                    <a:gd name="connsiteX0" fmla="*/ 7157 w 56380"/>
                    <a:gd name="connsiteY0" fmla="*/ 5434 h 43136"/>
                    <a:gd name="connsiteX1" fmla="*/ 40653 w 56380"/>
                    <a:gd name="connsiteY1" fmla="*/ 6762 h 43136"/>
                    <a:gd name="connsiteX2" fmla="*/ 56372 w 56380"/>
                    <a:gd name="connsiteY2" fmla="*/ 21667 h 43136"/>
                    <a:gd name="connsiteX3" fmla="*/ 42939 w 56380"/>
                    <a:gd name="connsiteY3" fmla="*/ 35031 h 43136"/>
                    <a:gd name="connsiteX4" fmla="*/ 26447 w 56380"/>
                    <a:gd name="connsiteY4" fmla="*/ 42648 h 43136"/>
                    <a:gd name="connsiteX5" fmla="*/ 12710 w 56380"/>
                    <a:gd name="connsiteY5" fmla="*/ 26399 h 43136"/>
                    <a:gd name="connsiteX6" fmla="*/ 7157 w 56380"/>
                    <a:gd name="connsiteY6" fmla="*/ 5434 h 43136"/>
                    <a:gd name="connsiteX0" fmla="*/ 7157 w 52468"/>
                    <a:gd name="connsiteY0" fmla="*/ 5434 h 43136"/>
                    <a:gd name="connsiteX1" fmla="*/ 40653 w 52468"/>
                    <a:gd name="connsiteY1" fmla="*/ 6762 h 43136"/>
                    <a:gd name="connsiteX2" fmla="*/ 52452 w 52468"/>
                    <a:gd name="connsiteY2" fmla="*/ 19774 h 43136"/>
                    <a:gd name="connsiteX3" fmla="*/ 42939 w 52468"/>
                    <a:gd name="connsiteY3" fmla="*/ 35031 h 43136"/>
                    <a:gd name="connsiteX4" fmla="*/ 26447 w 52468"/>
                    <a:gd name="connsiteY4" fmla="*/ 42648 h 43136"/>
                    <a:gd name="connsiteX5" fmla="*/ 12710 w 52468"/>
                    <a:gd name="connsiteY5" fmla="*/ 26399 h 43136"/>
                    <a:gd name="connsiteX6" fmla="*/ 7157 w 52468"/>
                    <a:gd name="connsiteY6" fmla="*/ 5434 h 43136"/>
                    <a:gd name="connsiteX0" fmla="*/ 7157 w 52458"/>
                    <a:gd name="connsiteY0" fmla="*/ 6415 h 44117"/>
                    <a:gd name="connsiteX1" fmla="*/ 34119 w 52458"/>
                    <a:gd name="connsiteY1" fmla="*/ 4587 h 44117"/>
                    <a:gd name="connsiteX2" fmla="*/ 52452 w 52458"/>
                    <a:gd name="connsiteY2" fmla="*/ 20755 h 44117"/>
                    <a:gd name="connsiteX3" fmla="*/ 42939 w 52458"/>
                    <a:gd name="connsiteY3" fmla="*/ 36012 h 44117"/>
                    <a:gd name="connsiteX4" fmla="*/ 26447 w 52458"/>
                    <a:gd name="connsiteY4" fmla="*/ 43629 h 44117"/>
                    <a:gd name="connsiteX5" fmla="*/ 12710 w 52458"/>
                    <a:gd name="connsiteY5" fmla="*/ 27380 h 44117"/>
                    <a:gd name="connsiteX6" fmla="*/ 7157 w 52458"/>
                    <a:gd name="connsiteY6" fmla="*/ 6415 h 44117"/>
                    <a:gd name="connsiteX0" fmla="*/ 7157 w 52458"/>
                    <a:gd name="connsiteY0" fmla="*/ 6415 h 46849"/>
                    <a:gd name="connsiteX1" fmla="*/ 34119 w 52458"/>
                    <a:gd name="connsiteY1" fmla="*/ 4587 h 46849"/>
                    <a:gd name="connsiteX2" fmla="*/ 52452 w 52458"/>
                    <a:gd name="connsiteY2" fmla="*/ 20755 h 46849"/>
                    <a:gd name="connsiteX3" fmla="*/ 42939 w 52458"/>
                    <a:gd name="connsiteY3" fmla="*/ 36012 h 46849"/>
                    <a:gd name="connsiteX4" fmla="*/ 29589 w 52458"/>
                    <a:gd name="connsiteY4" fmla="*/ 46581 h 46849"/>
                    <a:gd name="connsiteX5" fmla="*/ 12710 w 52458"/>
                    <a:gd name="connsiteY5" fmla="*/ 27380 h 46849"/>
                    <a:gd name="connsiteX6" fmla="*/ 7157 w 52458"/>
                    <a:gd name="connsiteY6" fmla="*/ 6415 h 46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58" h="46849">
                      <a:moveTo>
                        <a:pt x="7157" y="6415"/>
                      </a:moveTo>
                      <a:cubicBezTo>
                        <a:pt x="20457" y="-5500"/>
                        <a:pt x="25917" y="2422"/>
                        <a:pt x="34119" y="4587"/>
                      </a:cubicBezTo>
                      <a:cubicBezTo>
                        <a:pt x="42321" y="6752"/>
                        <a:pt x="52761" y="6657"/>
                        <a:pt x="52452" y="20755"/>
                      </a:cubicBezTo>
                      <a:cubicBezTo>
                        <a:pt x="52143" y="34853"/>
                        <a:pt x="47973" y="28472"/>
                        <a:pt x="42939" y="36012"/>
                      </a:cubicBezTo>
                      <a:cubicBezTo>
                        <a:pt x="37905" y="43552"/>
                        <a:pt x="34627" y="48020"/>
                        <a:pt x="29589" y="46581"/>
                      </a:cubicBezTo>
                      <a:cubicBezTo>
                        <a:pt x="24551" y="45142"/>
                        <a:pt x="24345" y="34126"/>
                        <a:pt x="12710" y="27380"/>
                      </a:cubicBezTo>
                      <a:cubicBezTo>
                        <a:pt x="1075" y="20634"/>
                        <a:pt x="-6143" y="18330"/>
                        <a:pt x="7157" y="6415"/>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46" name="Oval 5"/>
                <p:cNvSpPr/>
                <p:nvPr/>
              </p:nvSpPr>
              <p:spPr>
                <a:xfrm>
                  <a:off x="1438142" y="4135671"/>
                  <a:ext cx="112245" cy="94255"/>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154111"/>
                    <a:gd name="connsiteX1" fmla="*/ 67345 w 97058"/>
                    <a:gd name="connsiteY1" fmla="*/ 981 h 154111"/>
                    <a:gd name="connsiteX2" fmla="*/ 81334 w 97058"/>
                    <a:gd name="connsiteY2" fmla="*/ 76229 h 154111"/>
                    <a:gd name="connsiteX3" fmla="*/ 97053 w 97058"/>
                    <a:gd name="connsiteY3" fmla="*/ 100857 h 154111"/>
                    <a:gd name="connsiteX4" fmla="*/ 84340 w 97058"/>
                    <a:gd name="connsiteY4" fmla="*/ 144612 h 154111"/>
                    <a:gd name="connsiteX5" fmla="*/ 44854 w 97058"/>
                    <a:gd name="connsiteY5" fmla="*/ 153906 h 154111"/>
                    <a:gd name="connsiteX6" fmla="*/ 1536 w 97058"/>
                    <a:gd name="connsiteY6" fmla="*/ 147721 h 154111"/>
                    <a:gd name="connsiteX7" fmla="*/ 47838 w 97058"/>
                    <a:gd name="connsiteY7" fmla="*/ 87864 h 154111"/>
                    <a:gd name="connsiteX8" fmla="*/ 63974 w 97058"/>
                    <a:gd name="connsiteY8" fmla="*/ 36864 h 154111"/>
                    <a:gd name="connsiteX0" fmla="*/ 63974 w 92201"/>
                    <a:gd name="connsiteY0" fmla="*/ 36864 h 154111"/>
                    <a:gd name="connsiteX1" fmla="*/ 67345 w 92201"/>
                    <a:gd name="connsiteY1" fmla="*/ 981 h 154111"/>
                    <a:gd name="connsiteX2" fmla="*/ 81334 w 92201"/>
                    <a:gd name="connsiteY2" fmla="*/ 76229 h 154111"/>
                    <a:gd name="connsiteX3" fmla="*/ 92192 w 92201"/>
                    <a:gd name="connsiteY3" fmla="*/ 144610 h 154111"/>
                    <a:gd name="connsiteX4" fmla="*/ 84340 w 92201"/>
                    <a:gd name="connsiteY4" fmla="*/ 144612 h 154111"/>
                    <a:gd name="connsiteX5" fmla="*/ 44854 w 92201"/>
                    <a:gd name="connsiteY5" fmla="*/ 153906 h 154111"/>
                    <a:gd name="connsiteX6" fmla="*/ 1536 w 92201"/>
                    <a:gd name="connsiteY6" fmla="*/ 147721 h 154111"/>
                    <a:gd name="connsiteX7" fmla="*/ 47838 w 92201"/>
                    <a:gd name="connsiteY7" fmla="*/ 87864 h 154111"/>
                    <a:gd name="connsiteX8" fmla="*/ 63974 w 92201"/>
                    <a:gd name="connsiteY8" fmla="*/ 36864 h 154111"/>
                    <a:gd name="connsiteX0" fmla="*/ 63974 w 92201"/>
                    <a:gd name="connsiteY0" fmla="*/ 36864 h 161819"/>
                    <a:gd name="connsiteX1" fmla="*/ 67345 w 92201"/>
                    <a:gd name="connsiteY1" fmla="*/ 981 h 161819"/>
                    <a:gd name="connsiteX2" fmla="*/ 81334 w 92201"/>
                    <a:gd name="connsiteY2" fmla="*/ 76229 h 161819"/>
                    <a:gd name="connsiteX3" fmla="*/ 92192 w 92201"/>
                    <a:gd name="connsiteY3" fmla="*/ 144610 h 161819"/>
                    <a:gd name="connsiteX4" fmla="*/ 81099 w 92201"/>
                    <a:gd name="connsiteY4" fmla="*/ 159196 h 161819"/>
                    <a:gd name="connsiteX5" fmla="*/ 44854 w 92201"/>
                    <a:gd name="connsiteY5" fmla="*/ 153906 h 161819"/>
                    <a:gd name="connsiteX6" fmla="*/ 1536 w 92201"/>
                    <a:gd name="connsiteY6" fmla="*/ 147721 h 161819"/>
                    <a:gd name="connsiteX7" fmla="*/ 47838 w 92201"/>
                    <a:gd name="connsiteY7" fmla="*/ 87864 h 161819"/>
                    <a:gd name="connsiteX8" fmla="*/ 63974 w 92201"/>
                    <a:gd name="connsiteY8" fmla="*/ 36864 h 161819"/>
                    <a:gd name="connsiteX0" fmla="*/ 63974 w 92581"/>
                    <a:gd name="connsiteY0" fmla="*/ 40488 h 165443"/>
                    <a:gd name="connsiteX1" fmla="*/ 67345 w 92581"/>
                    <a:gd name="connsiteY1" fmla="*/ 4605 h 165443"/>
                    <a:gd name="connsiteX2" fmla="*/ 92192 w 92581"/>
                    <a:gd name="connsiteY2" fmla="*/ 148234 h 165443"/>
                    <a:gd name="connsiteX3" fmla="*/ 81099 w 92581"/>
                    <a:gd name="connsiteY3" fmla="*/ 162820 h 165443"/>
                    <a:gd name="connsiteX4" fmla="*/ 44854 w 92581"/>
                    <a:gd name="connsiteY4" fmla="*/ 157530 h 165443"/>
                    <a:gd name="connsiteX5" fmla="*/ 1536 w 92581"/>
                    <a:gd name="connsiteY5" fmla="*/ 151345 h 165443"/>
                    <a:gd name="connsiteX6" fmla="*/ 47838 w 92581"/>
                    <a:gd name="connsiteY6" fmla="*/ 91488 h 165443"/>
                    <a:gd name="connsiteX7" fmla="*/ 63974 w 92581"/>
                    <a:gd name="connsiteY7" fmla="*/ 40488 h 165443"/>
                    <a:gd name="connsiteX0" fmla="*/ 63974 w 92581"/>
                    <a:gd name="connsiteY0" fmla="*/ 589 h 125544"/>
                    <a:gd name="connsiteX1" fmla="*/ 73827 w 92581"/>
                    <a:gd name="connsiteY1" fmla="*/ 89483 h 125544"/>
                    <a:gd name="connsiteX2" fmla="*/ 92192 w 92581"/>
                    <a:gd name="connsiteY2" fmla="*/ 108335 h 125544"/>
                    <a:gd name="connsiteX3" fmla="*/ 81099 w 92581"/>
                    <a:gd name="connsiteY3" fmla="*/ 122921 h 125544"/>
                    <a:gd name="connsiteX4" fmla="*/ 44854 w 92581"/>
                    <a:gd name="connsiteY4" fmla="*/ 117631 h 125544"/>
                    <a:gd name="connsiteX5" fmla="*/ 1536 w 92581"/>
                    <a:gd name="connsiteY5" fmla="*/ 111446 h 125544"/>
                    <a:gd name="connsiteX6" fmla="*/ 47838 w 92581"/>
                    <a:gd name="connsiteY6" fmla="*/ 51589 h 125544"/>
                    <a:gd name="connsiteX7" fmla="*/ 63974 w 92581"/>
                    <a:gd name="connsiteY7" fmla="*/ 589 h 125544"/>
                    <a:gd name="connsiteX0" fmla="*/ 62354 w 92581"/>
                    <a:gd name="connsiteY0" fmla="*/ 33680 h 75991"/>
                    <a:gd name="connsiteX1" fmla="*/ 73827 w 92581"/>
                    <a:gd name="connsiteY1" fmla="*/ 39930 h 75991"/>
                    <a:gd name="connsiteX2" fmla="*/ 92192 w 92581"/>
                    <a:gd name="connsiteY2" fmla="*/ 58782 h 75991"/>
                    <a:gd name="connsiteX3" fmla="*/ 81099 w 92581"/>
                    <a:gd name="connsiteY3" fmla="*/ 73368 h 75991"/>
                    <a:gd name="connsiteX4" fmla="*/ 44854 w 92581"/>
                    <a:gd name="connsiteY4" fmla="*/ 68078 h 75991"/>
                    <a:gd name="connsiteX5" fmla="*/ 1536 w 92581"/>
                    <a:gd name="connsiteY5" fmla="*/ 61893 h 75991"/>
                    <a:gd name="connsiteX6" fmla="*/ 47838 w 92581"/>
                    <a:gd name="connsiteY6" fmla="*/ 2036 h 75991"/>
                    <a:gd name="connsiteX7" fmla="*/ 62354 w 92581"/>
                    <a:gd name="connsiteY7" fmla="*/ 33680 h 75991"/>
                    <a:gd name="connsiteX0" fmla="*/ 62519 w 92746"/>
                    <a:gd name="connsiteY0" fmla="*/ 7032 h 49343"/>
                    <a:gd name="connsiteX1" fmla="*/ 73992 w 92746"/>
                    <a:gd name="connsiteY1" fmla="*/ 13282 h 49343"/>
                    <a:gd name="connsiteX2" fmla="*/ 92357 w 92746"/>
                    <a:gd name="connsiteY2" fmla="*/ 32134 h 49343"/>
                    <a:gd name="connsiteX3" fmla="*/ 81264 w 92746"/>
                    <a:gd name="connsiteY3" fmla="*/ 46720 h 49343"/>
                    <a:gd name="connsiteX4" fmla="*/ 45019 w 92746"/>
                    <a:gd name="connsiteY4" fmla="*/ 41430 h 49343"/>
                    <a:gd name="connsiteX5" fmla="*/ 1701 w 92746"/>
                    <a:gd name="connsiteY5" fmla="*/ 35245 h 49343"/>
                    <a:gd name="connsiteX6" fmla="*/ 41521 w 92746"/>
                    <a:gd name="connsiteY6" fmla="*/ 4556 h 49343"/>
                    <a:gd name="connsiteX7" fmla="*/ 62519 w 92746"/>
                    <a:gd name="connsiteY7" fmla="*/ 7032 h 49343"/>
                    <a:gd name="connsiteX0" fmla="*/ 63190 w 93417"/>
                    <a:gd name="connsiteY0" fmla="*/ 7032 h 49343"/>
                    <a:gd name="connsiteX1" fmla="*/ 74663 w 93417"/>
                    <a:gd name="connsiteY1" fmla="*/ 13282 h 49343"/>
                    <a:gd name="connsiteX2" fmla="*/ 93028 w 93417"/>
                    <a:gd name="connsiteY2" fmla="*/ 32134 h 49343"/>
                    <a:gd name="connsiteX3" fmla="*/ 81935 w 93417"/>
                    <a:gd name="connsiteY3" fmla="*/ 46720 h 49343"/>
                    <a:gd name="connsiteX4" fmla="*/ 45690 w 93417"/>
                    <a:gd name="connsiteY4" fmla="*/ 41430 h 49343"/>
                    <a:gd name="connsiteX5" fmla="*/ 2372 w 93417"/>
                    <a:gd name="connsiteY5" fmla="*/ 35245 h 49343"/>
                    <a:gd name="connsiteX6" fmla="*/ 42192 w 93417"/>
                    <a:gd name="connsiteY6" fmla="*/ 4556 h 49343"/>
                    <a:gd name="connsiteX7" fmla="*/ 63190 w 93417"/>
                    <a:gd name="connsiteY7" fmla="*/ 7032 h 49343"/>
                    <a:gd name="connsiteX0" fmla="*/ 40683 w 93417"/>
                    <a:gd name="connsiteY0" fmla="*/ 25751 h 46996"/>
                    <a:gd name="connsiteX1" fmla="*/ 74663 w 93417"/>
                    <a:gd name="connsiteY1" fmla="*/ 10935 h 46996"/>
                    <a:gd name="connsiteX2" fmla="*/ 93028 w 93417"/>
                    <a:gd name="connsiteY2" fmla="*/ 29787 h 46996"/>
                    <a:gd name="connsiteX3" fmla="*/ 81935 w 93417"/>
                    <a:gd name="connsiteY3" fmla="*/ 44373 h 46996"/>
                    <a:gd name="connsiteX4" fmla="*/ 45690 w 93417"/>
                    <a:gd name="connsiteY4" fmla="*/ 39083 h 46996"/>
                    <a:gd name="connsiteX5" fmla="*/ 2372 w 93417"/>
                    <a:gd name="connsiteY5" fmla="*/ 32898 h 46996"/>
                    <a:gd name="connsiteX6" fmla="*/ 42192 w 93417"/>
                    <a:gd name="connsiteY6" fmla="*/ 2209 h 46996"/>
                    <a:gd name="connsiteX7" fmla="*/ 40683 w 93417"/>
                    <a:gd name="connsiteY7" fmla="*/ 25751 h 46996"/>
                    <a:gd name="connsiteX0" fmla="*/ 41489 w 94223"/>
                    <a:gd name="connsiteY0" fmla="*/ 21138 h 42383"/>
                    <a:gd name="connsiteX1" fmla="*/ 75469 w 94223"/>
                    <a:gd name="connsiteY1" fmla="*/ 6322 h 42383"/>
                    <a:gd name="connsiteX2" fmla="*/ 93834 w 94223"/>
                    <a:gd name="connsiteY2" fmla="*/ 25174 h 42383"/>
                    <a:gd name="connsiteX3" fmla="*/ 82741 w 94223"/>
                    <a:gd name="connsiteY3" fmla="*/ 39760 h 42383"/>
                    <a:gd name="connsiteX4" fmla="*/ 46496 w 94223"/>
                    <a:gd name="connsiteY4" fmla="*/ 34470 h 42383"/>
                    <a:gd name="connsiteX5" fmla="*/ 3178 w 94223"/>
                    <a:gd name="connsiteY5" fmla="*/ 28285 h 42383"/>
                    <a:gd name="connsiteX6" fmla="*/ 31745 w 94223"/>
                    <a:gd name="connsiteY6" fmla="*/ 2457 h 42383"/>
                    <a:gd name="connsiteX7" fmla="*/ 41489 w 94223"/>
                    <a:gd name="connsiteY7" fmla="*/ 21138 h 42383"/>
                    <a:gd name="connsiteX0" fmla="*/ 41489 w 93991"/>
                    <a:gd name="connsiteY0" fmla="*/ 21138 h 63660"/>
                    <a:gd name="connsiteX1" fmla="*/ 75469 w 93991"/>
                    <a:gd name="connsiteY1" fmla="*/ 6322 h 63660"/>
                    <a:gd name="connsiteX2" fmla="*/ 93834 w 93991"/>
                    <a:gd name="connsiteY2" fmla="*/ 25174 h 63660"/>
                    <a:gd name="connsiteX3" fmla="*/ 67736 w 93991"/>
                    <a:gd name="connsiteY3" fmla="*/ 62447 h 63660"/>
                    <a:gd name="connsiteX4" fmla="*/ 46496 w 93991"/>
                    <a:gd name="connsiteY4" fmla="*/ 34470 h 63660"/>
                    <a:gd name="connsiteX5" fmla="*/ 3178 w 93991"/>
                    <a:gd name="connsiteY5" fmla="*/ 28285 h 63660"/>
                    <a:gd name="connsiteX6" fmla="*/ 31745 w 93991"/>
                    <a:gd name="connsiteY6" fmla="*/ 2457 h 63660"/>
                    <a:gd name="connsiteX7" fmla="*/ 41489 w 93991"/>
                    <a:gd name="connsiteY7" fmla="*/ 21138 h 63660"/>
                    <a:gd name="connsiteX0" fmla="*/ 41489 w 88410"/>
                    <a:gd name="connsiteY0" fmla="*/ 21138 h 63660"/>
                    <a:gd name="connsiteX1" fmla="*/ 75469 w 88410"/>
                    <a:gd name="connsiteY1" fmla="*/ 6322 h 63660"/>
                    <a:gd name="connsiteX2" fmla="*/ 88207 w 88410"/>
                    <a:gd name="connsiteY2" fmla="*/ 43000 h 63660"/>
                    <a:gd name="connsiteX3" fmla="*/ 67736 w 88410"/>
                    <a:gd name="connsiteY3" fmla="*/ 62447 h 63660"/>
                    <a:gd name="connsiteX4" fmla="*/ 46496 w 88410"/>
                    <a:gd name="connsiteY4" fmla="*/ 34470 h 63660"/>
                    <a:gd name="connsiteX5" fmla="*/ 3178 w 88410"/>
                    <a:gd name="connsiteY5" fmla="*/ 28285 h 63660"/>
                    <a:gd name="connsiteX6" fmla="*/ 31745 w 88410"/>
                    <a:gd name="connsiteY6" fmla="*/ 2457 h 63660"/>
                    <a:gd name="connsiteX7" fmla="*/ 41489 w 88410"/>
                    <a:gd name="connsiteY7" fmla="*/ 21138 h 63660"/>
                    <a:gd name="connsiteX0" fmla="*/ 41489 w 88410"/>
                    <a:gd name="connsiteY0" fmla="*/ 21620 h 64142"/>
                    <a:gd name="connsiteX1" fmla="*/ 75469 w 88410"/>
                    <a:gd name="connsiteY1" fmla="*/ 45695 h 64142"/>
                    <a:gd name="connsiteX2" fmla="*/ 88207 w 88410"/>
                    <a:gd name="connsiteY2" fmla="*/ 43482 h 64142"/>
                    <a:gd name="connsiteX3" fmla="*/ 67736 w 88410"/>
                    <a:gd name="connsiteY3" fmla="*/ 62929 h 64142"/>
                    <a:gd name="connsiteX4" fmla="*/ 46496 w 88410"/>
                    <a:gd name="connsiteY4" fmla="*/ 34952 h 64142"/>
                    <a:gd name="connsiteX5" fmla="*/ 3178 w 88410"/>
                    <a:gd name="connsiteY5" fmla="*/ 28767 h 64142"/>
                    <a:gd name="connsiteX6" fmla="*/ 31745 w 88410"/>
                    <a:gd name="connsiteY6" fmla="*/ 2939 h 64142"/>
                    <a:gd name="connsiteX7" fmla="*/ 41489 w 88410"/>
                    <a:gd name="connsiteY7" fmla="*/ 21620 h 64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410" h="64142">
                      <a:moveTo>
                        <a:pt x="41489" y="21620"/>
                      </a:moveTo>
                      <a:cubicBezTo>
                        <a:pt x="48776" y="28746"/>
                        <a:pt x="67683" y="42051"/>
                        <a:pt x="75469" y="45695"/>
                      </a:cubicBezTo>
                      <a:cubicBezTo>
                        <a:pt x="83255" y="49339"/>
                        <a:pt x="85915" y="17113"/>
                        <a:pt x="88207" y="43482"/>
                      </a:cubicBezTo>
                      <a:cubicBezTo>
                        <a:pt x="90499" y="69851"/>
                        <a:pt x="72770" y="55389"/>
                        <a:pt x="67736" y="62929"/>
                      </a:cubicBezTo>
                      <a:cubicBezTo>
                        <a:pt x="62702" y="70469"/>
                        <a:pt x="57256" y="40646"/>
                        <a:pt x="46496" y="34952"/>
                      </a:cubicBezTo>
                      <a:cubicBezTo>
                        <a:pt x="35736" y="29258"/>
                        <a:pt x="14813" y="35513"/>
                        <a:pt x="3178" y="28767"/>
                      </a:cubicBezTo>
                      <a:cubicBezTo>
                        <a:pt x="-8457" y="22021"/>
                        <a:pt x="14317" y="5751"/>
                        <a:pt x="31745" y="2939"/>
                      </a:cubicBezTo>
                      <a:cubicBezTo>
                        <a:pt x="31348" y="-7975"/>
                        <a:pt x="34202" y="14494"/>
                        <a:pt x="41489" y="21620"/>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47" name="Oval 5"/>
                <p:cNvSpPr/>
                <p:nvPr/>
              </p:nvSpPr>
              <p:spPr>
                <a:xfrm>
                  <a:off x="1628740" y="3666786"/>
                  <a:ext cx="224051" cy="266776"/>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246275"/>
                    <a:gd name="connsiteX1" fmla="*/ 67345 w 97058"/>
                    <a:gd name="connsiteY1" fmla="*/ 981 h 246275"/>
                    <a:gd name="connsiteX2" fmla="*/ 81334 w 97058"/>
                    <a:gd name="connsiteY2" fmla="*/ 76229 h 246275"/>
                    <a:gd name="connsiteX3" fmla="*/ 97053 w 97058"/>
                    <a:gd name="connsiteY3" fmla="*/ 100857 h 246275"/>
                    <a:gd name="connsiteX4" fmla="*/ 84340 w 97058"/>
                    <a:gd name="connsiteY4" fmla="*/ 144612 h 246275"/>
                    <a:gd name="connsiteX5" fmla="*/ 35131 w 97058"/>
                    <a:gd name="connsiteY5" fmla="*/ 246273 h 246275"/>
                    <a:gd name="connsiteX6" fmla="*/ 1536 w 97058"/>
                    <a:gd name="connsiteY6" fmla="*/ 147721 h 246275"/>
                    <a:gd name="connsiteX7" fmla="*/ 47838 w 97058"/>
                    <a:gd name="connsiteY7" fmla="*/ 87864 h 246275"/>
                    <a:gd name="connsiteX8" fmla="*/ 63974 w 97058"/>
                    <a:gd name="connsiteY8" fmla="*/ 36864 h 246275"/>
                    <a:gd name="connsiteX0" fmla="*/ 31565 w 97058"/>
                    <a:gd name="connsiteY0" fmla="*/ 87790 h 245345"/>
                    <a:gd name="connsiteX1" fmla="*/ 67345 w 97058"/>
                    <a:gd name="connsiteY1" fmla="*/ 51 h 245345"/>
                    <a:gd name="connsiteX2" fmla="*/ 81334 w 97058"/>
                    <a:gd name="connsiteY2" fmla="*/ 75299 h 245345"/>
                    <a:gd name="connsiteX3" fmla="*/ 97053 w 97058"/>
                    <a:gd name="connsiteY3" fmla="*/ 99927 h 245345"/>
                    <a:gd name="connsiteX4" fmla="*/ 84340 w 97058"/>
                    <a:gd name="connsiteY4" fmla="*/ 143682 h 245345"/>
                    <a:gd name="connsiteX5" fmla="*/ 35131 w 97058"/>
                    <a:gd name="connsiteY5" fmla="*/ 245343 h 245345"/>
                    <a:gd name="connsiteX6" fmla="*/ 1536 w 97058"/>
                    <a:gd name="connsiteY6" fmla="*/ 146791 h 245345"/>
                    <a:gd name="connsiteX7" fmla="*/ 47838 w 97058"/>
                    <a:gd name="connsiteY7" fmla="*/ 86934 h 245345"/>
                    <a:gd name="connsiteX8" fmla="*/ 31565 w 97058"/>
                    <a:gd name="connsiteY8" fmla="*/ 87790 h 245345"/>
                    <a:gd name="connsiteX0" fmla="*/ 32280 w 97773"/>
                    <a:gd name="connsiteY0" fmla="*/ 87790 h 245345"/>
                    <a:gd name="connsiteX1" fmla="*/ 68060 w 97773"/>
                    <a:gd name="connsiteY1" fmla="*/ 51 h 245345"/>
                    <a:gd name="connsiteX2" fmla="*/ 82049 w 97773"/>
                    <a:gd name="connsiteY2" fmla="*/ 75299 h 245345"/>
                    <a:gd name="connsiteX3" fmla="*/ 97768 w 97773"/>
                    <a:gd name="connsiteY3" fmla="*/ 99927 h 245345"/>
                    <a:gd name="connsiteX4" fmla="*/ 85055 w 97773"/>
                    <a:gd name="connsiteY4" fmla="*/ 143682 h 245345"/>
                    <a:gd name="connsiteX5" fmla="*/ 35846 w 97773"/>
                    <a:gd name="connsiteY5" fmla="*/ 245343 h 245345"/>
                    <a:gd name="connsiteX6" fmla="*/ 2251 w 97773"/>
                    <a:gd name="connsiteY6" fmla="*/ 146791 h 245345"/>
                    <a:gd name="connsiteX7" fmla="*/ 27488 w 97773"/>
                    <a:gd name="connsiteY7" fmla="*/ 117723 h 245345"/>
                    <a:gd name="connsiteX8" fmla="*/ 32280 w 97773"/>
                    <a:gd name="connsiteY8" fmla="*/ 87790 h 245345"/>
                    <a:gd name="connsiteX0" fmla="*/ 31680 w 97173"/>
                    <a:gd name="connsiteY0" fmla="*/ 87790 h 245345"/>
                    <a:gd name="connsiteX1" fmla="*/ 67460 w 97173"/>
                    <a:gd name="connsiteY1" fmla="*/ 51 h 245345"/>
                    <a:gd name="connsiteX2" fmla="*/ 81449 w 97173"/>
                    <a:gd name="connsiteY2" fmla="*/ 75299 h 245345"/>
                    <a:gd name="connsiteX3" fmla="*/ 97168 w 97173"/>
                    <a:gd name="connsiteY3" fmla="*/ 99927 h 245345"/>
                    <a:gd name="connsiteX4" fmla="*/ 84455 w 97173"/>
                    <a:gd name="connsiteY4" fmla="*/ 143682 h 245345"/>
                    <a:gd name="connsiteX5" fmla="*/ 35246 w 97173"/>
                    <a:gd name="connsiteY5" fmla="*/ 245343 h 245345"/>
                    <a:gd name="connsiteX6" fmla="*/ 1651 w 97173"/>
                    <a:gd name="connsiteY6" fmla="*/ 146791 h 245345"/>
                    <a:gd name="connsiteX7" fmla="*/ 4462 w 97173"/>
                    <a:gd name="connsiteY7" fmla="*/ 118535 h 245345"/>
                    <a:gd name="connsiteX8" fmla="*/ 26888 w 97173"/>
                    <a:gd name="connsiteY8" fmla="*/ 117723 h 245345"/>
                    <a:gd name="connsiteX9" fmla="*/ 31680 w 97173"/>
                    <a:gd name="connsiteY9" fmla="*/ 87790 h 245345"/>
                    <a:gd name="connsiteX0" fmla="*/ 31680 w 97173"/>
                    <a:gd name="connsiteY0" fmla="*/ 22227 h 179782"/>
                    <a:gd name="connsiteX1" fmla="*/ 23708 w 97173"/>
                    <a:gd name="connsiteY1" fmla="*/ 2548 h 179782"/>
                    <a:gd name="connsiteX2" fmla="*/ 81449 w 97173"/>
                    <a:gd name="connsiteY2" fmla="*/ 9736 h 179782"/>
                    <a:gd name="connsiteX3" fmla="*/ 97168 w 97173"/>
                    <a:gd name="connsiteY3" fmla="*/ 34364 h 179782"/>
                    <a:gd name="connsiteX4" fmla="*/ 84455 w 97173"/>
                    <a:gd name="connsiteY4" fmla="*/ 78119 h 179782"/>
                    <a:gd name="connsiteX5" fmla="*/ 35246 w 97173"/>
                    <a:gd name="connsiteY5" fmla="*/ 179780 h 179782"/>
                    <a:gd name="connsiteX6" fmla="*/ 1651 w 97173"/>
                    <a:gd name="connsiteY6" fmla="*/ 81228 h 179782"/>
                    <a:gd name="connsiteX7" fmla="*/ 4462 w 97173"/>
                    <a:gd name="connsiteY7" fmla="*/ 52972 h 179782"/>
                    <a:gd name="connsiteX8" fmla="*/ 26888 w 97173"/>
                    <a:gd name="connsiteY8" fmla="*/ 52160 h 179782"/>
                    <a:gd name="connsiteX9" fmla="*/ 31680 w 97173"/>
                    <a:gd name="connsiteY9" fmla="*/ 22227 h 179782"/>
                    <a:gd name="connsiteX0" fmla="*/ 31680 w 97169"/>
                    <a:gd name="connsiteY0" fmla="*/ 19722 h 177277"/>
                    <a:gd name="connsiteX1" fmla="*/ 23708 w 97169"/>
                    <a:gd name="connsiteY1" fmla="*/ 43 h 177277"/>
                    <a:gd name="connsiteX2" fmla="*/ 50660 w 97169"/>
                    <a:gd name="connsiteY2" fmla="*/ 16954 h 177277"/>
                    <a:gd name="connsiteX3" fmla="*/ 97168 w 97169"/>
                    <a:gd name="connsiteY3" fmla="*/ 31859 h 177277"/>
                    <a:gd name="connsiteX4" fmla="*/ 84455 w 97169"/>
                    <a:gd name="connsiteY4" fmla="*/ 75614 h 177277"/>
                    <a:gd name="connsiteX5" fmla="*/ 35246 w 97169"/>
                    <a:gd name="connsiteY5" fmla="*/ 177275 h 177277"/>
                    <a:gd name="connsiteX6" fmla="*/ 1651 w 97169"/>
                    <a:gd name="connsiteY6" fmla="*/ 78723 h 177277"/>
                    <a:gd name="connsiteX7" fmla="*/ 4462 w 97169"/>
                    <a:gd name="connsiteY7" fmla="*/ 50467 h 177277"/>
                    <a:gd name="connsiteX8" fmla="*/ 26888 w 97169"/>
                    <a:gd name="connsiteY8" fmla="*/ 49655 h 177277"/>
                    <a:gd name="connsiteX9" fmla="*/ 31680 w 97169"/>
                    <a:gd name="connsiteY9" fmla="*/ 19722 h 177277"/>
                    <a:gd name="connsiteX0" fmla="*/ 31680 w 84897"/>
                    <a:gd name="connsiteY0" fmla="*/ 19722 h 177277"/>
                    <a:gd name="connsiteX1" fmla="*/ 23708 w 84897"/>
                    <a:gd name="connsiteY1" fmla="*/ 43 h 177277"/>
                    <a:gd name="connsiteX2" fmla="*/ 50660 w 84897"/>
                    <a:gd name="connsiteY2" fmla="*/ 16954 h 177277"/>
                    <a:gd name="connsiteX3" fmla="*/ 50175 w 84897"/>
                    <a:gd name="connsiteY3" fmla="*/ 65889 h 177277"/>
                    <a:gd name="connsiteX4" fmla="*/ 84455 w 84897"/>
                    <a:gd name="connsiteY4" fmla="*/ 75614 h 177277"/>
                    <a:gd name="connsiteX5" fmla="*/ 35246 w 84897"/>
                    <a:gd name="connsiteY5" fmla="*/ 177275 h 177277"/>
                    <a:gd name="connsiteX6" fmla="*/ 1651 w 84897"/>
                    <a:gd name="connsiteY6" fmla="*/ 78723 h 177277"/>
                    <a:gd name="connsiteX7" fmla="*/ 4462 w 84897"/>
                    <a:gd name="connsiteY7" fmla="*/ 50467 h 177277"/>
                    <a:gd name="connsiteX8" fmla="*/ 26888 w 84897"/>
                    <a:gd name="connsiteY8" fmla="*/ 49655 h 177277"/>
                    <a:gd name="connsiteX9" fmla="*/ 31680 w 84897"/>
                    <a:gd name="connsiteY9" fmla="*/ 19722 h 177277"/>
                    <a:gd name="connsiteX0" fmla="*/ 31680 w 55220"/>
                    <a:gd name="connsiteY0" fmla="*/ 19722 h 177398"/>
                    <a:gd name="connsiteX1" fmla="*/ 23708 w 55220"/>
                    <a:gd name="connsiteY1" fmla="*/ 43 h 177398"/>
                    <a:gd name="connsiteX2" fmla="*/ 50660 w 55220"/>
                    <a:gd name="connsiteY2" fmla="*/ 16954 h 177398"/>
                    <a:gd name="connsiteX3" fmla="*/ 50175 w 55220"/>
                    <a:gd name="connsiteY3" fmla="*/ 65889 h 177398"/>
                    <a:gd name="connsiteX4" fmla="*/ 53666 w 55220"/>
                    <a:gd name="connsiteY4" fmla="*/ 99921 h 177398"/>
                    <a:gd name="connsiteX5" fmla="*/ 35246 w 55220"/>
                    <a:gd name="connsiteY5" fmla="*/ 177275 h 177398"/>
                    <a:gd name="connsiteX6" fmla="*/ 1651 w 55220"/>
                    <a:gd name="connsiteY6" fmla="*/ 78723 h 177398"/>
                    <a:gd name="connsiteX7" fmla="*/ 4462 w 55220"/>
                    <a:gd name="connsiteY7" fmla="*/ 50467 h 177398"/>
                    <a:gd name="connsiteX8" fmla="*/ 26888 w 55220"/>
                    <a:gd name="connsiteY8" fmla="*/ 49655 h 177398"/>
                    <a:gd name="connsiteX9" fmla="*/ 31680 w 55220"/>
                    <a:gd name="connsiteY9" fmla="*/ 19722 h 177398"/>
                    <a:gd name="connsiteX0" fmla="*/ 31680 w 122850"/>
                    <a:gd name="connsiteY0" fmla="*/ 19722 h 179097"/>
                    <a:gd name="connsiteX1" fmla="*/ 23708 w 122850"/>
                    <a:gd name="connsiteY1" fmla="*/ 43 h 179097"/>
                    <a:gd name="connsiteX2" fmla="*/ 50660 w 122850"/>
                    <a:gd name="connsiteY2" fmla="*/ 16954 h 179097"/>
                    <a:gd name="connsiteX3" fmla="*/ 50175 w 122850"/>
                    <a:gd name="connsiteY3" fmla="*/ 65889 h 179097"/>
                    <a:gd name="connsiteX4" fmla="*/ 53666 w 122850"/>
                    <a:gd name="connsiteY4" fmla="*/ 99921 h 179097"/>
                    <a:gd name="connsiteX5" fmla="*/ 122756 w 122850"/>
                    <a:gd name="connsiteY5" fmla="*/ 139593 h 179097"/>
                    <a:gd name="connsiteX6" fmla="*/ 35246 w 122850"/>
                    <a:gd name="connsiteY6" fmla="*/ 177275 h 179097"/>
                    <a:gd name="connsiteX7" fmla="*/ 1651 w 122850"/>
                    <a:gd name="connsiteY7" fmla="*/ 78723 h 179097"/>
                    <a:gd name="connsiteX8" fmla="*/ 4462 w 122850"/>
                    <a:gd name="connsiteY8" fmla="*/ 50467 h 179097"/>
                    <a:gd name="connsiteX9" fmla="*/ 26888 w 122850"/>
                    <a:gd name="connsiteY9" fmla="*/ 49655 h 179097"/>
                    <a:gd name="connsiteX10" fmla="*/ 31680 w 122850"/>
                    <a:gd name="connsiteY10" fmla="*/ 19722 h 179097"/>
                    <a:gd name="connsiteX0" fmla="*/ 31680 w 124643"/>
                    <a:gd name="connsiteY0" fmla="*/ 19722 h 178960"/>
                    <a:gd name="connsiteX1" fmla="*/ 23708 w 124643"/>
                    <a:gd name="connsiteY1" fmla="*/ 43 h 178960"/>
                    <a:gd name="connsiteX2" fmla="*/ 50660 w 124643"/>
                    <a:gd name="connsiteY2" fmla="*/ 16954 h 178960"/>
                    <a:gd name="connsiteX3" fmla="*/ 50175 w 124643"/>
                    <a:gd name="connsiteY3" fmla="*/ 65889 h 178960"/>
                    <a:gd name="connsiteX4" fmla="*/ 53666 w 124643"/>
                    <a:gd name="connsiteY4" fmla="*/ 99921 h 178960"/>
                    <a:gd name="connsiteX5" fmla="*/ 87105 w 124643"/>
                    <a:gd name="connsiteY5" fmla="*/ 125007 h 178960"/>
                    <a:gd name="connsiteX6" fmla="*/ 122756 w 124643"/>
                    <a:gd name="connsiteY6" fmla="*/ 139593 h 178960"/>
                    <a:gd name="connsiteX7" fmla="*/ 35246 w 124643"/>
                    <a:gd name="connsiteY7" fmla="*/ 177275 h 178960"/>
                    <a:gd name="connsiteX8" fmla="*/ 1651 w 124643"/>
                    <a:gd name="connsiteY8" fmla="*/ 78723 h 178960"/>
                    <a:gd name="connsiteX9" fmla="*/ 4462 w 124643"/>
                    <a:gd name="connsiteY9" fmla="*/ 50467 h 178960"/>
                    <a:gd name="connsiteX10" fmla="*/ 26888 w 124643"/>
                    <a:gd name="connsiteY10" fmla="*/ 49655 h 178960"/>
                    <a:gd name="connsiteX11" fmla="*/ 31680 w 124643"/>
                    <a:gd name="connsiteY11" fmla="*/ 19722 h 178960"/>
                    <a:gd name="connsiteX0" fmla="*/ 31680 w 122945"/>
                    <a:gd name="connsiteY0" fmla="*/ 19722 h 179586"/>
                    <a:gd name="connsiteX1" fmla="*/ 23708 w 122945"/>
                    <a:gd name="connsiteY1" fmla="*/ 43 h 179586"/>
                    <a:gd name="connsiteX2" fmla="*/ 50660 w 122945"/>
                    <a:gd name="connsiteY2" fmla="*/ 16954 h 179586"/>
                    <a:gd name="connsiteX3" fmla="*/ 50175 w 122945"/>
                    <a:gd name="connsiteY3" fmla="*/ 65889 h 179586"/>
                    <a:gd name="connsiteX4" fmla="*/ 53666 w 122945"/>
                    <a:gd name="connsiteY4" fmla="*/ 99921 h 179586"/>
                    <a:gd name="connsiteX5" fmla="*/ 87105 w 122945"/>
                    <a:gd name="connsiteY5" fmla="*/ 125007 h 179586"/>
                    <a:gd name="connsiteX6" fmla="*/ 122756 w 122945"/>
                    <a:gd name="connsiteY6" fmla="*/ 139593 h 179586"/>
                    <a:gd name="connsiteX7" fmla="*/ 93587 w 122945"/>
                    <a:gd name="connsiteY7" fmla="*/ 147694 h 179586"/>
                    <a:gd name="connsiteX8" fmla="*/ 35246 w 122945"/>
                    <a:gd name="connsiteY8" fmla="*/ 177275 h 179586"/>
                    <a:gd name="connsiteX9" fmla="*/ 1651 w 122945"/>
                    <a:gd name="connsiteY9" fmla="*/ 78723 h 179586"/>
                    <a:gd name="connsiteX10" fmla="*/ 4462 w 122945"/>
                    <a:gd name="connsiteY10" fmla="*/ 50467 h 179586"/>
                    <a:gd name="connsiteX11" fmla="*/ 26888 w 122945"/>
                    <a:gd name="connsiteY11" fmla="*/ 49655 h 179586"/>
                    <a:gd name="connsiteX12" fmla="*/ 31680 w 122945"/>
                    <a:gd name="connsiteY12" fmla="*/ 19722 h 179586"/>
                    <a:gd name="connsiteX0" fmla="*/ 31680 w 122910"/>
                    <a:gd name="connsiteY0" fmla="*/ 19722 h 183933"/>
                    <a:gd name="connsiteX1" fmla="*/ 23708 w 122910"/>
                    <a:gd name="connsiteY1" fmla="*/ 43 h 183933"/>
                    <a:gd name="connsiteX2" fmla="*/ 50660 w 122910"/>
                    <a:gd name="connsiteY2" fmla="*/ 16954 h 183933"/>
                    <a:gd name="connsiteX3" fmla="*/ 50175 w 122910"/>
                    <a:gd name="connsiteY3" fmla="*/ 65889 h 183933"/>
                    <a:gd name="connsiteX4" fmla="*/ 53666 w 122910"/>
                    <a:gd name="connsiteY4" fmla="*/ 99921 h 183933"/>
                    <a:gd name="connsiteX5" fmla="*/ 87105 w 122910"/>
                    <a:gd name="connsiteY5" fmla="*/ 125007 h 183933"/>
                    <a:gd name="connsiteX6" fmla="*/ 122756 w 122910"/>
                    <a:gd name="connsiteY6" fmla="*/ 139593 h 183933"/>
                    <a:gd name="connsiteX7" fmla="*/ 93587 w 122910"/>
                    <a:gd name="connsiteY7" fmla="*/ 147694 h 183933"/>
                    <a:gd name="connsiteX8" fmla="*/ 104930 w 122910"/>
                    <a:gd name="connsiteY8" fmla="*/ 172002 h 183933"/>
                    <a:gd name="connsiteX9" fmla="*/ 35246 w 122910"/>
                    <a:gd name="connsiteY9" fmla="*/ 177275 h 183933"/>
                    <a:gd name="connsiteX10" fmla="*/ 1651 w 122910"/>
                    <a:gd name="connsiteY10" fmla="*/ 78723 h 183933"/>
                    <a:gd name="connsiteX11" fmla="*/ 4462 w 122910"/>
                    <a:gd name="connsiteY11" fmla="*/ 50467 h 183933"/>
                    <a:gd name="connsiteX12" fmla="*/ 26888 w 122910"/>
                    <a:gd name="connsiteY12" fmla="*/ 49655 h 183933"/>
                    <a:gd name="connsiteX13" fmla="*/ 31680 w 122910"/>
                    <a:gd name="connsiteY13" fmla="*/ 19722 h 183933"/>
                    <a:gd name="connsiteX0" fmla="*/ 31680 w 122877"/>
                    <a:gd name="connsiteY0" fmla="*/ 19722 h 183516"/>
                    <a:gd name="connsiteX1" fmla="*/ 23708 w 122877"/>
                    <a:gd name="connsiteY1" fmla="*/ 43 h 183516"/>
                    <a:gd name="connsiteX2" fmla="*/ 50660 w 122877"/>
                    <a:gd name="connsiteY2" fmla="*/ 16954 h 183516"/>
                    <a:gd name="connsiteX3" fmla="*/ 50175 w 122877"/>
                    <a:gd name="connsiteY3" fmla="*/ 65889 h 183516"/>
                    <a:gd name="connsiteX4" fmla="*/ 53666 w 122877"/>
                    <a:gd name="connsiteY4" fmla="*/ 99921 h 183516"/>
                    <a:gd name="connsiteX5" fmla="*/ 87105 w 122877"/>
                    <a:gd name="connsiteY5" fmla="*/ 125007 h 183516"/>
                    <a:gd name="connsiteX6" fmla="*/ 122756 w 122877"/>
                    <a:gd name="connsiteY6" fmla="*/ 139593 h 183516"/>
                    <a:gd name="connsiteX7" fmla="*/ 93587 w 122877"/>
                    <a:gd name="connsiteY7" fmla="*/ 147694 h 183516"/>
                    <a:gd name="connsiteX8" fmla="*/ 85485 w 122877"/>
                    <a:gd name="connsiteY8" fmla="*/ 157417 h 183516"/>
                    <a:gd name="connsiteX9" fmla="*/ 104930 w 122877"/>
                    <a:gd name="connsiteY9" fmla="*/ 172002 h 183516"/>
                    <a:gd name="connsiteX10" fmla="*/ 35246 w 122877"/>
                    <a:gd name="connsiteY10" fmla="*/ 177275 h 183516"/>
                    <a:gd name="connsiteX11" fmla="*/ 1651 w 122877"/>
                    <a:gd name="connsiteY11" fmla="*/ 78723 h 183516"/>
                    <a:gd name="connsiteX12" fmla="*/ 4462 w 122877"/>
                    <a:gd name="connsiteY12" fmla="*/ 50467 h 183516"/>
                    <a:gd name="connsiteX13" fmla="*/ 26888 w 122877"/>
                    <a:gd name="connsiteY13" fmla="*/ 49655 h 183516"/>
                    <a:gd name="connsiteX14" fmla="*/ 31680 w 122877"/>
                    <a:gd name="connsiteY14" fmla="*/ 19722 h 183516"/>
                    <a:gd name="connsiteX0" fmla="*/ 31680 w 122877"/>
                    <a:gd name="connsiteY0" fmla="*/ 19722 h 181426"/>
                    <a:gd name="connsiteX1" fmla="*/ 23708 w 122877"/>
                    <a:gd name="connsiteY1" fmla="*/ 43 h 181426"/>
                    <a:gd name="connsiteX2" fmla="*/ 50660 w 122877"/>
                    <a:gd name="connsiteY2" fmla="*/ 16954 h 181426"/>
                    <a:gd name="connsiteX3" fmla="*/ 50175 w 122877"/>
                    <a:gd name="connsiteY3" fmla="*/ 65889 h 181426"/>
                    <a:gd name="connsiteX4" fmla="*/ 53666 w 122877"/>
                    <a:gd name="connsiteY4" fmla="*/ 99921 h 181426"/>
                    <a:gd name="connsiteX5" fmla="*/ 87105 w 122877"/>
                    <a:gd name="connsiteY5" fmla="*/ 125007 h 181426"/>
                    <a:gd name="connsiteX6" fmla="*/ 122756 w 122877"/>
                    <a:gd name="connsiteY6" fmla="*/ 139593 h 181426"/>
                    <a:gd name="connsiteX7" fmla="*/ 93587 w 122877"/>
                    <a:gd name="connsiteY7" fmla="*/ 147694 h 181426"/>
                    <a:gd name="connsiteX8" fmla="*/ 85485 w 122877"/>
                    <a:gd name="connsiteY8" fmla="*/ 157417 h 181426"/>
                    <a:gd name="connsiteX9" fmla="*/ 104930 w 122877"/>
                    <a:gd name="connsiteY9" fmla="*/ 172002 h 181426"/>
                    <a:gd name="connsiteX10" fmla="*/ 49834 w 122877"/>
                    <a:gd name="connsiteY10" fmla="*/ 163899 h 181426"/>
                    <a:gd name="connsiteX11" fmla="*/ 35246 w 122877"/>
                    <a:gd name="connsiteY11" fmla="*/ 177275 h 181426"/>
                    <a:gd name="connsiteX12" fmla="*/ 1651 w 122877"/>
                    <a:gd name="connsiteY12" fmla="*/ 78723 h 181426"/>
                    <a:gd name="connsiteX13" fmla="*/ 4462 w 122877"/>
                    <a:gd name="connsiteY13" fmla="*/ 50467 h 181426"/>
                    <a:gd name="connsiteX14" fmla="*/ 26888 w 122877"/>
                    <a:gd name="connsiteY14" fmla="*/ 49655 h 181426"/>
                    <a:gd name="connsiteX15" fmla="*/ 31680 w 122877"/>
                    <a:gd name="connsiteY15" fmla="*/ 19722 h 181426"/>
                    <a:gd name="connsiteX0" fmla="*/ 61823 w 153020"/>
                    <a:gd name="connsiteY0" fmla="*/ 19722 h 180430"/>
                    <a:gd name="connsiteX1" fmla="*/ 53851 w 153020"/>
                    <a:gd name="connsiteY1" fmla="*/ 43 h 180430"/>
                    <a:gd name="connsiteX2" fmla="*/ 80803 w 153020"/>
                    <a:gd name="connsiteY2" fmla="*/ 16954 h 180430"/>
                    <a:gd name="connsiteX3" fmla="*/ 80318 w 153020"/>
                    <a:gd name="connsiteY3" fmla="*/ 65889 h 180430"/>
                    <a:gd name="connsiteX4" fmla="*/ 83809 w 153020"/>
                    <a:gd name="connsiteY4" fmla="*/ 99921 h 180430"/>
                    <a:gd name="connsiteX5" fmla="*/ 117248 w 153020"/>
                    <a:gd name="connsiteY5" fmla="*/ 125007 h 180430"/>
                    <a:gd name="connsiteX6" fmla="*/ 152899 w 153020"/>
                    <a:gd name="connsiteY6" fmla="*/ 139593 h 180430"/>
                    <a:gd name="connsiteX7" fmla="*/ 123730 w 153020"/>
                    <a:gd name="connsiteY7" fmla="*/ 147694 h 180430"/>
                    <a:gd name="connsiteX8" fmla="*/ 115628 w 153020"/>
                    <a:gd name="connsiteY8" fmla="*/ 157417 h 180430"/>
                    <a:gd name="connsiteX9" fmla="*/ 135073 w 153020"/>
                    <a:gd name="connsiteY9" fmla="*/ 172002 h 180430"/>
                    <a:gd name="connsiteX10" fmla="*/ 79977 w 153020"/>
                    <a:gd name="connsiteY10" fmla="*/ 163899 h 180430"/>
                    <a:gd name="connsiteX11" fmla="*/ 65389 w 153020"/>
                    <a:gd name="connsiteY11" fmla="*/ 177275 h 180430"/>
                    <a:gd name="connsiteX12" fmla="*/ 575 w 153020"/>
                    <a:gd name="connsiteY12" fmla="*/ 94219 h 180430"/>
                    <a:gd name="connsiteX13" fmla="*/ 31794 w 153020"/>
                    <a:gd name="connsiteY13" fmla="*/ 78723 h 180430"/>
                    <a:gd name="connsiteX14" fmla="*/ 34605 w 153020"/>
                    <a:gd name="connsiteY14" fmla="*/ 50467 h 180430"/>
                    <a:gd name="connsiteX15" fmla="*/ 57031 w 153020"/>
                    <a:gd name="connsiteY15" fmla="*/ 49655 h 180430"/>
                    <a:gd name="connsiteX16" fmla="*/ 61823 w 153020"/>
                    <a:gd name="connsiteY16" fmla="*/ 19722 h 180430"/>
                    <a:gd name="connsiteX0" fmla="*/ 61261 w 152458"/>
                    <a:gd name="connsiteY0" fmla="*/ 19722 h 178621"/>
                    <a:gd name="connsiteX1" fmla="*/ 53289 w 152458"/>
                    <a:gd name="connsiteY1" fmla="*/ 43 h 178621"/>
                    <a:gd name="connsiteX2" fmla="*/ 80241 w 152458"/>
                    <a:gd name="connsiteY2" fmla="*/ 16954 h 178621"/>
                    <a:gd name="connsiteX3" fmla="*/ 79756 w 152458"/>
                    <a:gd name="connsiteY3" fmla="*/ 65889 h 178621"/>
                    <a:gd name="connsiteX4" fmla="*/ 83247 w 152458"/>
                    <a:gd name="connsiteY4" fmla="*/ 99921 h 178621"/>
                    <a:gd name="connsiteX5" fmla="*/ 116686 w 152458"/>
                    <a:gd name="connsiteY5" fmla="*/ 125007 h 178621"/>
                    <a:gd name="connsiteX6" fmla="*/ 152337 w 152458"/>
                    <a:gd name="connsiteY6" fmla="*/ 139593 h 178621"/>
                    <a:gd name="connsiteX7" fmla="*/ 123168 w 152458"/>
                    <a:gd name="connsiteY7" fmla="*/ 147694 h 178621"/>
                    <a:gd name="connsiteX8" fmla="*/ 115066 w 152458"/>
                    <a:gd name="connsiteY8" fmla="*/ 157417 h 178621"/>
                    <a:gd name="connsiteX9" fmla="*/ 134511 w 152458"/>
                    <a:gd name="connsiteY9" fmla="*/ 172002 h 178621"/>
                    <a:gd name="connsiteX10" fmla="*/ 79415 w 152458"/>
                    <a:gd name="connsiteY10" fmla="*/ 163899 h 178621"/>
                    <a:gd name="connsiteX11" fmla="*/ 64827 w 152458"/>
                    <a:gd name="connsiteY11" fmla="*/ 177275 h 178621"/>
                    <a:gd name="connsiteX12" fmla="*/ 55109 w 152458"/>
                    <a:gd name="connsiteY12" fmla="*/ 125008 h 178621"/>
                    <a:gd name="connsiteX13" fmla="*/ 13 w 152458"/>
                    <a:gd name="connsiteY13" fmla="*/ 94219 h 178621"/>
                    <a:gd name="connsiteX14" fmla="*/ 31232 w 152458"/>
                    <a:gd name="connsiteY14" fmla="*/ 78723 h 178621"/>
                    <a:gd name="connsiteX15" fmla="*/ 34043 w 152458"/>
                    <a:gd name="connsiteY15" fmla="*/ 50467 h 178621"/>
                    <a:gd name="connsiteX16" fmla="*/ 56469 w 152458"/>
                    <a:gd name="connsiteY16" fmla="*/ 49655 h 178621"/>
                    <a:gd name="connsiteX17" fmla="*/ 61261 w 152458"/>
                    <a:gd name="connsiteY17" fmla="*/ 19722 h 178621"/>
                    <a:gd name="connsiteX0" fmla="*/ 61261 w 152458"/>
                    <a:gd name="connsiteY0" fmla="*/ 19722 h 181699"/>
                    <a:gd name="connsiteX1" fmla="*/ 53289 w 152458"/>
                    <a:gd name="connsiteY1" fmla="*/ 43 h 181699"/>
                    <a:gd name="connsiteX2" fmla="*/ 80241 w 152458"/>
                    <a:gd name="connsiteY2" fmla="*/ 16954 h 181699"/>
                    <a:gd name="connsiteX3" fmla="*/ 79756 w 152458"/>
                    <a:gd name="connsiteY3" fmla="*/ 65889 h 181699"/>
                    <a:gd name="connsiteX4" fmla="*/ 83247 w 152458"/>
                    <a:gd name="connsiteY4" fmla="*/ 99921 h 181699"/>
                    <a:gd name="connsiteX5" fmla="*/ 116686 w 152458"/>
                    <a:gd name="connsiteY5" fmla="*/ 125007 h 181699"/>
                    <a:gd name="connsiteX6" fmla="*/ 152337 w 152458"/>
                    <a:gd name="connsiteY6" fmla="*/ 139593 h 181699"/>
                    <a:gd name="connsiteX7" fmla="*/ 123168 w 152458"/>
                    <a:gd name="connsiteY7" fmla="*/ 147694 h 181699"/>
                    <a:gd name="connsiteX8" fmla="*/ 115066 w 152458"/>
                    <a:gd name="connsiteY8" fmla="*/ 157417 h 181699"/>
                    <a:gd name="connsiteX9" fmla="*/ 134511 w 152458"/>
                    <a:gd name="connsiteY9" fmla="*/ 172002 h 181699"/>
                    <a:gd name="connsiteX10" fmla="*/ 79415 w 152458"/>
                    <a:gd name="connsiteY10" fmla="*/ 163899 h 181699"/>
                    <a:gd name="connsiteX11" fmla="*/ 51863 w 152458"/>
                    <a:gd name="connsiteY11" fmla="*/ 180516 h 181699"/>
                    <a:gd name="connsiteX12" fmla="*/ 55109 w 152458"/>
                    <a:gd name="connsiteY12" fmla="*/ 125008 h 181699"/>
                    <a:gd name="connsiteX13" fmla="*/ 13 w 152458"/>
                    <a:gd name="connsiteY13" fmla="*/ 94219 h 181699"/>
                    <a:gd name="connsiteX14" fmla="*/ 31232 w 152458"/>
                    <a:gd name="connsiteY14" fmla="*/ 78723 h 181699"/>
                    <a:gd name="connsiteX15" fmla="*/ 34043 w 152458"/>
                    <a:gd name="connsiteY15" fmla="*/ 50467 h 181699"/>
                    <a:gd name="connsiteX16" fmla="*/ 56469 w 152458"/>
                    <a:gd name="connsiteY16" fmla="*/ 49655 h 181699"/>
                    <a:gd name="connsiteX17" fmla="*/ 61261 w 152458"/>
                    <a:gd name="connsiteY17" fmla="*/ 19722 h 181699"/>
                    <a:gd name="connsiteX0" fmla="*/ 61258 w 152455"/>
                    <a:gd name="connsiteY0" fmla="*/ 19722 h 181545"/>
                    <a:gd name="connsiteX1" fmla="*/ 53286 w 152455"/>
                    <a:gd name="connsiteY1" fmla="*/ 43 h 181545"/>
                    <a:gd name="connsiteX2" fmla="*/ 80238 w 152455"/>
                    <a:gd name="connsiteY2" fmla="*/ 16954 h 181545"/>
                    <a:gd name="connsiteX3" fmla="*/ 79753 w 152455"/>
                    <a:gd name="connsiteY3" fmla="*/ 65889 h 181545"/>
                    <a:gd name="connsiteX4" fmla="*/ 83244 w 152455"/>
                    <a:gd name="connsiteY4" fmla="*/ 99921 h 181545"/>
                    <a:gd name="connsiteX5" fmla="*/ 116683 w 152455"/>
                    <a:gd name="connsiteY5" fmla="*/ 125007 h 181545"/>
                    <a:gd name="connsiteX6" fmla="*/ 152334 w 152455"/>
                    <a:gd name="connsiteY6" fmla="*/ 139593 h 181545"/>
                    <a:gd name="connsiteX7" fmla="*/ 123165 w 152455"/>
                    <a:gd name="connsiteY7" fmla="*/ 147694 h 181545"/>
                    <a:gd name="connsiteX8" fmla="*/ 115063 w 152455"/>
                    <a:gd name="connsiteY8" fmla="*/ 157417 h 181545"/>
                    <a:gd name="connsiteX9" fmla="*/ 134508 w 152455"/>
                    <a:gd name="connsiteY9" fmla="*/ 172002 h 181545"/>
                    <a:gd name="connsiteX10" fmla="*/ 79412 w 152455"/>
                    <a:gd name="connsiteY10" fmla="*/ 163899 h 181545"/>
                    <a:gd name="connsiteX11" fmla="*/ 51860 w 152455"/>
                    <a:gd name="connsiteY11" fmla="*/ 180516 h 181545"/>
                    <a:gd name="connsiteX12" fmla="*/ 69690 w 152455"/>
                    <a:gd name="connsiteY12" fmla="*/ 128249 h 181545"/>
                    <a:gd name="connsiteX13" fmla="*/ 10 w 152455"/>
                    <a:gd name="connsiteY13" fmla="*/ 94219 h 181545"/>
                    <a:gd name="connsiteX14" fmla="*/ 31229 w 152455"/>
                    <a:gd name="connsiteY14" fmla="*/ 78723 h 181545"/>
                    <a:gd name="connsiteX15" fmla="*/ 34040 w 152455"/>
                    <a:gd name="connsiteY15" fmla="*/ 50467 h 181545"/>
                    <a:gd name="connsiteX16" fmla="*/ 56466 w 152455"/>
                    <a:gd name="connsiteY16" fmla="*/ 49655 h 181545"/>
                    <a:gd name="connsiteX17" fmla="*/ 61258 w 152455"/>
                    <a:gd name="connsiteY17" fmla="*/ 19722 h 181545"/>
                    <a:gd name="connsiteX0" fmla="*/ 61271 w 152468"/>
                    <a:gd name="connsiteY0" fmla="*/ 19722 h 181545"/>
                    <a:gd name="connsiteX1" fmla="*/ 53299 w 152468"/>
                    <a:gd name="connsiteY1" fmla="*/ 43 h 181545"/>
                    <a:gd name="connsiteX2" fmla="*/ 80251 w 152468"/>
                    <a:gd name="connsiteY2" fmla="*/ 16954 h 181545"/>
                    <a:gd name="connsiteX3" fmla="*/ 79766 w 152468"/>
                    <a:gd name="connsiteY3" fmla="*/ 65889 h 181545"/>
                    <a:gd name="connsiteX4" fmla="*/ 83257 w 152468"/>
                    <a:gd name="connsiteY4" fmla="*/ 99921 h 181545"/>
                    <a:gd name="connsiteX5" fmla="*/ 116696 w 152468"/>
                    <a:gd name="connsiteY5" fmla="*/ 125007 h 181545"/>
                    <a:gd name="connsiteX6" fmla="*/ 152347 w 152468"/>
                    <a:gd name="connsiteY6" fmla="*/ 139593 h 181545"/>
                    <a:gd name="connsiteX7" fmla="*/ 123178 w 152468"/>
                    <a:gd name="connsiteY7" fmla="*/ 147694 h 181545"/>
                    <a:gd name="connsiteX8" fmla="*/ 115076 w 152468"/>
                    <a:gd name="connsiteY8" fmla="*/ 157417 h 181545"/>
                    <a:gd name="connsiteX9" fmla="*/ 134521 w 152468"/>
                    <a:gd name="connsiteY9" fmla="*/ 172002 h 181545"/>
                    <a:gd name="connsiteX10" fmla="*/ 79425 w 152468"/>
                    <a:gd name="connsiteY10" fmla="*/ 163899 h 181545"/>
                    <a:gd name="connsiteX11" fmla="*/ 51873 w 152468"/>
                    <a:gd name="connsiteY11" fmla="*/ 180516 h 181545"/>
                    <a:gd name="connsiteX12" fmla="*/ 69703 w 152468"/>
                    <a:gd name="connsiteY12" fmla="*/ 128249 h 181545"/>
                    <a:gd name="connsiteX13" fmla="*/ 47016 w 152468"/>
                    <a:gd name="connsiteY13" fmla="*/ 110423 h 181545"/>
                    <a:gd name="connsiteX14" fmla="*/ 23 w 152468"/>
                    <a:gd name="connsiteY14" fmla="*/ 94219 h 181545"/>
                    <a:gd name="connsiteX15" fmla="*/ 31242 w 152468"/>
                    <a:gd name="connsiteY15" fmla="*/ 78723 h 181545"/>
                    <a:gd name="connsiteX16" fmla="*/ 34053 w 152468"/>
                    <a:gd name="connsiteY16" fmla="*/ 50467 h 181545"/>
                    <a:gd name="connsiteX17" fmla="*/ 56479 w 152468"/>
                    <a:gd name="connsiteY17" fmla="*/ 49655 h 181545"/>
                    <a:gd name="connsiteX18" fmla="*/ 61271 w 152468"/>
                    <a:gd name="connsiteY18" fmla="*/ 19722 h 18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2468" h="181545">
                      <a:moveTo>
                        <a:pt x="61271" y="19722"/>
                      </a:moveTo>
                      <a:cubicBezTo>
                        <a:pt x="60741" y="11453"/>
                        <a:pt x="50136" y="504"/>
                        <a:pt x="53299" y="43"/>
                      </a:cubicBezTo>
                      <a:cubicBezTo>
                        <a:pt x="56462" y="-418"/>
                        <a:pt x="76110" y="2739"/>
                        <a:pt x="80251" y="16954"/>
                      </a:cubicBezTo>
                      <a:cubicBezTo>
                        <a:pt x="84392" y="31169"/>
                        <a:pt x="80075" y="51791"/>
                        <a:pt x="79766" y="65889"/>
                      </a:cubicBezTo>
                      <a:cubicBezTo>
                        <a:pt x="79457" y="79987"/>
                        <a:pt x="75482" y="90608"/>
                        <a:pt x="83257" y="99921"/>
                      </a:cubicBezTo>
                      <a:cubicBezTo>
                        <a:pt x="91032" y="109234"/>
                        <a:pt x="105181" y="118395"/>
                        <a:pt x="116696" y="125007"/>
                      </a:cubicBezTo>
                      <a:cubicBezTo>
                        <a:pt x="128211" y="131619"/>
                        <a:pt x="150187" y="134461"/>
                        <a:pt x="152347" y="139593"/>
                      </a:cubicBezTo>
                      <a:cubicBezTo>
                        <a:pt x="154507" y="144725"/>
                        <a:pt x="127229" y="144183"/>
                        <a:pt x="123178" y="147694"/>
                      </a:cubicBezTo>
                      <a:cubicBezTo>
                        <a:pt x="119127" y="151205"/>
                        <a:pt x="113186" y="153366"/>
                        <a:pt x="115076" y="157417"/>
                      </a:cubicBezTo>
                      <a:cubicBezTo>
                        <a:pt x="116967" y="161468"/>
                        <a:pt x="137222" y="167681"/>
                        <a:pt x="134521" y="172002"/>
                      </a:cubicBezTo>
                      <a:cubicBezTo>
                        <a:pt x="131820" y="176323"/>
                        <a:pt x="91039" y="163020"/>
                        <a:pt x="79425" y="163899"/>
                      </a:cubicBezTo>
                      <a:cubicBezTo>
                        <a:pt x="67811" y="164778"/>
                        <a:pt x="53493" y="186458"/>
                        <a:pt x="51873" y="180516"/>
                      </a:cubicBezTo>
                      <a:cubicBezTo>
                        <a:pt x="50253" y="174574"/>
                        <a:pt x="72133" y="139391"/>
                        <a:pt x="69703" y="128249"/>
                      </a:cubicBezTo>
                      <a:cubicBezTo>
                        <a:pt x="67273" y="117107"/>
                        <a:pt x="58629" y="116095"/>
                        <a:pt x="47016" y="110423"/>
                      </a:cubicBezTo>
                      <a:cubicBezTo>
                        <a:pt x="35403" y="104751"/>
                        <a:pt x="1032" y="100043"/>
                        <a:pt x="23" y="94219"/>
                      </a:cubicBezTo>
                      <a:cubicBezTo>
                        <a:pt x="-986" y="88396"/>
                        <a:pt x="31512" y="87635"/>
                        <a:pt x="31242" y="78723"/>
                      </a:cubicBezTo>
                      <a:cubicBezTo>
                        <a:pt x="30972" y="69811"/>
                        <a:pt x="29847" y="55312"/>
                        <a:pt x="34053" y="50467"/>
                      </a:cubicBezTo>
                      <a:cubicBezTo>
                        <a:pt x="38259" y="45622"/>
                        <a:pt x="53833" y="57210"/>
                        <a:pt x="56479" y="49655"/>
                      </a:cubicBezTo>
                      <a:cubicBezTo>
                        <a:pt x="56082" y="38741"/>
                        <a:pt x="61801" y="27991"/>
                        <a:pt x="61271" y="19722"/>
                      </a:cubicBezTo>
                      <a:close/>
                    </a:path>
                  </a:pathLst>
                </a:custGeom>
                <a:grpFill/>
                <a:ln w="12700" cap="flat" cmpd="sng">
                  <a:noFill/>
                  <a:prstDash val="solid"/>
                  <a:round/>
                  <a:headEnd type="none" w="med" len="med"/>
                  <a:tailEnd type="none" w="med" len="med"/>
                </a:ln>
                <a:effectLst/>
              </p:spPr>
              <p:txBody>
                <a:bodyPr/>
                <a:lstStyle/>
                <a:p>
                  <a:endParaRPr lang="en-US" sz="1600"/>
                </a:p>
              </p:txBody>
            </p:sp>
            <p:sp>
              <p:nvSpPr>
                <p:cNvPr id="148" name="Oval 5"/>
                <p:cNvSpPr/>
                <p:nvPr/>
              </p:nvSpPr>
              <p:spPr>
                <a:xfrm>
                  <a:off x="1593795" y="3941307"/>
                  <a:ext cx="252561" cy="153693"/>
                </a:xfrm>
                <a:custGeom>
                  <a:avLst/>
                  <a:gdLst>
                    <a:gd name="connsiteX0" fmla="*/ 0 w 182479"/>
                    <a:gd name="connsiteY0" fmla="*/ 44053 h 88106"/>
                    <a:gd name="connsiteX1" fmla="*/ 91240 w 182479"/>
                    <a:gd name="connsiteY1" fmla="*/ 0 h 88106"/>
                    <a:gd name="connsiteX2" fmla="*/ 182480 w 182479"/>
                    <a:gd name="connsiteY2" fmla="*/ 44053 h 88106"/>
                    <a:gd name="connsiteX3" fmla="*/ 91240 w 182479"/>
                    <a:gd name="connsiteY3" fmla="*/ 88106 h 88106"/>
                    <a:gd name="connsiteX4" fmla="*/ 0 w 182479"/>
                    <a:gd name="connsiteY4" fmla="*/ 44053 h 88106"/>
                    <a:gd name="connsiteX0" fmla="*/ 0 w 163430"/>
                    <a:gd name="connsiteY0" fmla="*/ 8003 h 123574"/>
                    <a:gd name="connsiteX1" fmla="*/ 72190 w 163430"/>
                    <a:gd name="connsiteY1" fmla="*/ 33006 h 123574"/>
                    <a:gd name="connsiteX2" fmla="*/ 163430 w 163430"/>
                    <a:gd name="connsiteY2" fmla="*/ 77059 h 123574"/>
                    <a:gd name="connsiteX3" fmla="*/ 72190 w 163430"/>
                    <a:gd name="connsiteY3" fmla="*/ 121112 h 123574"/>
                    <a:gd name="connsiteX4" fmla="*/ 0 w 163430"/>
                    <a:gd name="connsiteY4" fmla="*/ 8003 h 123574"/>
                    <a:gd name="connsiteX0" fmla="*/ 80 w 163510"/>
                    <a:gd name="connsiteY0" fmla="*/ 2119 h 90169"/>
                    <a:gd name="connsiteX1" fmla="*/ 72270 w 163510"/>
                    <a:gd name="connsiteY1" fmla="*/ 27122 h 90169"/>
                    <a:gd name="connsiteX2" fmla="*/ 163510 w 163510"/>
                    <a:gd name="connsiteY2" fmla="*/ 71175 h 90169"/>
                    <a:gd name="connsiteX3" fmla="*/ 60363 w 163510"/>
                    <a:gd name="connsiteY3" fmla="*/ 81890 h 90169"/>
                    <a:gd name="connsiteX4" fmla="*/ 80 w 163510"/>
                    <a:gd name="connsiteY4" fmla="*/ 2119 h 90169"/>
                    <a:gd name="connsiteX0" fmla="*/ 76 w 146837"/>
                    <a:gd name="connsiteY0" fmla="*/ 2227 h 95628"/>
                    <a:gd name="connsiteX1" fmla="*/ 72266 w 146837"/>
                    <a:gd name="connsiteY1" fmla="*/ 27230 h 95628"/>
                    <a:gd name="connsiteX2" fmla="*/ 146837 w 146837"/>
                    <a:gd name="connsiteY2" fmla="*/ 80808 h 95628"/>
                    <a:gd name="connsiteX3" fmla="*/ 60359 w 146837"/>
                    <a:gd name="connsiteY3" fmla="*/ 81998 h 95628"/>
                    <a:gd name="connsiteX4" fmla="*/ 76 w 146837"/>
                    <a:gd name="connsiteY4" fmla="*/ 2227 h 95628"/>
                    <a:gd name="connsiteX0" fmla="*/ 76 w 147809"/>
                    <a:gd name="connsiteY0" fmla="*/ 1686 h 88872"/>
                    <a:gd name="connsiteX1" fmla="*/ 72266 w 147809"/>
                    <a:gd name="connsiteY1" fmla="*/ 26689 h 88872"/>
                    <a:gd name="connsiteX2" fmla="*/ 123901 w 147809"/>
                    <a:gd name="connsiteY2" fmla="*/ 21927 h 88872"/>
                    <a:gd name="connsiteX3" fmla="*/ 146837 w 147809"/>
                    <a:gd name="connsiteY3" fmla="*/ 80267 h 88872"/>
                    <a:gd name="connsiteX4" fmla="*/ 60359 w 147809"/>
                    <a:gd name="connsiteY4" fmla="*/ 81457 h 88872"/>
                    <a:gd name="connsiteX5" fmla="*/ 76 w 147809"/>
                    <a:gd name="connsiteY5" fmla="*/ 1686 h 88872"/>
                    <a:gd name="connsiteX0" fmla="*/ 49 w 147782"/>
                    <a:gd name="connsiteY0" fmla="*/ 11095 h 98281"/>
                    <a:gd name="connsiteX1" fmla="*/ 69858 w 147782"/>
                    <a:gd name="connsiteY1" fmla="*/ 2760 h 98281"/>
                    <a:gd name="connsiteX2" fmla="*/ 123874 w 147782"/>
                    <a:gd name="connsiteY2" fmla="*/ 31336 h 98281"/>
                    <a:gd name="connsiteX3" fmla="*/ 146810 w 147782"/>
                    <a:gd name="connsiteY3" fmla="*/ 89676 h 98281"/>
                    <a:gd name="connsiteX4" fmla="*/ 60332 w 147782"/>
                    <a:gd name="connsiteY4" fmla="*/ 90866 h 98281"/>
                    <a:gd name="connsiteX5" fmla="*/ 49 w 147782"/>
                    <a:gd name="connsiteY5" fmla="*/ 11095 h 98281"/>
                    <a:gd name="connsiteX0" fmla="*/ 6945 w 154678"/>
                    <a:gd name="connsiteY0" fmla="*/ 10427 h 93329"/>
                    <a:gd name="connsiteX1" fmla="*/ 76754 w 154678"/>
                    <a:gd name="connsiteY1" fmla="*/ 2092 h 93329"/>
                    <a:gd name="connsiteX2" fmla="*/ 130770 w 154678"/>
                    <a:gd name="connsiteY2" fmla="*/ 30668 h 93329"/>
                    <a:gd name="connsiteX3" fmla="*/ 153706 w 154678"/>
                    <a:gd name="connsiteY3" fmla="*/ 89008 h 93329"/>
                    <a:gd name="connsiteX4" fmla="*/ 67228 w 154678"/>
                    <a:gd name="connsiteY4" fmla="*/ 90198 h 93329"/>
                    <a:gd name="connsiteX5" fmla="*/ 9325 w 154678"/>
                    <a:gd name="connsiteY5" fmla="*/ 75912 h 93329"/>
                    <a:gd name="connsiteX6" fmla="*/ 6945 w 154678"/>
                    <a:gd name="connsiteY6" fmla="*/ 10427 h 93329"/>
                    <a:gd name="connsiteX0" fmla="*/ 541 w 148274"/>
                    <a:gd name="connsiteY0" fmla="*/ 10234 h 93136"/>
                    <a:gd name="connsiteX1" fmla="*/ 70350 w 148274"/>
                    <a:gd name="connsiteY1" fmla="*/ 1899 h 93136"/>
                    <a:gd name="connsiteX2" fmla="*/ 124366 w 148274"/>
                    <a:gd name="connsiteY2" fmla="*/ 30475 h 93136"/>
                    <a:gd name="connsiteX3" fmla="*/ 147302 w 148274"/>
                    <a:gd name="connsiteY3" fmla="*/ 88815 h 93136"/>
                    <a:gd name="connsiteX4" fmla="*/ 60824 w 148274"/>
                    <a:gd name="connsiteY4" fmla="*/ 90005 h 93136"/>
                    <a:gd name="connsiteX5" fmla="*/ 2921 w 148274"/>
                    <a:gd name="connsiteY5" fmla="*/ 75719 h 93136"/>
                    <a:gd name="connsiteX6" fmla="*/ 36259 w 148274"/>
                    <a:gd name="connsiteY6" fmla="*/ 70957 h 93136"/>
                    <a:gd name="connsiteX7" fmla="*/ 541 w 148274"/>
                    <a:gd name="connsiteY7" fmla="*/ 10234 h 93136"/>
                    <a:gd name="connsiteX0" fmla="*/ 541 w 126368"/>
                    <a:gd name="connsiteY0" fmla="*/ 10234 h 131901"/>
                    <a:gd name="connsiteX1" fmla="*/ 70350 w 126368"/>
                    <a:gd name="connsiteY1" fmla="*/ 1899 h 131901"/>
                    <a:gd name="connsiteX2" fmla="*/ 124366 w 126368"/>
                    <a:gd name="connsiteY2" fmla="*/ 30475 h 131901"/>
                    <a:gd name="connsiteX3" fmla="*/ 82484 w 126368"/>
                    <a:gd name="connsiteY3" fmla="*/ 130946 h 131901"/>
                    <a:gd name="connsiteX4" fmla="*/ 60824 w 126368"/>
                    <a:gd name="connsiteY4" fmla="*/ 90005 h 131901"/>
                    <a:gd name="connsiteX5" fmla="*/ 2921 w 126368"/>
                    <a:gd name="connsiteY5" fmla="*/ 75719 h 131901"/>
                    <a:gd name="connsiteX6" fmla="*/ 36259 w 126368"/>
                    <a:gd name="connsiteY6" fmla="*/ 70957 h 131901"/>
                    <a:gd name="connsiteX7" fmla="*/ 541 w 126368"/>
                    <a:gd name="connsiteY7" fmla="*/ 10234 h 131901"/>
                    <a:gd name="connsiteX0" fmla="*/ 541 w 126368"/>
                    <a:gd name="connsiteY0" fmla="*/ 10234 h 136233"/>
                    <a:gd name="connsiteX1" fmla="*/ 70350 w 126368"/>
                    <a:gd name="connsiteY1" fmla="*/ 1899 h 136233"/>
                    <a:gd name="connsiteX2" fmla="*/ 124366 w 126368"/>
                    <a:gd name="connsiteY2" fmla="*/ 30475 h 136233"/>
                    <a:gd name="connsiteX3" fmla="*/ 82484 w 126368"/>
                    <a:gd name="connsiteY3" fmla="*/ 130946 h 136233"/>
                    <a:gd name="connsiteX4" fmla="*/ 42998 w 126368"/>
                    <a:gd name="connsiteY4" fmla="*/ 128896 h 136233"/>
                    <a:gd name="connsiteX5" fmla="*/ 2921 w 126368"/>
                    <a:gd name="connsiteY5" fmla="*/ 75719 h 136233"/>
                    <a:gd name="connsiteX6" fmla="*/ 36259 w 126368"/>
                    <a:gd name="connsiteY6" fmla="*/ 70957 h 136233"/>
                    <a:gd name="connsiteX7" fmla="*/ 541 w 126368"/>
                    <a:gd name="connsiteY7" fmla="*/ 10234 h 136233"/>
                    <a:gd name="connsiteX0" fmla="*/ 2660 w 128487"/>
                    <a:gd name="connsiteY0" fmla="*/ 10234 h 136185"/>
                    <a:gd name="connsiteX1" fmla="*/ 72469 w 128487"/>
                    <a:gd name="connsiteY1" fmla="*/ 1899 h 136185"/>
                    <a:gd name="connsiteX2" fmla="*/ 126485 w 128487"/>
                    <a:gd name="connsiteY2" fmla="*/ 30475 h 136185"/>
                    <a:gd name="connsiteX3" fmla="*/ 84603 w 128487"/>
                    <a:gd name="connsiteY3" fmla="*/ 130946 h 136185"/>
                    <a:gd name="connsiteX4" fmla="*/ 45117 w 128487"/>
                    <a:gd name="connsiteY4" fmla="*/ 128896 h 136185"/>
                    <a:gd name="connsiteX5" fmla="*/ 1799 w 128487"/>
                    <a:gd name="connsiteY5" fmla="*/ 134055 h 136185"/>
                    <a:gd name="connsiteX6" fmla="*/ 38378 w 128487"/>
                    <a:gd name="connsiteY6" fmla="*/ 70957 h 136185"/>
                    <a:gd name="connsiteX7" fmla="*/ 2660 w 128487"/>
                    <a:gd name="connsiteY7" fmla="*/ 10234 h 136185"/>
                    <a:gd name="connsiteX0" fmla="*/ 2660 w 101307"/>
                    <a:gd name="connsiteY0" fmla="*/ 14433 h 140384"/>
                    <a:gd name="connsiteX1" fmla="*/ 72469 w 101307"/>
                    <a:gd name="connsiteY1" fmla="*/ 6098 h 140384"/>
                    <a:gd name="connsiteX2" fmla="*/ 97316 w 101307"/>
                    <a:gd name="connsiteY2" fmla="*/ 91390 h 140384"/>
                    <a:gd name="connsiteX3" fmla="*/ 84603 w 101307"/>
                    <a:gd name="connsiteY3" fmla="*/ 135145 h 140384"/>
                    <a:gd name="connsiteX4" fmla="*/ 45117 w 101307"/>
                    <a:gd name="connsiteY4" fmla="*/ 133095 h 140384"/>
                    <a:gd name="connsiteX5" fmla="*/ 1799 w 101307"/>
                    <a:gd name="connsiteY5" fmla="*/ 138254 h 140384"/>
                    <a:gd name="connsiteX6" fmla="*/ 38378 w 101307"/>
                    <a:gd name="connsiteY6" fmla="*/ 75156 h 140384"/>
                    <a:gd name="connsiteX7" fmla="*/ 2660 w 101307"/>
                    <a:gd name="connsiteY7" fmla="*/ 14433 h 140384"/>
                    <a:gd name="connsiteX0" fmla="*/ 2660 w 97345"/>
                    <a:gd name="connsiteY0" fmla="*/ 11890 h 137841"/>
                    <a:gd name="connsiteX1" fmla="*/ 72469 w 97345"/>
                    <a:gd name="connsiteY1" fmla="*/ 3555 h 137841"/>
                    <a:gd name="connsiteX2" fmla="*/ 91319 w 97345"/>
                    <a:gd name="connsiteY2" fmla="*/ 54496 h 137841"/>
                    <a:gd name="connsiteX3" fmla="*/ 97316 w 97345"/>
                    <a:gd name="connsiteY3" fmla="*/ 88847 h 137841"/>
                    <a:gd name="connsiteX4" fmla="*/ 84603 w 97345"/>
                    <a:gd name="connsiteY4" fmla="*/ 132602 h 137841"/>
                    <a:gd name="connsiteX5" fmla="*/ 45117 w 97345"/>
                    <a:gd name="connsiteY5" fmla="*/ 130552 h 137841"/>
                    <a:gd name="connsiteX6" fmla="*/ 1799 w 97345"/>
                    <a:gd name="connsiteY6" fmla="*/ 135711 h 137841"/>
                    <a:gd name="connsiteX7" fmla="*/ 38378 w 97345"/>
                    <a:gd name="connsiteY7" fmla="*/ 72613 h 137841"/>
                    <a:gd name="connsiteX8" fmla="*/ 2660 w 97345"/>
                    <a:gd name="connsiteY8" fmla="*/ 11890 h 137841"/>
                    <a:gd name="connsiteX0" fmla="*/ 2660 w 97345"/>
                    <a:gd name="connsiteY0" fmla="*/ 24655 h 150606"/>
                    <a:gd name="connsiteX1" fmla="*/ 67608 w 97345"/>
                    <a:gd name="connsiteY1" fmla="*/ 1736 h 150606"/>
                    <a:gd name="connsiteX2" fmla="*/ 91319 w 97345"/>
                    <a:gd name="connsiteY2" fmla="*/ 67261 h 150606"/>
                    <a:gd name="connsiteX3" fmla="*/ 97316 w 97345"/>
                    <a:gd name="connsiteY3" fmla="*/ 101612 h 150606"/>
                    <a:gd name="connsiteX4" fmla="*/ 84603 w 97345"/>
                    <a:gd name="connsiteY4" fmla="*/ 145367 h 150606"/>
                    <a:gd name="connsiteX5" fmla="*/ 45117 w 97345"/>
                    <a:gd name="connsiteY5" fmla="*/ 143317 h 150606"/>
                    <a:gd name="connsiteX6" fmla="*/ 1799 w 97345"/>
                    <a:gd name="connsiteY6" fmla="*/ 148476 h 150606"/>
                    <a:gd name="connsiteX7" fmla="*/ 38378 w 97345"/>
                    <a:gd name="connsiteY7" fmla="*/ 85378 h 150606"/>
                    <a:gd name="connsiteX8" fmla="*/ 2660 w 97345"/>
                    <a:gd name="connsiteY8" fmla="*/ 24655 h 150606"/>
                    <a:gd name="connsiteX0" fmla="*/ 64237 w 97345"/>
                    <a:gd name="connsiteY0" fmla="*/ 36482 h 149469"/>
                    <a:gd name="connsiteX1" fmla="*/ 67608 w 97345"/>
                    <a:gd name="connsiteY1" fmla="*/ 599 h 149469"/>
                    <a:gd name="connsiteX2" fmla="*/ 91319 w 97345"/>
                    <a:gd name="connsiteY2" fmla="*/ 66124 h 149469"/>
                    <a:gd name="connsiteX3" fmla="*/ 97316 w 97345"/>
                    <a:gd name="connsiteY3" fmla="*/ 100475 h 149469"/>
                    <a:gd name="connsiteX4" fmla="*/ 84603 w 97345"/>
                    <a:gd name="connsiteY4" fmla="*/ 144230 h 149469"/>
                    <a:gd name="connsiteX5" fmla="*/ 45117 w 97345"/>
                    <a:gd name="connsiteY5" fmla="*/ 142180 h 149469"/>
                    <a:gd name="connsiteX6" fmla="*/ 1799 w 97345"/>
                    <a:gd name="connsiteY6" fmla="*/ 147339 h 149469"/>
                    <a:gd name="connsiteX7" fmla="*/ 38378 w 97345"/>
                    <a:gd name="connsiteY7" fmla="*/ 84241 h 149469"/>
                    <a:gd name="connsiteX8" fmla="*/ 64237 w 97345"/>
                    <a:gd name="connsiteY8" fmla="*/ 36482 h 149469"/>
                    <a:gd name="connsiteX0" fmla="*/ 63974 w 97082"/>
                    <a:gd name="connsiteY0" fmla="*/ 36491 h 149478"/>
                    <a:gd name="connsiteX1" fmla="*/ 67345 w 97082"/>
                    <a:gd name="connsiteY1" fmla="*/ 608 h 149478"/>
                    <a:gd name="connsiteX2" fmla="*/ 91056 w 97082"/>
                    <a:gd name="connsiteY2" fmla="*/ 66133 h 149478"/>
                    <a:gd name="connsiteX3" fmla="*/ 97053 w 97082"/>
                    <a:gd name="connsiteY3" fmla="*/ 100484 h 149478"/>
                    <a:gd name="connsiteX4" fmla="*/ 84340 w 97082"/>
                    <a:gd name="connsiteY4" fmla="*/ 144239 h 149478"/>
                    <a:gd name="connsiteX5" fmla="*/ 44854 w 97082"/>
                    <a:gd name="connsiteY5" fmla="*/ 142189 h 149478"/>
                    <a:gd name="connsiteX6" fmla="*/ 1536 w 97082"/>
                    <a:gd name="connsiteY6" fmla="*/ 147348 h 149478"/>
                    <a:gd name="connsiteX7" fmla="*/ 47838 w 97082"/>
                    <a:gd name="connsiteY7" fmla="*/ 87491 h 149478"/>
                    <a:gd name="connsiteX8" fmla="*/ 63974 w 97082"/>
                    <a:gd name="connsiteY8" fmla="*/ 36491 h 149478"/>
                    <a:gd name="connsiteX0" fmla="*/ 63974 w 97058"/>
                    <a:gd name="connsiteY0" fmla="*/ 36864 h 149851"/>
                    <a:gd name="connsiteX1" fmla="*/ 67345 w 97058"/>
                    <a:gd name="connsiteY1" fmla="*/ 981 h 149851"/>
                    <a:gd name="connsiteX2" fmla="*/ 81334 w 97058"/>
                    <a:gd name="connsiteY2" fmla="*/ 76229 h 149851"/>
                    <a:gd name="connsiteX3" fmla="*/ 97053 w 97058"/>
                    <a:gd name="connsiteY3" fmla="*/ 100857 h 149851"/>
                    <a:gd name="connsiteX4" fmla="*/ 84340 w 97058"/>
                    <a:gd name="connsiteY4" fmla="*/ 144612 h 149851"/>
                    <a:gd name="connsiteX5" fmla="*/ 44854 w 97058"/>
                    <a:gd name="connsiteY5" fmla="*/ 142562 h 149851"/>
                    <a:gd name="connsiteX6" fmla="*/ 1536 w 97058"/>
                    <a:gd name="connsiteY6" fmla="*/ 147721 h 149851"/>
                    <a:gd name="connsiteX7" fmla="*/ 47838 w 97058"/>
                    <a:gd name="connsiteY7" fmla="*/ 87864 h 149851"/>
                    <a:gd name="connsiteX8" fmla="*/ 63974 w 97058"/>
                    <a:gd name="connsiteY8" fmla="*/ 36864 h 149851"/>
                    <a:gd name="connsiteX0" fmla="*/ 63974 w 97058"/>
                    <a:gd name="connsiteY0" fmla="*/ 36864 h 246275"/>
                    <a:gd name="connsiteX1" fmla="*/ 67345 w 97058"/>
                    <a:gd name="connsiteY1" fmla="*/ 981 h 246275"/>
                    <a:gd name="connsiteX2" fmla="*/ 81334 w 97058"/>
                    <a:gd name="connsiteY2" fmla="*/ 76229 h 246275"/>
                    <a:gd name="connsiteX3" fmla="*/ 97053 w 97058"/>
                    <a:gd name="connsiteY3" fmla="*/ 100857 h 246275"/>
                    <a:gd name="connsiteX4" fmla="*/ 84340 w 97058"/>
                    <a:gd name="connsiteY4" fmla="*/ 144612 h 246275"/>
                    <a:gd name="connsiteX5" fmla="*/ 35131 w 97058"/>
                    <a:gd name="connsiteY5" fmla="*/ 246273 h 246275"/>
                    <a:gd name="connsiteX6" fmla="*/ 1536 w 97058"/>
                    <a:gd name="connsiteY6" fmla="*/ 147721 h 246275"/>
                    <a:gd name="connsiteX7" fmla="*/ 47838 w 97058"/>
                    <a:gd name="connsiteY7" fmla="*/ 87864 h 246275"/>
                    <a:gd name="connsiteX8" fmla="*/ 63974 w 97058"/>
                    <a:gd name="connsiteY8" fmla="*/ 36864 h 246275"/>
                    <a:gd name="connsiteX0" fmla="*/ 31565 w 97058"/>
                    <a:gd name="connsiteY0" fmla="*/ 87790 h 245345"/>
                    <a:gd name="connsiteX1" fmla="*/ 67345 w 97058"/>
                    <a:gd name="connsiteY1" fmla="*/ 51 h 245345"/>
                    <a:gd name="connsiteX2" fmla="*/ 81334 w 97058"/>
                    <a:gd name="connsiteY2" fmla="*/ 75299 h 245345"/>
                    <a:gd name="connsiteX3" fmla="*/ 97053 w 97058"/>
                    <a:gd name="connsiteY3" fmla="*/ 99927 h 245345"/>
                    <a:gd name="connsiteX4" fmla="*/ 84340 w 97058"/>
                    <a:gd name="connsiteY4" fmla="*/ 143682 h 245345"/>
                    <a:gd name="connsiteX5" fmla="*/ 35131 w 97058"/>
                    <a:gd name="connsiteY5" fmla="*/ 245343 h 245345"/>
                    <a:gd name="connsiteX6" fmla="*/ 1536 w 97058"/>
                    <a:gd name="connsiteY6" fmla="*/ 146791 h 245345"/>
                    <a:gd name="connsiteX7" fmla="*/ 47838 w 97058"/>
                    <a:gd name="connsiteY7" fmla="*/ 86934 h 245345"/>
                    <a:gd name="connsiteX8" fmla="*/ 31565 w 97058"/>
                    <a:gd name="connsiteY8" fmla="*/ 87790 h 245345"/>
                    <a:gd name="connsiteX0" fmla="*/ 32280 w 97773"/>
                    <a:gd name="connsiteY0" fmla="*/ 87790 h 245345"/>
                    <a:gd name="connsiteX1" fmla="*/ 68060 w 97773"/>
                    <a:gd name="connsiteY1" fmla="*/ 51 h 245345"/>
                    <a:gd name="connsiteX2" fmla="*/ 82049 w 97773"/>
                    <a:gd name="connsiteY2" fmla="*/ 75299 h 245345"/>
                    <a:gd name="connsiteX3" fmla="*/ 97768 w 97773"/>
                    <a:gd name="connsiteY3" fmla="*/ 99927 h 245345"/>
                    <a:gd name="connsiteX4" fmla="*/ 85055 w 97773"/>
                    <a:gd name="connsiteY4" fmla="*/ 143682 h 245345"/>
                    <a:gd name="connsiteX5" fmla="*/ 35846 w 97773"/>
                    <a:gd name="connsiteY5" fmla="*/ 245343 h 245345"/>
                    <a:gd name="connsiteX6" fmla="*/ 2251 w 97773"/>
                    <a:gd name="connsiteY6" fmla="*/ 146791 h 245345"/>
                    <a:gd name="connsiteX7" fmla="*/ 27488 w 97773"/>
                    <a:gd name="connsiteY7" fmla="*/ 117723 h 245345"/>
                    <a:gd name="connsiteX8" fmla="*/ 32280 w 97773"/>
                    <a:gd name="connsiteY8" fmla="*/ 87790 h 245345"/>
                    <a:gd name="connsiteX0" fmla="*/ 31680 w 97173"/>
                    <a:gd name="connsiteY0" fmla="*/ 87790 h 245345"/>
                    <a:gd name="connsiteX1" fmla="*/ 67460 w 97173"/>
                    <a:gd name="connsiteY1" fmla="*/ 51 h 245345"/>
                    <a:gd name="connsiteX2" fmla="*/ 81449 w 97173"/>
                    <a:gd name="connsiteY2" fmla="*/ 75299 h 245345"/>
                    <a:gd name="connsiteX3" fmla="*/ 97168 w 97173"/>
                    <a:gd name="connsiteY3" fmla="*/ 99927 h 245345"/>
                    <a:gd name="connsiteX4" fmla="*/ 84455 w 97173"/>
                    <a:gd name="connsiteY4" fmla="*/ 143682 h 245345"/>
                    <a:gd name="connsiteX5" fmla="*/ 35246 w 97173"/>
                    <a:gd name="connsiteY5" fmla="*/ 245343 h 245345"/>
                    <a:gd name="connsiteX6" fmla="*/ 1651 w 97173"/>
                    <a:gd name="connsiteY6" fmla="*/ 146791 h 245345"/>
                    <a:gd name="connsiteX7" fmla="*/ 4462 w 97173"/>
                    <a:gd name="connsiteY7" fmla="*/ 118535 h 245345"/>
                    <a:gd name="connsiteX8" fmla="*/ 26888 w 97173"/>
                    <a:gd name="connsiteY8" fmla="*/ 117723 h 245345"/>
                    <a:gd name="connsiteX9" fmla="*/ 31680 w 97173"/>
                    <a:gd name="connsiteY9" fmla="*/ 87790 h 245345"/>
                    <a:gd name="connsiteX0" fmla="*/ 31680 w 97173"/>
                    <a:gd name="connsiteY0" fmla="*/ 22227 h 179782"/>
                    <a:gd name="connsiteX1" fmla="*/ 23708 w 97173"/>
                    <a:gd name="connsiteY1" fmla="*/ 2548 h 179782"/>
                    <a:gd name="connsiteX2" fmla="*/ 81449 w 97173"/>
                    <a:gd name="connsiteY2" fmla="*/ 9736 h 179782"/>
                    <a:gd name="connsiteX3" fmla="*/ 97168 w 97173"/>
                    <a:gd name="connsiteY3" fmla="*/ 34364 h 179782"/>
                    <a:gd name="connsiteX4" fmla="*/ 84455 w 97173"/>
                    <a:gd name="connsiteY4" fmla="*/ 78119 h 179782"/>
                    <a:gd name="connsiteX5" fmla="*/ 35246 w 97173"/>
                    <a:gd name="connsiteY5" fmla="*/ 179780 h 179782"/>
                    <a:gd name="connsiteX6" fmla="*/ 1651 w 97173"/>
                    <a:gd name="connsiteY6" fmla="*/ 81228 h 179782"/>
                    <a:gd name="connsiteX7" fmla="*/ 4462 w 97173"/>
                    <a:gd name="connsiteY7" fmla="*/ 52972 h 179782"/>
                    <a:gd name="connsiteX8" fmla="*/ 26888 w 97173"/>
                    <a:gd name="connsiteY8" fmla="*/ 52160 h 179782"/>
                    <a:gd name="connsiteX9" fmla="*/ 31680 w 97173"/>
                    <a:gd name="connsiteY9" fmla="*/ 22227 h 179782"/>
                    <a:gd name="connsiteX0" fmla="*/ 31680 w 97169"/>
                    <a:gd name="connsiteY0" fmla="*/ 19722 h 177277"/>
                    <a:gd name="connsiteX1" fmla="*/ 23708 w 97169"/>
                    <a:gd name="connsiteY1" fmla="*/ 43 h 177277"/>
                    <a:gd name="connsiteX2" fmla="*/ 50660 w 97169"/>
                    <a:gd name="connsiteY2" fmla="*/ 16954 h 177277"/>
                    <a:gd name="connsiteX3" fmla="*/ 97168 w 97169"/>
                    <a:gd name="connsiteY3" fmla="*/ 31859 h 177277"/>
                    <a:gd name="connsiteX4" fmla="*/ 84455 w 97169"/>
                    <a:gd name="connsiteY4" fmla="*/ 75614 h 177277"/>
                    <a:gd name="connsiteX5" fmla="*/ 35246 w 97169"/>
                    <a:gd name="connsiteY5" fmla="*/ 177275 h 177277"/>
                    <a:gd name="connsiteX6" fmla="*/ 1651 w 97169"/>
                    <a:gd name="connsiteY6" fmla="*/ 78723 h 177277"/>
                    <a:gd name="connsiteX7" fmla="*/ 4462 w 97169"/>
                    <a:gd name="connsiteY7" fmla="*/ 50467 h 177277"/>
                    <a:gd name="connsiteX8" fmla="*/ 26888 w 97169"/>
                    <a:gd name="connsiteY8" fmla="*/ 49655 h 177277"/>
                    <a:gd name="connsiteX9" fmla="*/ 31680 w 97169"/>
                    <a:gd name="connsiteY9" fmla="*/ 19722 h 177277"/>
                    <a:gd name="connsiteX0" fmla="*/ 31680 w 84897"/>
                    <a:gd name="connsiteY0" fmla="*/ 19722 h 177277"/>
                    <a:gd name="connsiteX1" fmla="*/ 23708 w 84897"/>
                    <a:gd name="connsiteY1" fmla="*/ 43 h 177277"/>
                    <a:gd name="connsiteX2" fmla="*/ 50660 w 84897"/>
                    <a:gd name="connsiteY2" fmla="*/ 16954 h 177277"/>
                    <a:gd name="connsiteX3" fmla="*/ 50175 w 84897"/>
                    <a:gd name="connsiteY3" fmla="*/ 65889 h 177277"/>
                    <a:gd name="connsiteX4" fmla="*/ 84455 w 84897"/>
                    <a:gd name="connsiteY4" fmla="*/ 75614 h 177277"/>
                    <a:gd name="connsiteX5" fmla="*/ 35246 w 84897"/>
                    <a:gd name="connsiteY5" fmla="*/ 177275 h 177277"/>
                    <a:gd name="connsiteX6" fmla="*/ 1651 w 84897"/>
                    <a:gd name="connsiteY6" fmla="*/ 78723 h 177277"/>
                    <a:gd name="connsiteX7" fmla="*/ 4462 w 84897"/>
                    <a:gd name="connsiteY7" fmla="*/ 50467 h 177277"/>
                    <a:gd name="connsiteX8" fmla="*/ 26888 w 84897"/>
                    <a:gd name="connsiteY8" fmla="*/ 49655 h 177277"/>
                    <a:gd name="connsiteX9" fmla="*/ 31680 w 84897"/>
                    <a:gd name="connsiteY9" fmla="*/ 19722 h 177277"/>
                    <a:gd name="connsiteX0" fmla="*/ 31680 w 55220"/>
                    <a:gd name="connsiteY0" fmla="*/ 19722 h 177398"/>
                    <a:gd name="connsiteX1" fmla="*/ 23708 w 55220"/>
                    <a:gd name="connsiteY1" fmla="*/ 43 h 177398"/>
                    <a:gd name="connsiteX2" fmla="*/ 50660 w 55220"/>
                    <a:gd name="connsiteY2" fmla="*/ 16954 h 177398"/>
                    <a:gd name="connsiteX3" fmla="*/ 50175 w 55220"/>
                    <a:gd name="connsiteY3" fmla="*/ 65889 h 177398"/>
                    <a:gd name="connsiteX4" fmla="*/ 53666 w 55220"/>
                    <a:gd name="connsiteY4" fmla="*/ 99921 h 177398"/>
                    <a:gd name="connsiteX5" fmla="*/ 35246 w 55220"/>
                    <a:gd name="connsiteY5" fmla="*/ 177275 h 177398"/>
                    <a:gd name="connsiteX6" fmla="*/ 1651 w 55220"/>
                    <a:gd name="connsiteY6" fmla="*/ 78723 h 177398"/>
                    <a:gd name="connsiteX7" fmla="*/ 4462 w 55220"/>
                    <a:gd name="connsiteY7" fmla="*/ 50467 h 177398"/>
                    <a:gd name="connsiteX8" fmla="*/ 26888 w 55220"/>
                    <a:gd name="connsiteY8" fmla="*/ 49655 h 177398"/>
                    <a:gd name="connsiteX9" fmla="*/ 31680 w 55220"/>
                    <a:gd name="connsiteY9" fmla="*/ 19722 h 177398"/>
                    <a:gd name="connsiteX0" fmla="*/ 31680 w 122850"/>
                    <a:gd name="connsiteY0" fmla="*/ 19722 h 179097"/>
                    <a:gd name="connsiteX1" fmla="*/ 23708 w 122850"/>
                    <a:gd name="connsiteY1" fmla="*/ 43 h 179097"/>
                    <a:gd name="connsiteX2" fmla="*/ 50660 w 122850"/>
                    <a:gd name="connsiteY2" fmla="*/ 16954 h 179097"/>
                    <a:gd name="connsiteX3" fmla="*/ 50175 w 122850"/>
                    <a:gd name="connsiteY3" fmla="*/ 65889 h 179097"/>
                    <a:gd name="connsiteX4" fmla="*/ 53666 w 122850"/>
                    <a:gd name="connsiteY4" fmla="*/ 99921 h 179097"/>
                    <a:gd name="connsiteX5" fmla="*/ 122756 w 122850"/>
                    <a:gd name="connsiteY5" fmla="*/ 139593 h 179097"/>
                    <a:gd name="connsiteX6" fmla="*/ 35246 w 122850"/>
                    <a:gd name="connsiteY6" fmla="*/ 177275 h 179097"/>
                    <a:gd name="connsiteX7" fmla="*/ 1651 w 122850"/>
                    <a:gd name="connsiteY7" fmla="*/ 78723 h 179097"/>
                    <a:gd name="connsiteX8" fmla="*/ 4462 w 122850"/>
                    <a:gd name="connsiteY8" fmla="*/ 50467 h 179097"/>
                    <a:gd name="connsiteX9" fmla="*/ 26888 w 122850"/>
                    <a:gd name="connsiteY9" fmla="*/ 49655 h 179097"/>
                    <a:gd name="connsiteX10" fmla="*/ 31680 w 122850"/>
                    <a:gd name="connsiteY10" fmla="*/ 19722 h 179097"/>
                    <a:gd name="connsiteX0" fmla="*/ 31680 w 124643"/>
                    <a:gd name="connsiteY0" fmla="*/ 19722 h 178960"/>
                    <a:gd name="connsiteX1" fmla="*/ 23708 w 124643"/>
                    <a:gd name="connsiteY1" fmla="*/ 43 h 178960"/>
                    <a:gd name="connsiteX2" fmla="*/ 50660 w 124643"/>
                    <a:gd name="connsiteY2" fmla="*/ 16954 h 178960"/>
                    <a:gd name="connsiteX3" fmla="*/ 50175 w 124643"/>
                    <a:gd name="connsiteY3" fmla="*/ 65889 h 178960"/>
                    <a:gd name="connsiteX4" fmla="*/ 53666 w 124643"/>
                    <a:gd name="connsiteY4" fmla="*/ 99921 h 178960"/>
                    <a:gd name="connsiteX5" fmla="*/ 87105 w 124643"/>
                    <a:gd name="connsiteY5" fmla="*/ 125007 h 178960"/>
                    <a:gd name="connsiteX6" fmla="*/ 122756 w 124643"/>
                    <a:gd name="connsiteY6" fmla="*/ 139593 h 178960"/>
                    <a:gd name="connsiteX7" fmla="*/ 35246 w 124643"/>
                    <a:gd name="connsiteY7" fmla="*/ 177275 h 178960"/>
                    <a:gd name="connsiteX8" fmla="*/ 1651 w 124643"/>
                    <a:gd name="connsiteY8" fmla="*/ 78723 h 178960"/>
                    <a:gd name="connsiteX9" fmla="*/ 4462 w 124643"/>
                    <a:gd name="connsiteY9" fmla="*/ 50467 h 178960"/>
                    <a:gd name="connsiteX10" fmla="*/ 26888 w 124643"/>
                    <a:gd name="connsiteY10" fmla="*/ 49655 h 178960"/>
                    <a:gd name="connsiteX11" fmla="*/ 31680 w 124643"/>
                    <a:gd name="connsiteY11" fmla="*/ 19722 h 178960"/>
                    <a:gd name="connsiteX0" fmla="*/ 31680 w 122945"/>
                    <a:gd name="connsiteY0" fmla="*/ 19722 h 179586"/>
                    <a:gd name="connsiteX1" fmla="*/ 23708 w 122945"/>
                    <a:gd name="connsiteY1" fmla="*/ 43 h 179586"/>
                    <a:gd name="connsiteX2" fmla="*/ 50660 w 122945"/>
                    <a:gd name="connsiteY2" fmla="*/ 16954 h 179586"/>
                    <a:gd name="connsiteX3" fmla="*/ 50175 w 122945"/>
                    <a:gd name="connsiteY3" fmla="*/ 65889 h 179586"/>
                    <a:gd name="connsiteX4" fmla="*/ 53666 w 122945"/>
                    <a:gd name="connsiteY4" fmla="*/ 99921 h 179586"/>
                    <a:gd name="connsiteX5" fmla="*/ 87105 w 122945"/>
                    <a:gd name="connsiteY5" fmla="*/ 125007 h 179586"/>
                    <a:gd name="connsiteX6" fmla="*/ 122756 w 122945"/>
                    <a:gd name="connsiteY6" fmla="*/ 139593 h 179586"/>
                    <a:gd name="connsiteX7" fmla="*/ 93587 w 122945"/>
                    <a:gd name="connsiteY7" fmla="*/ 147694 h 179586"/>
                    <a:gd name="connsiteX8" fmla="*/ 35246 w 122945"/>
                    <a:gd name="connsiteY8" fmla="*/ 177275 h 179586"/>
                    <a:gd name="connsiteX9" fmla="*/ 1651 w 122945"/>
                    <a:gd name="connsiteY9" fmla="*/ 78723 h 179586"/>
                    <a:gd name="connsiteX10" fmla="*/ 4462 w 122945"/>
                    <a:gd name="connsiteY10" fmla="*/ 50467 h 179586"/>
                    <a:gd name="connsiteX11" fmla="*/ 26888 w 122945"/>
                    <a:gd name="connsiteY11" fmla="*/ 49655 h 179586"/>
                    <a:gd name="connsiteX12" fmla="*/ 31680 w 122945"/>
                    <a:gd name="connsiteY12" fmla="*/ 19722 h 179586"/>
                    <a:gd name="connsiteX0" fmla="*/ 31680 w 122910"/>
                    <a:gd name="connsiteY0" fmla="*/ 19722 h 183933"/>
                    <a:gd name="connsiteX1" fmla="*/ 23708 w 122910"/>
                    <a:gd name="connsiteY1" fmla="*/ 43 h 183933"/>
                    <a:gd name="connsiteX2" fmla="*/ 50660 w 122910"/>
                    <a:gd name="connsiteY2" fmla="*/ 16954 h 183933"/>
                    <a:gd name="connsiteX3" fmla="*/ 50175 w 122910"/>
                    <a:gd name="connsiteY3" fmla="*/ 65889 h 183933"/>
                    <a:gd name="connsiteX4" fmla="*/ 53666 w 122910"/>
                    <a:gd name="connsiteY4" fmla="*/ 99921 h 183933"/>
                    <a:gd name="connsiteX5" fmla="*/ 87105 w 122910"/>
                    <a:gd name="connsiteY5" fmla="*/ 125007 h 183933"/>
                    <a:gd name="connsiteX6" fmla="*/ 122756 w 122910"/>
                    <a:gd name="connsiteY6" fmla="*/ 139593 h 183933"/>
                    <a:gd name="connsiteX7" fmla="*/ 93587 w 122910"/>
                    <a:gd name="connsiteY7" fmla="*/ 147694 h 183933"/>
                    <a:gd name="connsiteX8" fmla="*/ 104930 w 122910"/>
                    <a:gd name="connsiteY8" fmla="*/ 172002 h 183933"/>
                    <a:gd name="connsiteX9" fmla="*/ 35246 w 122910"/>
                    <a:gd name="connsiteY9" fmla="*/ 177275 h 183933"/>
                    <a:gd name="connsiteX10" fmla="*/ 1651 w 122910"/>
                    <a:gd name="connsiteY10" fmla="*/ 78723 h 183933"/>
                    <a:gd name="connsiteX11" fmla="*/ 4462 w 122910"/>
                    <a:gd name="connsiteY11" fmla="*/ 50467 h 183933"/>
                    <a:gd name="connsiteX12" fmla="*/ 26888 w 122910"/>
                    <a:gd name="connsiteY12" fmla="*/ 49655 h 183933"/>
                    <a:gd name="connsiteX13" fmla="*/ 31680 w 122910"/>
                    <a:gd name="connsiteY13" fmla="*/ 19722 h 183933"/>
                    <a:gd name="connsiteX0" fmla="*/ 31680 w 122877"/>
                    <a:gd name="connsiteY0" fmla="*/ 19722 h 183516"/>
                    <a:gd name="connsiteX1" fmla="*/ 23708 w 122877"/>
                    <a:gd name="connsiteY1" fmla="*/ 43 h 183516"/>
                    <a:gd name="connsiteX2" fmla="*/ 50660 w 122877"/>
                    <a:gd name="connsiteY2" fmla="*/ 16954 h 183516"/>
                    <a:gd name="connsiteX3" fmla="*/ 50175 w 122877"/>
                    <a:gd name="connsiteY3" fmla="*/ 65889 h 183516"/>
                    <a:gd name="connsiteX4" fmla="*/ 53666 w 122877"/>
                    <a:gd name="connsiteY4" fmla="*/ 99921 h 183516"/>
                    <a:gd name="connsiteX5" fmla="*/ 87105 w 122877"/>
                    <a:gd name="connsiteY5" fmla="*/ 125007 h 183516"/>
                    <a:gd name="connsiteX6" fmla="*/ 122756 w 122877"/>
                    <a:gd name="connsiteY6" fmla="*/ 139593 h 183516"/>
                    <a:gd name="connsiteX7" fmla="*/ 93587 w 122877"/>
                    <a:gd name="connsiteY7" fmla="*/ 147694 h 183516"/>
                    <a:gd name="connsiteX8" fmla="*/ 85485 w 122877"/>
                    <a:gd name="connsiteY8" fmla="*/ 157417 h 183516"/>
                    <a:gd name="connsiteX9" fmla="*/ 104930 w 122877"/>
                    <a:gd name="connsiteY9" fmla="*/ 172002 h 183516"/>
                    <a:gd name="connsiteX10" fmla="*/ 35246 w 122877"/>
                    <a:gd name="connsiteY10" fmla="*/ 177275 h 183516"/>
                    <a:gd name="connsiteX11" fmla="*/ 1651 w 122877"/>
                    <a:gd name="connsiteY11" fmla="*/ 78723 h 183516"/>
                    <a:gd name="connsiteX12" fmla="*/ 4462 w 122877"/>
                    <a:gd name="connsiteY12" fmla="*/ 50467 h 183516"/>
                    <a:gd name="connsiteX13" fmla="*/ 26888 w 122877"/>
                    <a:gd name="connsiteY13" fmla="*/ 49655 h 183516"/>
                    <a:gd name="connsiteX14" fmla="*/ 31680 w 122877"/>
                    <a:gd name="connsiteY14" fmla="*/ 19722 h 183516"/>
                    <a:gd name="connsiteX0" fmla="*/ 31680 w 122877"/>
                    <a:gd name="connsiteY0" fmla="*/ 19722 h 181426"/>
                    <a:gd name="connsiteX1" fmla="*/ 23708 w 122877"/>
                    <a:gd name="connsiteY1" fmla="*/ 43 h 181426"/>
                    <a:gd name="connsiteX2" fmla="*/ 50660 w 122877"/>
                    <a:gd name="connsiteY2" fmla="*/ 16954 h 181426"/>
                    <a:gd name="connsiteX3" fmla="*/ 50175 w 122877"/>
                    <a:gd name="connsiteY3" fmla="*/ 65889 h 181426"/>
                    <a:gd name="connsiteX4" fmla="*/ 53666 w 122877"/>
                    <a:gd name="connsiteY4" fmla="*/ 99921 h 181426"/>
                    <a:gd name="connsiteX5" fmla="*/ 87105 w 122877"/>
                    <a:gd name="connsiteY5" fmla="*/ 125007 h 181426"/>
                    <a:gd name="connsiteX6" fmla="*/ 122756 w 122877"/>
                    <a:gd name="connsiteY6" fmla="*/ 139593 h 181426"/>
                    <a:gd name="connsiteX7" fmla="*/ 93587 w 122877"/>
                    <a:gd name="connsiteY7" fmla="*/ 147694 h 181426"/>
                    <a:gd name="connsiteX8" fmla="*/ 85485 w 122877"/>
                    <a:gd name="connsiteY8" fmla="*/ 157417 h 181426"/>
                    <a:gd name="connsiteX9" fmla="*/ 104930 w 122877"/>
                    <a:gd name="connsiteY9" fmla="*/ 172002 h 181426"/>
                    <a:gd name="connsiteX10" fmla="*/ 49834 w 122877"/>
                    <a:gd name="connsiteY10" fmla="*/ 163899 h 181426"/>
                    <a:gd name="connsiteX11" fmla="*/ 35246 w 122877"/>
                    <a:gd name="connsiteY11" fmla="*/ 177275 h 181426"/>
                    <a:gd name="connsiteX12" fmla="*/ 1651 w 122877"/>
                    <a:gd name="connsiteY12" fmla="*/ 78723 h 181426"/>
                    <a:gd name="connsiteX13" fmla="*/ 4462 w 122877"/>
                    <a:gd name="connsiteY13" fmla="*/ 50467 h 181426"/>
                    <a:gd name="connsiteX14" fmla="*/ 26888 w 122877"/>
                    <a:gd name="connsiteY14" fmla="*/ 49655 h 181426"/>
                    <a:gd name="connsiteX15" fmla="*/ 31680 w 122877"/>
                    <a:gd name="connsiteY15" fmla="*/ 19722 h 181426"/>
                    <a:gd name="connsiteX0" fmla="*/ 61823 w 153020"/>
                    <a:gd name="connsiteY0" fmla="*/ 19722 h 180430"/>
                    <a:gd name="connsiteX1" fmla="*/ 53851 w 153020"/>
                    <a:gd name="connsiteY1" fmla="*/ 43 h 180430"/>
                    <a:gd name="connsiteX2" fmla="*/ 80803 w 153020"/>
                    <a:gd name="connsiteY2" fmla="*/ 16954 h 180430"/>
                    <a:gd name="connsiteX3" fmla="*/ 80318 w 153020"/>
                    <a:gd name="connsiteY3" fmla="*/ 65889 h 180430"/>
                    <a:gd name="connsiteX4" fmla="*/ 83809 w 153020"/>
                    <a:gd name="connsiteY4" fmla="*/ 99921 h 180430"/>
                    <a:gd name="connsiteX5" fmla="*/ 117248 w 153020"/>
                    <a:gd name="connsiteY5" fmla="*/ 125007 h 180430"/>
                    <a:gd name="connsiteX6" fmla="*/ 152899 w 153020"/>
                    <a:gd name="connsiteY6" fmla="*/ 139593 h 180430"/>
                    <a:gd name="connsiteX7" fmla="*/ 123730 w 153020"/>
                    <a:gd name="connsiteY7" fmla="*/ 147694 h 180430"/>
                    <a:gd name="connsiteX8" fmla="*/ 115628 w 153020"/>
                    <a:gd name="connsiteY8" fmla="*/ 157417 h 180430"/>
                    <a:gd name="connsiteX9" fmla="*/ 135073 w 153020"/>
                    <a:gd name="connsiteY9" fmla="*/ 172002 h 180430"/>
                    <a:gd name="connsiteX10" fmla="*/ 79977 w 153020"/>
                    <a:gd name="connsiteY10" fmla="*/ 163899 h 180430"/>
                    <a:gd name="connsiteX11" fmla="*/ 65389 w 153020"/>
                    <a:gd name="connsiteY11" fmla="*/ 177275 h 180430"/>
                    <a:gd name="connsiteX12" fmla="*/ 575 w 153020"/>
                    <a:gd name="connsiteY12" fmla="*/ 94219 h 180430"/>
                    <a:gd name="connsiteX13" fmla="*/ 31794 w 153020"/>
                    <a:gd name="connsiteY13" fmla="*/ 78723 h 180430"/>
                    <a:gd name="connsiteX14" fmla="*/ 34605 w 153020"/>
                    <a:gd name="connsiteY14" fmla="*/ 50467 h 180430"/>
                    <a:gd name="connsiteX15" fmla="*/ 57031 w 153020"/>
                    <a:gd name="connsiteY15" fmla="*/ 49655 h 180430"/>
                    <a:gd name="connsiteX16" fmla="*/ 61823 w 153020"/>
                    <a:gd name="connsiteY16" fmla="*/ 19722 h 180430"/>
                    <a:gd name="connsiteX0" fmla="*/ 61261 w 152458"/>
                    <a:gd name="connsiteY0" fmla="*/ 19722 h 178621"/>
                    <a:gd name="connsiteX1" fmla="*/ 53289 w 152458"/>
                    <a:gd name="connsiteY1" fmla="*/ 43 h 178621"/>
                    <a:gd name="connsiteX2" fmla="*/ 80241 w 152458"/>
                    <a:gd name="connsiteY2" fmla="*/ 16954 h 178621"/>
                    <a:gd name="connsiteX3" fmla="*/ 79756 w 152458"/>
                    <a:gd name="connsiteY3" fmla="*/ 65889 h 178621"/>
                    <a:gd name="connsiteX4" fmla="*/ 83247 w 152458"/>
                    <a:gd name="connsiteY4" fmla="*/ 99921 h 178621"/>
                    <a:gd name="connsiteX5" fmla="*/ 116686 w 152458"/>
                    <a:gd name="connsiteY5" fmla="*/ 125007 h 178621"/>
                    <a:gd name="connsiteX6" fmla="*/ 152337 w 152458"/>
                    <a:gd name="connsiteY6" fmla="*/ 139593 h 178621"/>
                    <a:gd name="connsiteX7" fmla="*/ 123168 w 152458"/>
                    <a:gd name="connsiteY7" fmla="*/ 147694 h 178621"/>
                    <a:gd name="connsiteX8" fmla="*/ 115066 w 152458"/>
                    <a:gd name="connsiteY8" fmla="*/ 157417 h 178621"/>
                    <a:gd name="connsiteX9" fmla="*/ 134511 w 152458"/>
                    <a:gd name="connsiteY9" fmla="*/ 172002 h 178621"/>
                    <a:gd name="connsiteX10" fmla="*/ 79415 w 152458"/>
                    <a:gd name="connsiteY10" fmla="*/ 163899 h 178621"/>
                    <a:gd name="connsiteX11" fmla="*/ 64827 w 152458"/>
                    <a:gd name="connsiteY11" fmla="*/ 177275 h 178621"/>
                    <a:gd name="connsiteX12" fmla="*/ 55109 w 152458"/>
                    <a:gd name="connsiteY12" fmla="*/ 125008 h 178621"/>
                    <a:gd name="connsiteX13" fmla="*/ 13 w 152458"/>
                    <a:gd name="connsiteY13" fmla="*/ 94219 h 178621"/>
                    <a:gd name="connsiteX14" fmla="*/ 31232 w 152458"/>
                    <a:gd name="connsiteY14" fmla="*/ 78723 h 178621"/>
                    <a:gd name="connsiteX15" fmla="*/ 34043 w 152458"/>
                    <a:gd name="connsiteY15" fmla="*/ 50467 h 178621"/>
                    <a:gd name="connsiteX16" fmla="*/ 56469 w 152458"/>
                    <a:gd name="connsiteY16" fmla="*/ 49655 h 178621"/>
                    <a:gd name="connsiteX17" fmla="*/ 61261 w 152458"/>
                    <a:gd name="connsiteY17" fmla="*/ 19722 h 178621"/>
                    <a:gd name="connsiteX0" fmla="*/ 61261 w 152458"/>
                    <a:gd name="connsiteY0" fmla="*/ 19722 h 181699"/>
                    <a:gd name="connsiteX1" fmla="*/ 53289 w 152458"/>
                    <a:gd name="connsiteY1" fmla="*/ 43 h 181699"/>
                    <a:gd name="connsiteX2" fmla="*/ 80241 w 152458"/>
                    <a:gd name="connsiteY2" fmla="*/ 16954 h 181699"/>
                    <a:gd name="connsiteX3" fmla="*/ 79756 w 152458"/>
                    <a:gd name="connsiteY3" fmla="*/ 65889 h 181699"/>
                    <a:gd name="connsiteX4" fmla="*/ 83247 w 152458"/>
                    <a:gd name="connsiteY4" fmla="*/ 99921 h 181699"/>
                    <a:gd name="connsiteX5" fmla="*/ 116686 w 152458"/>
                    <a:gd name="connsiteY5" fmla="*/ 125007 h 181699"/>
                    <a:gd name="connsiteX6" fmla="*/ 152337 w 152458"/>
                    <a:gd name="connsiteY6" fmla="*/ 139593 h 181699"/>
                    <a:gd name="connsiteX7" fmla="*/ 123168 w 152458"/>
                    <a:gd name="connsiteY7" fmla="*/ 147694 h 181699"/>
                    <a:gd name="connsiteX8" fmla="*/ 115066 w 152458"/>
                    <a:gd name="connsiteY8" fmla="*/ 157417 h 181699"/>
                    <a:gd name="connsiteX9" fmla="*/ 134511 w 152458"/>
                    <a:gd name="connsiteY9" fmla="*/ 172002 h 181699"/>
                    <a:gd name="connsiteX10" fmla="*/ 79415 w 152458"/>
                    <a:gd name="connsiteY10" fmla="*/ 163899 h 181699"/>
                    <a:gd name="connsiteX11" fmla="*/ 51863 w 152458"/>
                    <a:gd name="connsiteY11" fmla="*/ 180516 h 181699"/>
                    <a:gd name="connsiteX12" fmla="*/ 55109 w 152458"/>
                    <a:gd name="connsiteY12" fmla="*/ 125008 h 181699"/>
                    <a:gd name="connsiteX13" fmla="*/ 13 w 152458"/>
                    <a:gd name="connsiteY13" fmla="*/ 94219 h 181699"/>
                    <a:gd name="connsiteX14" fmla="*/ 31232 w 152458"/>
                    <a:gd name="connsiteY14" fmla="*/ 78723 h 181699"/>
                    <a:gd name="connsiteX15" fmla="*/ 34043 w 152458"/>
                    <a:gd name="connsiteY15" fmla="*/ 50467 h 181699"/>
                    <a:gd name="connsiteX16" fmla="*/ 56469 w 152458"/>
                    <a:gd name="connsiteY16" fmla="*/ 49655 h 181699"/>
                    <a:gd name="connsiteX17" fmla="*/ 61261 w 152458"/>
                    <a:gd name="connsiteY17" fmla="*/ 19722 h 181699"/>
                    <a:gd name="connsiteX0" fmla="*/ 61258 w 152455"/>
                    <a:gd name="connsiteY0" fmla="*/ 19722 h 181545"/>
                    <a:gd name="connsiteX1" fmla="*/ 53286 w 152455"/>
                    <a:gd name="connsiteY1" fmla="*/ 43 h 181545"/>
                    <a:gd name="connsiteX2" fmla="*/ 80238 w 152455"/>
                    <a:gd name="connsiteY2" fmla="*/ 16954 h 181545"/>
                    <a:gd name="connsiteX3" fmla="*/ 79753 w 152455"/>
                    <a:gd name="connsiteY3" fmla="*/ 65889 h 181545"/>
                    <a:gd name="connsiteX4" fmla="*/ 83244 w 152455"/>
                    <a:gd name="connsiteY4" fmla="*/ 99921 h 181545"/>
                    <a:gd name="connsiteX5" fmla="*/ 116683 w 152455"/>
                    <a:gd name="connsiteY5" fmla="*/ 125007 h 181545"/>
                    <a:gd name="connsiteX6" fmla="*/ 152334 w 152455"/>
                    <a:gd name="connsiteY6" fmla="*/ 139593 h 181545"/>
                    <a:gd name="connsiteX7" fmla="*/ 123165 w 152455"/>
                    <a:gd name="connsiteY7" fmla="*/ 147694 h 181545"/>
                    <a:gd name="connsiteX8" fmla="*/ 115063 w 152455"/>
                    <a:gd name="connsiteY8" fmla="*/ 157417 h 181545"/>
                    <a:gd name="connsiteX9" fmla="*/ 134508 w 152455"/>
                    <a:gd name="connsiteY9" fmla="*/ 172002 h 181545"/>
                    <a:gd name="connsiteX10" fmla="*/ 79412 w 152455"/>
                    <a:gd name="connsiteY10" fmla="*/ 163899 h 181545"/>
                    <a:gd name="connsiteX11" fmla="*/ 51860 w 152455"/>
                    <a:gd name="connsiteY11" fmla="*/ 180516 h 181545"/>
                    <a:gd name="connsiteX12" fmla="*/ 69690 w 152455"/>
                    <a:gd name="connsiteY12" fmla="*/ 128249 h 181545"/>
                    <a:gd name="connsiteX13" fmla="*/ 10 w 152455"/>
                    <a:gd name="connsiteY13" fmla="*/ 94219 h 181545"/>
                    <a:gd name="connsiteX14" fmla="*/ 31229 w 152455"/>
                    <a:gd name="connsiteY14" fmla="*/ 78723 h 181545"/>
                    <a:gd name="connsiteX15" fmla="*/ 34040 w 152455"/>
                    <a:gd name="connsiteY15" fmla="*/ 50467 h 181545"/>
                    <a:gd name="connsiteX16" fmla="*/ 56466 w 152455"/>
                    <a:gd name="connsiteY16" fmla="*/ 49655 h 181545"/>
                    <a:gd name="connsiteX17" fmla="*/ 61258 w 152455"/>
                    <a:gd name="connsiteY17" fmla="*/ 19722 h 181545"/>
                    <a:gd name="connsiteX0" fmla="*/ 61271 w 152468"/>
                    <a:gd name="connsiteY0" fmla="*/ 19722 h 181545"/>
                    <a:gd name="connsiteX1" fmla="*/ 53299 w 152468"/>
                    <a:gd name="connsiteY1" fmla="*/ 43 h 181545"/>
                    <a:gd name="connsiteX2" fmla="*/ 80251 w 152468"/>
                    <a:gd name="connsiteY2" fmla="*/ 16954 h 181545"/>
                    <a:gd name="connsiteX3" fmla="*/ 79766 w 152468"/>
                    <a:gd name="connsiteY3" fmla="*/ 65889 h 181545"/>
                    <a:gd name="connsiteX4" fmla="*/ 83257 w 152468"/>
                    <a:gd name="connsiteY4" fmla="*/ 99921 h 181545"/>
                    <a:gd name="connsiteX5" fmla="*/ 116696 w 152468"/>
                    <a:gd name="connsiteY5" fmla="*/ 125007 h 181545"/>
                    <a:gd name="connsiteX6" fmla="*/ 152347 w 152468"/>
                    <a:gd name="connsiteY6" fmla="*/ 139593 h 181545"/>
                    <a:gd name="connsiteX7" fmla="*/ 123178 w 152468"/>
                    <a:gd name="connsiteY7" fmla="*/ 147694 h 181545"/>
                    <a:gd name="connsiteX8" fmla="*/ 115076 w 152468"/>
                    <a:gd name="connsiteY8" fmla="*/ 157417 h 181545"/>
                    <a:gd name="connsiteX9" fmla="*/ 134521 w 152468"/>
                    <a:gd name="connsiteY9" fmla="*/ 172002 h 181545"/>
                    <a:gd name="connsiteX10" fmla="*/ 79425 w 152468"/>
                    <a:gd name="connsiteY10" fmla="*/ 163899 h 181545"/>
                    <a:gd name="connsiteX11" fmla="*/ 51873 w 152468"/>
                    <a:gd name="connsiteY11" fmla="*/ 180516 h 181545"/>
                    <a:gd name="connsiteX12" fmla="*/ 69703 w 152468"/>
                    <a:gd name="connsiteY12" fmla="*/ 128249 h 181545"/>
                    <a:gd name="connsiteX13" fmla="*/ 47016 w 152468"/>
                    <a:gd name="connsiteY13" fmla="*/ 110423 h 181545"/>
                    <a:gd name="connsiteX14" fmla="*/ 23 w 152468"/>
                    <a:gd name="connsiteY14" fmla="*/ 94219 h 181545"/>
                    <a:gd name="connsiteX15" fmla="*/ 31242 w 152468"/>
                    <a:gd name="connsiteY15" fmla="*/ 78723 h 181545"/>
                    <a:gd name="connsiteX16" fmla="*/ 34053 w 152468"/>
                    <a:gd name="connsiteY16" fmla="*/ 50467 h 181545"/>
                    <a:gd name="connsiteX17" fmla="*/ 56479 w 152468"/>
                    <a:gd name="connsiteY17" fmla="*/ 49655 h 181545"/>
                    <a:gd name="connsiteX18" fmla="*/ 61271 w 152468"/>
                    <a:gd name="connsiteY18" fmla="*/ 19722 h 181545"/>
                    <a:gd name="connsiteX0" fmla="*/ 61271 w 152468"/>
                    <a:gd name="connsiteY0" fmla="*/ 21468 h 183291"/>
                    <a:gd name="connsiteX1" fmla="*/ 53299 w 152468"/>
                    <a:gd name="connsiteY1" fmla="*/ 1789 h 183291"/>
                    <a:gd name="connsiteX2" fmla="*/ 79766 w 152468"/>
                    <a:gd name="connsiteY2" fmla="*/ 67635 h 183291"/>
                    <a:gd name="connsiteX3" fmla="*/ 83257 w 152468"/>
                    <a:gd name="connsiteY3" fmla="*/ 101667 h 183291"/>
                    <a:gd name="connsiteX4" fmla="*/ 116696 w 152468"/>
                    <a:gd name="connsiteY4" fmla="*/ 126753 h 183291"/>
                    <a:gd name="connsiteX5" fmla="*/ 152347 w 152468"/>
                    <a:gd name="connsiteY5" fmla="*/ 141339 h 183291"/>
                    <a:gd name="connsiteX6" fmla="*/ 123178 w 152468"/>
                    <a:gd name="connsiteY6" fmla="*/ 149440 h 183291"/>
                    <a:gd name="connsiteX7" fmla="*/ 115076 w 152468"/>
                    <a:gd name="connsiteY7" fmla="*/ 159163 h 183291"/>
                    <a:gd name="connsiteX8" fmla="*/ 134521 w 152468"/>
                    <a:gd name="connsiteY8" fmla="*/ 173748 h 183291"/>
                    <a:gd name="connsiteX9" fmla="*/ 79425 w 152468"/>
                    <a:gd name="connsiteY9" fmla="*/ 165645 h 183291"/>
                    <a:gd name="connsiteX10" fmla="*/ 51873 w 152468"/>
                    <a:gd name="connsiteY10" fmla="*/ 182262 h 183291"/>
                    <a:gd name="connsiteX11" fmla="*/ 69703 w 152468"/>
                    <a:gd name="connsiteY11" fmla="*/ 129995 h 183291"/>
                    <a:gd name="connsiteX12" fmla="*/ 47016 w 152468"/>
                    <a:gd name="connsiteY12" fmla="*/ 112169 h 183291"/>
                    <a:gd name="connsiteX13" fmla="*/ 23 w 152468"/>
                    <a:gd name="connsiteY13" fmla="*/ 95965 h 183291"/>
                    <a:gd name="connsiteX14" fmla="*/ 31242 w 152468"/>
                    <a:gd name="connsiteY14" fmla="*/ 80469 h 183291"/>
                    <a:gd name="connsiteX15" fmla="*/ 34053 w 152468"/>
                    <a:gd name="connsiteY15" fmla="*/ 52213 h 183291"/>
                    <a:gd name="connsiteX16" fmla="*/ 56479 w 152468"/>
                    <a:gd name="connsiteY16" fmla="*/ 51401 h 183291"/>
                    <a:gd name="connsiteX17" fmla="*/ 61271 w 152468"/>
                    <a:gd name="connsiteY17" fmla="*/ 21468 h 183291"/>
                    <a:gd name="connsiteX0" fmla="*/ 61271 w 152468"/>
                    <a:gd name="connsiteY0" fmla="*/ 0 h 161823"/>
                    <a:gd name="connsiteX1" fmla="*/ 79766 w 152468"/>
                    <a:gd name="connsiteY1" fmla="*/ 46167 h 161823"/>
                    <a:gd name="connsiteX2" fmla="*/ 83257 w 152468"/>
                    <a:gd name="connsiteY2" fmla="*/ 80199 h 161823"/>
                    <a:gd name="connsiteX3" fmla="*/ 116696 w 152468"/>
                    <a:gd name="connsiteY3" fmla="*/ 105285 h 161823"/>
                    <a:gd name="connsiteX4" fmla="*/ 152347 w 152468"/>
                    <a:gd name="connsiteY4" fmla="*/ 119871 h 161823"/>
                    <a:gd name="connsiteX5" fmla="*/ 123178 w 152468"/>
                    <a:gd name="connsiteY5" fmla="*/ 127972 h 161823"/>
                    <a:gd name="connsiteX6" fmla="*/ 115076 w 152468"/>
                    <a:gd name="connsiteY6" fmla="*/ 137695 h 161823"/>
                    <a:gd name="connsiteX7" fmla="*/ 134521 w 152468"/>
                    <a:gd name="connsiteY7" fmla="*/ 152280 h 161823"/>
                    <a:gd name="connsiteX8" fmla="*/ 79425 w 152468"/>
                    <a:gd name="connsiteY8" fmla="*/ 144177 h 161823"/>
                    <a:gd name="connsiteX9" fmla="*/ 51873 w 152468"/>
                    <a:gd name="connsiteY9" fmla="*/ 160794 h 161823"/>
                    <a:gd name="connsiteX10" fmla="*/ 69703 w 152468"/>
                    <a:gd name="connsiteY10" fmla="*/ 108527 h 161823"/>
                    <a:gd name="connsiteX11" fmla="*/ 47016 w 152468"/>
                    <a:gd name="connsiteY11" fmla="*/ 90701 h 161823"/>
                    <a:gd name="connsiteX12" fmla="*/ 23 w 152468"/>
                    <a:gd name="connsiteY12" fmla="*/ 74497 h 161823"/>
                    <a:gd name="connsiteX13" fmla="*/ 31242 w 152468"/>
                    <a:gd name="connsiteY13" fmla="*/ 59001 h 161823"/>
                    <a:gd name="connsiteX14" fmla="*/ 34053 w 152468"/>
                    <a:gd name="connsiteY14" fmla="*/ 30745 h 161823"/>
                    <a:gd name="connsiteX15" fmla="*/ 56479 w 152468"/>
                    <a:gd name="connsiteY15" fmla="*/ 29933 h 161823"/>
                    <a:gd name="connsiteX16" fmla="*/ 61271 w 152468"/>
                    <a:gd name="connsiteY16" fmla="*/ 0 h 161823"/>
                    <a:gd name="connsiteX0" fmla="*/ 56479 w 152468"/>
                    <a:gd name="connsiteY0" fmla="*/ 415 h 132305"/>
                    <a:gd name="connsiteX1" fmla="*/ 79766 w 152468"/>
                    <a:gd name="connsiteY1" fmla="*/ 16649 h 132305"/>
                    <a:gd name="connsiteX2" fmla="*/ 83257 w 152468"/>
                    <a:gd name="connsiteY2" fmla="*/ 50681 h 132305"/>
                    <a:gd name="connsiteX3" fmla="*/ 116696 w 152468"/>
                    <a:gd name="connsiteY3" fmla="*/ 75767 h 132305"/>
                    <a:gd name="connsiteX4" fmla="*/ 152347 w 152468"/>
                    <a:gd name="connsiteY4" fmla="*/ 90353 h 132305"/>
                    <a:gd name="connsiteX5" fmla="*/ 123178 w 152468"/>
                    <a:gd name="connsiteY5" fmla="*/ 98454 h 132305"/>
                    <a:gd name="connsiteX6" fmla="*/ 115076 w 152468"/>
                    <a:gd name="connsiteY6" fmla="*/ 108177 h 132305"/>
                    <a:gd name="connsiteX7" fmla="*/ 134521 w 152468"/>
                    <a:gd name="connsiteY7" fmla="*/ 122762 h 132305"/>
                    <a:gd name="connsiteX8" fmla="*/ 79425 w 152468"/>
                    <a:gd name="connsiteY8" fmla="*/ 114659 h 132305"/>
                    <a:gd name="connsiteX9" fmla="*/ 51873 w 152468"/>
                    <a:gd name="connsiteY9" fmla="*/ 131276 h 132305"/>
                    <a:gd name="connsiteX10" fmla="*/ 69703 w 152468"/>
                    <a:gd name="connsiteY10" fmla="*/ 79009 h 132305"/>
                    <a:gd name="connsiteX11" fmla="*/ 47016 w 152468"/>
                    <a:gd name="connsiteY11" fmla="*/ 61183 h 132305"/>
                    <a:gd name="connsiteX12" fmla="*/ 23 w 152468"/>
                    <a:gd name="connsiteY12" fmla="*/ 44979 h 132305"/>
                    <a:gd name="connsiteX13" fmla="*/ 31242 w 152468"/>
                    <a:gd name="connsiteY13" fmla="*/ 29483 h 132305"/>
                    <a:gd name="connsiteX14" fmla="*/ 34053 w 152468"/>
                    <a:gd name="connsiteY14" fmla="*/ 1227 h 132305"/>
                    <a:gd name="connsiteX15" fmla="*/ 56479 w 152468"/>
                    <a:gd name="connsiteY15" fmla="*/ 415 h 132305"/>
                    <a:gd name="connsiteX0" fmla="*/ 34053 w 152468"/>
                    <a:gd name="connsiteY0" fmla="*/ 311 h 131389"/>
                    <a:gd name="connsiteX1" fmla="*/ 79766 w 152468"/>
                    <a:gd name="connsiteY1" fmla="*/ 15733 h 131389"/>
                    <a:gd name="connsiteX2" fmla="*/ 83257 w 152468"/>
                    <a:gd name="connsiteY2" fmla="*/ 49765 h 131389"/>
                    <a:gd name="connsiteX3" fmla="*/ 116696 w 152468"/>
                    <a:gd name="connsiteY3" fmla="*/ 74851 h 131389"/>
                    <a:gd name="connsiteX4" fmla="*/ 152347 w 152468"/>
                    <a:gd name="connsiteY4" fmla="*/ 89437 h 131389"/>
                    <a:gd name="connsiteX5" fmla="*/ 123178 w 152468"/>
                    <a:gd name="connsiteY5" fmla="*/ 97538 h 131389"/>
                    <a:gd name="connsiteX6" fmla="*/ 115076 w 152468"/>
                    <a:gd name="connsiteY6" fmla="*/ 107261 h 131389"/>
                    <a:gd name="connsiteX7" fmla="*/ 134521 w 152468"/>
                    <a:gd name="connsiteY7" fmla="*/ 121846 h 131389"/>
                    <a:gd name="connsiteX8" fmla="*/ 79425 w 152468"/>
                    <a:gd name="connsiteY8" fmla="*/ 113743 h 131389"/>
                    <a:gd name="connsiteX9" fmla="*/ 51873 w 152468"/>
                    <a:gd name="connsiteY9" fmla="*/ 130360 h 131389"/>
                    <a:gd name="connsiteX10" fmla="*/ 69703 w 152468"/>
                    <a:gd name="connsiteY10" fmla="*/ 78093 h 131389"/>
                    <a:gd name="connsiteX11" fmla="*/ 47016 w 152468"/>
                    <a:gd name="connsiteY11" fmla="*/ 60267 h 131389"/>
                    <a:gd name="connsiteX12" fmla="*/ 23 w 152468"/>
                    <a:gd name="connsiteY12" fmla="*/ 44063 h 131389"/>
                    <a:gd name="connsiteX13" fmla="*/ 31242 w 152468"/>
                    <a:gd name="connsiteY13" fmla="*/ 28567 h 131389"/>
                    <a:gd name="connsiteX14" fmla="*/ 34053 w 152468"/>
                    <a:gd name="connsiteY14" fmla="*/ 311 h 131389"/>
                    <a:gd name="connsiteX0" fmla="*/ 34053 w 152468"/>
                    <a:gd name="connsiteY0" fmla="*/ 0 h 131078"/>
                    <a:gd name="connsiteX1" fmla="*/ 83257 w 152468"/>
                    <a:gd name="connsiteY1" fmla="*/ 49454 h 131078"/>
                    <a:gd name="connsiteX2" fmla="*/ 116696 w 152468"/>
                    <a:gd name="connsiteY2" fmla="*/ 74540 h 131078"/>
                    <a:gd name="connsiteX3" fmla="*/ 152347 w 152468"/>
                    <a:gd name="connsiteY3" fmla="*/ 89126 h 131078"/>
                    <a:gd name="connsiteX4" fmla="*/ 123178 w 152468"/>
                    <a:gd name="connsiteY4" fmla="*/ 97227 h 131078"/>
                    <a:gd name="connsiteX5" fmla="*/ 115076 w 152468"/>
                    <a:gd name="connsiteY5" fmla="*/ 106950 h 131078"/>
                    <a:gd name="connsiteX6" fmla="*/ 134521 w 152468"/>
                    <a:gd name="connsiteY6" fmla="*/ 121535 h 131078"/>
                    <a:gd name="connsiteX7" fmla="*/ 79425 w 152468"/>
                    <a:gd name="connsiteY7" fmla="*/ 113432 h 131078"/>
                    <a:gd name="connsiteX8" fmla="*/ 51873 w 152468"/>
                    <a:gd name="connsiteY8" fmla="*/ 130049 h 131078"/>
                    <a:gd name="connsiteX9" fmla="*/ 69703 w 152468"/>
                    <a:gd name="connsiteY9" fmla="*/ 77782 h 131078"/>
                    <a:gd name="connsiteX10" fmla="*/ 47016 w 152468"/>
                    <a:gd name="connsiteY10" fmla="*/ 59956 h 131078"/>
                    <a:gd name="connsiteX11" fmla="*/ 23 w 152468"/>
                    <a:gd name="connsiteY11" fmla="*/ 43752 h 131078"/>
                    <a:gd name="connsiteX12" fmla="*/ 31242 w 152468"/>
                    <a:gd name="connsiteY12" fmla="*/ 28256 h 131078"/>
                    <a:gd name="connsiteX13" fmla="*/ 34053 w 152468"/>
                    <a:gd name="connsiteY13" fmla="*/ 0 h 131078"/>
                    <a:gd name="connsiteX0" fmla="*/ 34053 w 152468"/>
                    <a:gd name="connsiteY0" fmla="*/ 0 h 131078"/>
                    <a:gd name="connsiteX1" fmla="*/ 83257 w 152468"/>
                    <a:gd name="connsiteY1" fmla="*/ 49454 h 131078"/>
                    <a:gd name="connsiteX2" fmla="*/ 116696 w 152468"/>
                    <a:gd name="connsiteY2" fmla="*/ 74540 h 131078"/>
                    <a:gd name="connsiteX3" fmla="*/ 152347 w 152468"/>
                    <a:gd name="connsiteY3" fmla="*/ 89126 h 131078"/>
                    <a:gd name="connsiteX4" fmla="*/ 123178 w 152468"/>
                    <a:gd name="connsiteY4" fmla="*/ 97227 h 131078"/>
                    <a:gd name="connsiteX5" fmla="*/ 115076 w 152468"/>
                    <a:gd name="connsiteY5" fmla="*/ 106950 h 131078"/>
                    <a:gd name="connsiteX6" fmla="*/ 134521 w 152468"/>
                    <a:gd name="connsiteY6" fmla="*/ 121535 h 131078"/>
                    <a:gd name="connsiteX7" fmla="*/ 79425 w 152468"/>
                    <a:gd name="connsiteY7" fmla="*/ 113432 h 131078"/>
                    <a:gd name="connsiteX8" fmla="*/ 51873 w 152468"/>
                    <a:gd name="connsiteY8" fmla="*/ 130049 h 131078"/>
                    <a:gd name="connsiteX9" fmla="*/ 55119 w 152468"/>
                    <a:gd name="connsiteY9" fmla="*/ 77782 h 131078"/>
                    <a:gd name="connsiteX10" fmla="*/ 47016 w 152468"/>
                    <a:gd name="connsiteY10" fmla="*/ 59956 h 131078"/>
                    <a:gd name="connsiteX11" fmla="*/ 23 w 152468"/>
                    <a:gd name="connsiteY11" fmla="*/ 43752 h 131078"/>
                    <a:gd name="connsiteX12" fmla="*/ 31242 w 152468"/>
                    <a:gd name="connsiteY12" fmla="*/ 28256 h 131078"/>
                    <a:gd name="connsiteX13" fmla="*/ 34053 w 152468"/>
                    <a:gd name="connsiteY13" fmla="*/ 0 h 131078"/>
                    <a:gd name="connsiteX0" fmla="*/ 34053 w 152468"/>
                    <a:gd name="connsiteY0" fmla="*/ 0 h 130477"/>
                    <a:gd name="connsiteX1" fmla="*/ 83257 w 152468"/>
                    <a:gd name="connsiteY1" fmla="*/ 49454 h 130477"/>
                    <a:gd name="connsiteX2" fmla="*/ 116696 w 152468"/>
                    <a:gd name="connsiteY2" fmla="*/ 74540 h 130477"/>
                    <a:gd name="connsiteX3" fmla="*/ 152347 w 152468"/>
                    <a:gd name="connsiteY3" fmla="*/ 89126 h 130477"/>
                    <a:gd name="connsiteX4" fmla="*/ 123178 w 152468"/>
                    <a:gd name="connsiteY4" fmla="*/ 97227 h 130477"/>
                    <a:gd name="connsiteX5" fmla="*/ 115076 w 152468"/>
                    <a:gd name="connsiteY5" fmla="*/ 106950 h 130477"/>
                    <a:gd name="connsiteX6" fmla="*/ 134521 w 152468"/>
                    <a:gd name="connsiteY6" fmla="*/ 121535 h 130477"/>
                    <a:gd name="connsiteX7" fmla="*/ 69702 w 152468"/>
                    <a:gd name="connsiteY7" fmla="*/ 103710 h 130477"/>
                    <a:gd name="connsiteX8" fmla="*/ 51873 w 152468"/>
                    <a:gd name="connsiteY8" fmla="*/ 130049 h 130477"/>
                    <a:gd name="connsiteX9" fmla="*/ 55119 w 152468"/>
                    <a:gd name="connsiteY9" fmla="*/ 77782 h 130477"/>
                    <a:gd name="connsiteX10" fmla="*/ 47016 w 152468"/>
                    <a:gd name="connsiteY10" fmla="*/ 59956 h 130477"/>
                    <a:gd name="connsiteX11" fmla="*/ 23 w 152468"/>
                    <a:gd name="connsiteY11" fmla="*/ 43752 h 130477"/>
                    <a:gd name="connsiteX12" fmla="*/ 31242 w 152468"/>
                    <a:gd name="connsiteY12" fmla="*/ 28256 h 130477"/>
                    <a:gd name="connsiteX13" fmla="*/ 34053 w 152468"/>
                    <a:gd name="connsiteY13" fmla="*/ 0 h 130477"/>
                    <a:gd name="connsiteX0" fmla="*/ 34053 w 152468"/>
                    <a:gd name="connsiteY0" fmla="*/ 0 h 130518"/>
                    <a:gd name="connsiteX1" fmla="*/ 83257 w 152468"/>
                    <a:gd name="connsiteY1" fmla="*/ 49454 h 130518"/>
                    <a:gd name="connsiteX2" fmla="*/ 116696 w 152468"/>
                    <a:gd name="connsiteY2" fmla="*/ 74540 h 130518"/>
                    <a:gd name="connsiteX3" fmla="*/ 152347 w 152468"/>
                    <a:gd name="connsiteY3" fmla="*/ 89126 h 130518"/>
                    <a:gd name="connsiteX4" fmla="*/ 123178 w 152468"/>
                    <a:gd name="connsiteY4" fmla="*/ 97227 h 130518"/>
                    <a:gd name="connsiteX5" fmla="*/ 115076 w 152468"/>
                    <a:gd name="connsiteY5" fmla="*/ 106950 h 130518"/>
                    <a:gd name="connsiteX6" fmla="*/ 69702 w 152468"/>
                    <a:gd name="connsiteY6" fmla="*/ 103710 h 130518"/>
                    <a:gd name="connsiteX7" fmla="*/ 51873 w 152468"/>
                    <a:gd name="connsiteY7" fmla="*/ 130049 h 130518"/>
                    <a:gd name="connsiteX8" fmla="*/ 55119 w 152468"/>
                    <a:gd name="connsiteY8" fmla="*/ 77782 h 130518"/>
                    <a:gd name="connsiteX9" fmla="*/ 47016 w 152468"/>
                    <a:gd name="connsiteY9" fmla="*/ 59956 h 130518"/>
                    <a:gd name="connsiteX10" fmla="*/ 23 w 152468"/>
                    <a:gd name="connsiteY10" fmla="*/ 43752 h 130518"/>
                    <a:gd name="connsiteX11" fmla="*/ 31242 w 152468"/>
                    <a:gd name="connsiteY11" fmla="*/ 28256 h 130518"/>
                    <a:gd name="connsiteX12" fmla="*/ 34053 w 152468"/>
                    <a:gd name="connsiteY12" fmla="*/ 0 h 130518"/>
                    <a:gd name="connsiteX0" fmla="*/ 34053 w 152468"/>
                    <a:gd name="connsiteY0" fmla="*/ 0 h 130518"/>
                    <a:gd name="connsiteX1" fmla="*/ 83257 w 152468"/>
                    <a:gd name="connsiteY1" fmla="*/ 49454 h 130518"/>
                    <a:gd name="connsiteX2" fmla="*/ 116696 w 152468"/>
                    <a:gd name="connsiteY2" fmla="*/ 74540 h 130518"/>
                    <a:gd name="connsiteX3" fmla="*/ 152347 w 152468"/>
                    <a:gd name="connsiteY3" fmla="*/ 89126 h 130518"/>
                    <a:gd name="connsiteX4" fmla="*/ 123178 w 152468"/>
                    <a:gd name="connsiteY4" fmla="*/ 97227 h 130518"/>
                    <a:gd name="connsiteX5" fmla="*/ 97251 w 152468"/>
                    <a:gd name="connsiteY5" fmla="*/ 95607 h 130518"/>
                    <a:gd name="connsiteX6" fmla="*/ 69702 w 152468"/>
                    <a:gd name="connsiteY6" fmla="*/ 103710 h 130518"/>
                    <a:gd name="connsiteX7" fmla="*/ 51873 w 152468"/>
                    <a:gd name="connsiteY7" fmla="*/ 130049 h 130518"/>
                    <a:gd name="connsiteX8" fmla="*/ 55119 w 152468"/>
                    <a:gd name="connsiteY8" fmla="*/ 77782 h 130518"/>
                    <a:gd name="connsiteX9" fmla="*/ 47016 w 152468"/>
                    <a:gd name="connsiteY9" fmla="*/ 59956 h 130518"/>
                    <a:gd name="connsiteX10" fmla="*/ 23 w 152468"/>
                    <a:gd name="connsiteY10" fmla="*/ 43752 h 130518"/>
                    <a:gd name="connsiteX11" fmla="*/ 31242 w 152468"/>
                    <a:gd name="connsiteY11" fmla="*/ 28256 h 130518"/>
                    <a:gd name="connsiteX12" fmla="*/ 34053 w 152468"/>
                    <a:gd name="connsiteY12" fmla="*/ 0 h 130518"/>
                    <a:gd name="connsiteX0" fmla="*/ 68083 w 152468"/>
                    <a:gd name="connsiteY0" fmla="*/ 1771 h 106361"/>
                    <a:gd name="connsiteX1" fmla="*/ 83257 w 152468"/>
                    <a:gd name="connsiteY1" fmla="*/ 25297 h 106361"/>
                    <a:gd name="connsiteX2" fmla="*/ 116696 w 152468"/>
                    <a:gd name="connsiteY2" fmla="*/ 50383 h 106361"/>
                    <a:gd name="connsiteX3" fmla="*/ 152347 w 152468"/>
                    <a:gd name="connsiteY3" fmla="*/ 64969 h 106361"/>
                    <a:gd name="connsiteX4" fmla="*/ 123178 w 152468"/>
                    <a:gd name="connsiteY4" fmla="*/ 73070 h 106361"/>
                    <a:gd name="connsiteX5" fmla="*/ 97251 w 152468"/>
                    <a:gd name="connsiteY5" fmla="*/ 71450 h 106361"/>
                    <a:gd name="connsiteX6" fmla="*/ 69702 w 152468"/>
                    <a:gd name="connsiteY6" fmla="*/ 79553 h 106361"/>
                    <a:gd name="connsiteX7" fmla="*/ 51873 w 152468"/>
                    <a:gd name="connsiteY7" fmla="*/ 105892 h 106361"/>
                    <a:gd name="connsiteX8" fmla="*/ 55119 w 152468"/>
                    <a:gd name="connsiteY8" fmla="*/ 53625 h 106361"/>
                    <a:gd name="connsiteX9" fmla="*/ 47016 w 152468"/>
                    <a:gd name="connsiteY9" fmla="*/ 35799 h 106361"/>
                    <a:gd name="connsiteX10" fmla="*/ 23 w 152468"/>
                    <a:gd name="connsiteY10" fmla="*/ 19595 h 106361"/>
                    <a:gd name="connsiteX11" fmla="*/ 31242 w 152468"/>
                    <a:gd name="connsiteY11" fmla="*/ 4099 h 106361"/>
                    <a:gd name="connsiteX12" fmla="*/ 68083 w 152468"/>
                    <a:gd name="connsiteY12" fmla="*/ 1771 h 106361"/>
                    <a:gd name="connsiteX0" fmla="*/ 68083 w 152468"/>
                    <a:gd name="connsiteY0" fmla="*/ 1771 h 106361"/>
                    <a:gd name="connsiteX1" fmla="*/ 83257 w 152468"/>
                    <a:gd name="connsiteY1" fmla="*/ 25297 h 106361"/>
                    <a:gd name="connsiteX2" fmla="*/ 116696 w 152468"/>
                    <a:gd name="connsiteY2" fmla="*/ 50383 h 106361"/>
                    <a:gd name="connsiteX3" fmla="*/ 152347 w 152468"/>
                    <a:gd name="connsiteY3" fmla="*/ 64969 h 106361"/>
                    <a:gd name="connsiteX4" fmla="*/ 123178 w 152468"/>
                    <a:gd name="connsiteY4" fmla="*/ 73070 h 106361"/>
                    <a:gd name="connsiteX5" fmla="*/ 97251 w 152468"/>
                    <a:gd name="connsiteY5" fmla="*/ 71450 h 106361"/>
                    <a:gd name="connsiteX6" fmla="*/ 69702 w 152468"/>
                    <a:gd name="connsiteY6" fmla="*/ 79553 h 106361"/>
                    <a:gd name="connsiteX7" fmla="*/ 51873 w 152468"/>
                    <a:gd name="connsiteY7" fmla="*/ 105892 h 106361"/>
                    <a:gd name="connsiteX8" fmla="*/ 43776 w 152468"/>
                    <a:gd name="connsiteY8" fmla="*/ 53625 h 106361"/>
                    <a:gd name="connsiteX9" fmla="*/ 47016 w 152468"/>
                    <a:gd name="connsiteY9" fmla="*/ 35799 h 106361"/>
                    <a:gd name="connsiteX10" fmla="*/ 23 w 152468"/>
                    <a:gd name="connsiteY10" fmla="*/ 19595 h 106361"/>
                    <a:gd name="connsiteX11" fmla="*/ 31242 w 152468"/>
                    <a:gd name="connsiteY11" fmla="*/ 4099 h 106361"/>
                    <a:gd name="connsiteX12" fmla="*/ 68083 w 152468"/>
                    <a:gd name="connsiteY12" fmla="*/ 1771 h 106361"/>
                    <a:gd name="connsiteX0" fmla="*/ 68083 w 152468"/>
                    <a:gd name="connsiteY0" fmla="*/ 1771 h 106361"/>
                    <a:gd name="connsiteX1" fmla="*/ 83257 w 152468"/>
                    <a:gd name="connsiteY1" fmla="*/ 25297 h 106361"/>
                    <a:gd name="connsiteX2" fmla="*/ 116696 w 152468"/>
                    <a:gd name="connsiteY2" fmla="*/ 50383 h 106361"/>
                    <a:gd name="connsiteX3" fmla="*/ 152347 w 152468"/>
                    <a:gd name="connsiteY3" fmla="*/ 64969 h 106361"/>
                    <a:gd name="connsiteX4" fmla="*/ 123178 w 152468"/>
                    <a:gd name="connsiteY4" fmla="*/ 73070 h 106361"/>
                    <a:gd name="connsiteX5" fmla="*/ 97251 w 152468"/>
                    <a:gd name="connsiteY5" fmla="*/ 71450 h 106361"/>
                    <a:gd name="connsiteX6" fmla="*/ 69702 w 152468"/>
                    <a:gd name="connsiteY6" fmla="*/ 79553 h 106361"/>
                    <a:gd name="connsiteX7" fmla="*/ 51873 w 152468"/>
                    <a:gd name="connsiteY7" fmla="*/ 105892 h 106361"/>
                    <a:gd name="connsiteX8" fmla="*/ 43776 w 152468"/>
                    <a:gd name="connsiteY8" fmla="*/ 53625 h 106361"/>
                    <a:gd name="connsiteX9" fmla="*/ 34053 w 152468"/>
                    <a:gd name="connsiteY9" fmla="*/ 45522 h 106361"/>
                    <a:gd name="connsiteX10" fmla="*/ 23 w 152468"/>
                    <a:gd name="connsiteY10" fmla="*/ 19595 h 106361"/>
                    <a:gd name="connsiteX11" fmla="*/ 31242 w 152468"/>
                    <a:gd name="connsiteY11" fmla="*/ 4099 h 106361"/>
                    <a:gd name="connsiteX12" fmla="*/ 68083 w 152468"/>
                    <a:gd name="connsiteY12" fmla="*/ 1771 h 106361"/>
                    <a:gd name="connsiteX0" fmla="*/ 68077 w 152462"/>
                    <a:gd name="connsiteY0" fmla="*/ 0 h 104590"/>
                    <a:gd name="connsiteX1" fmla="*/ 83251 w 152462"/>
                    <a:gd name="connsiteY1" fmla="*/ 23526 h 104590"/>
                    <a:gd name="connsiteX2" fmla="*/ 116690 w 152462"/>
                    <a:gd name="connsiteY2" fmla="*/ 48612 h 104590"/>
                    <a:gd name="connsiteX3" fmla="*/ 152341 w 152462"/>
                    <a:gd name="connsiteY3" fmla="*/ 63198 h 104590"/>
                    <a:gd name="connsiteX4" fmla="*/ 123172 w 152462"/>
                    <a:gd name="connsiteY4" fmla="*/ 71299 h 104590"/>
                    <a:gd name="connsiteX5" fmla="*/ 97245 w 152462"/>
                    <a:gd name="connsiteY5" fmla="*/ 69679 h 104590"/>
                    <a:gd name="connsiteX6" fmla="*/ 69696 w 152462"/>
                    <a:gd name="connsiteY6" fmla="*/ 77782 h 104590"/>
                    <a:gd name="connsiteX7" fmla="*/ 51867 w 152462"/>
                    <a:gd name="connsiteY7" fmla="*/ 104121 h 104590"/>
                    <a:gd name="connsiteX8" fmla="*/ 43770 w 152462"/>
                    <a:gd name="connsiteY8" fmla="*/ 51854 h 104590"/>
                    <a:gd name="connsiteX9" fmla="*/ 34047 w 152462"/>
                    <a:gd name="connsiteY9" fmla="*/ 43751 h 104590"/>
                    <a:gd name="connsiteX10" fmla="*/ 17 w 152462"/>
                    <a:gd name="connsiteY10" fmla="*/ 17824 h 104590"/>
                    <a:gd name="connsiteX11" fmla="*/ 44200 w 152462"/>
                    <a:gd name="connsiteY11" fmla="*/ 21773 h 104590"/>
                    <a:gd name="connsiteX12" fmla="*/ 68077 w 152462"/>
                    <a:gd name="connsiteY12" fmla="*/ 0 h 104590"/>
                    <a:gd name="connsiteX0" fmla="*/ 76176 w 160561"/>
                    <a:gd name="connsiteY0" fmla="*/ 0 h 104590"/>
                    <a:gd name="connsiteX1" fmla="*/ 91350 w 160561"/>
                    <a:gd name="connsiteY1" fmla="*/ 23526 h 104590"/>
                    <a:gd name="connsiteX2" fmla="*/ 124789 w 160561"/>
                    <a:gd name="connsiteY2" fmla="*/ 48612 h 104590"/>
                    <a:gd name="connsiteX3" fmla="*/ 160440 w 160561"/>
                    <a:gd name="connsiteY3" fmla="*/ 63198 h 104590"/>
                    <a:gd name="connsiteX4" fmla="*/ 131271 w 160561"/>
                    <a:gd name="connsiteY4" fmla="*/ 71299 h 104590"/>
                    <a:gd name="connsiteX5" fmla="*/ 105344 w 160561"/>
                    <a:gd name="connsiteY5" fmla="*/ 69679 h 104590"/>
                    <a:gd name="connsiteX6" fmla="*/ 77795 w 160561"/>
                    <a:gd name="connsiteY6" fmla="*/ 77782 h 104590"/>
                    <a:gd name="connsiteX7" fmla="*/ 59966 w 160561"/>
                    <a:gd name="connsiteY7" fmla="*/ 104121 h 104590"/>
                    <a:gd name="connsiteX8" fmla="*/ 51869 w 160561"/>
                    <a:gd name="connsiteY8" fmla="*/ 51854 h 104590"/>
                    <a:gd name="connsiteX9" fmla="*/ 42146 w 160561"/>
                    <a:gd name="connsiteY9" fmla="*/ 43751 h 104590"/>
                    <a:gd name="connsiteX10" fmla="*/ 14 w 160561"/>
                    <a:gd name="connsiteY10" fmla="*/ 35649 h 104590"/>
                    <a:gd name="connsiteX11" fmla="*/ 52299 w 160561"/>
                    <a:gd name="connsiteY11" fmla="*/ 21773 h 104590"/>
                    <a:gd name="connsiteX12" fmla="*/ 76176 w 160561"/>
                    <a:gd name="connsiteY12" fmla="*/ 0 h 104590"/>
                    <a:gd name="connsiteX0" fmla="*/ 76176 w 160561"/>
                    <a:gd name="connsiteY0" fmla="*/ 0 h 104590"/>
                    <a:gd name="connsiteX1" fmla="*/ 91350 w 160561"/>
                    <a:gd name="connsiteY1" fmla="*/ 23526 h 104590"/>
                    <a:gd name="connsiteX2" fmla="*/ 124789 w 160561"/>
                    <a:gd name="connsiteY2" fmla="*/ 48612 h 104590"/>
                    <a:gd name="connsiteX3" fmla="*/ 160440 w 160561"/>
                    <a:gd name="connsiteY3" fmla="*/ 63198 h 104590"/>
                    <a:gd name="connsiteX4" fmla="*/ 131271 w 160561"/>
                    <a:gd name="connsiteY4" fmla="*/ 71299 h 104590"/>
                    <a:gd name="connsiteX5" fmla="*/ 105344 w 160561"/>
                    <a:gd name="connsiteY5" fmla="*/ 69679 h 104590"/>
                    <a:gd name="connsiteX6" fmla="*/ 77795 w 160561"/>
                    <a:gd name="connsiteY6" fmla="*/ 77782 h 104590"/>
                    <a:gd name="connsiteX7" fmla="*/ 59966 w 160561"/>
                    <a:gd name="connsiteY7" fmla="*/ 104121 h 104590"/>
                    <a:gd name="connsiteX8" fmla="*/ 51869 w 160561"/>
                    <a:gd name="connsiteY8" fmla="*/ 51854 h 104590"/>
                    <a:gd name="connsiteX9" fmla="*/ 42146 w 160561"/>
                    <a:gd name="connsiteY9" fmla="*/ 43751 h 104590"/>
                    <a:gd name="connsiteX10" fmla="*/ 14 w 160561"/>
                    <a:gd name="connsiteY10" fmla="*/ 35649 h 104590"/>
                    <a:gd name="connsiteX11" fmla="*/ 52299 w 160561"/>
                    <a:gd name="connsiteY11" fmla="*/ 21773 h 104590"/>
                    <a:gd name="connsiteX12" fmla="*/ 76176 w 160561"/>
                    <a:gd name="connsiteY12" fmla="*/ 0 h 104590"/>
                    <a:gd name="connsiteX0" fmla="*/ 76176 w 171870"/>
                    <a:gd name="connsiteY0" fmla="*/ 0 h 104590"/>
                    <a:gd name="connsiteX1" fmla="*/ 91350 w 171870"/>
                    <a:gd name="connsiteY1" fmla="*/ 23526 h 104590"/>
                    <a:gd name="connsiteX2" fmla="*/ 124789 w 171870"/>
                    <a:gd name="connsiteY2" fmla="*/ 48612 h 104590"/>
                    <a:gd name="connsiteX3" fmla="*/ 171783 w 171870"/>
                    <a:gd name="connsiteY3" fmla="*/ 71301 h 104590"/>
                    <a:gd name="connsiteX4" fmla="*/ 131271 w 171870"/>
                    <a:gd name="connsiteY4" fmla="*/ 71299 h 104590"/>
                    <a:gd name="connsiteX5" fmla="*/ 105344 w 171870"/>
                    <a:gd name="connsiteY5" fmla="*/ 69679 h 104590"/>
                    <a:gd name="connsiteX6" fmla="*/ 77795 w 171870"/>
                    <a:gd name="connsiteY6" fmla="*/ 77782 h 104590"/>
                    <a:gd name="connsiteX7" fmla="*/ 59966 w 171870"/>
                    <a:gd name="connsiteY7" fmla="*/ 104121 h 104590"/>
                    <a:gd name="connsiteX8" fmla="*/ 51869 w 171870"/>
                    <a:gd name="connsiteY8" fmla="*/ 51854 h 104590"/>
                    <a:gd name="connsiteX9" fmla="*/ 42146 w 171870"/>
                    <a:gd name="connsiteY9" fmla="*/ 43751 h 104590"/>
                    <a:gd name="connsiteX10" fmla="*/ 14 w 171870"/>
                    <a:gd name="connsiteY10" fmla="*/ 35649 h 104590"/>
                    <a:gd name="connsiteX11" fmla="*/ 52299 w 171870"/>
                    <a:gd name="connsiteY11" fmla="*/ 21773 h 104590"/>
                    <a:gd name="connsiteX12" fmla="*/ 76176 w 171870"/>
                    <a:gd name="connsiteY12" fmla="*/ 0 h 10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870" h="104590">
                      <a:moveTo>
                        <a:pt x="76176" y="0"/>
                      </a:moveTo>
                      <a:cubicBezTo>
                        <a:pt x="84845" y="3533"/>
                        <a:pt x="77576" y="11103"/>
                        <a:pt x="91350" y="23526"/>
                      </a:cubicBezTo>
                      <a:cubicBezTo>
                        <a:pt x="105124" y="35949"/>
                        <a:pt x="113274" y="42000"/>
                        <a:pt x="124789" y="48612"/>
                      </a:cubicBezTo>
                      <a:cubicBezTo>
                        <a:pt x="136304" y="55224"/>
                        <a:pt x="169623" y="66169"/>
                        <a:pt x="171783" y="71301"/>
                      </a:cubicBezTo>
                      <a:cubicBezTo>
                        <a:pt x="173943" y="76433"/>
                        <a:pt x="135322" y="67788"/>
                        <a:pt x="131271" y="71299"/>
                      </a:cubicBezTo>
                      <a:cubicBezTo>
                        <a:pt x="127220" y="74810"/>
                        <a:pt x="114257" y="68599"/>
                        <a:pt x="105344" y="69679"/>
                      </a:cubicBezTo>
                      <a:cubicBezTo>
                        <a:pt x="96431" y="70759"/>
                        <a:pt x="88329" y="73932"/>
                        <a:pt x="77795" y="77782"/>
                      </a:cubicBezTo>
                      <a:cubicBezTo>
                        <a:pt x="60779" y="81632"/>
                        <a:pt x="64287" y="108442"/>
                        <a:pt x="59966" y="104121"/>
                      </a:cubicBezTo>
                      <a:cubicBezTo>
                        <a:pt x="55645" y="99800"/>
                        <a:pt x="54299" y="62996"/>
                        <a:pt x="51869" y="51854"/>
                      </a:cubicBezTo>
                      <a:cubicBezTo>
                        <a:pt x="49439" y="40712"/>
                        <a:pt x="53759" y="49423"/>
                        <a:pt x="42146" y="43751"/>
                      </a:cubicBezTo>
                      <a:cubicBezTo>
                        <a:pt x="30533" y="38079"/>
                        <a:pt x="1023" y="41473"/>
                        <a:pt x="14" y="35649"/>
                      </a:cubicBezTo>
                      <a:cubicBezTo>
                        <a:pt x="-995" y="29826"/>
                        <a:pt x="52569" y="30685"/>
                        <a:pt x="52299" y="21773"/>
                      </a:cubicBezTo>
                      <a:cubicBezTo>
                        <a:pt x="52029" y="12861"/>
                        <a:pt x="68089" y="2139"/>
                        <a:pt x="76176" y="0"/>
                      </a:cubicBezTo>
                      <a:close/>
                    </a:path>
                  </a:pathLst>
                </a:custGeom>
                <a:grpFill/>
                <a:ln w="12700" cap="flat" cmpd="sng">
                  <a:noFill/>
                  <a:prstDash val="solid"/>
                  <a:round/>
                  <a:headEnd type="none" w="med" len="med"/>
                  <a:tailEnd type="none" w="med" len="med"/>
                </a:ln>
                <a:effectLst/>
              </p:spPr>
              <p:txBody>
                <a:bodyPr/>
                <a:lstStyle/>
                <a:p>
                  <a:endParaRPr lang="en-US" sz="1600"/>
                </a:p>
              </p:txBody>
            </p:sp>
          </p:grpSp>
          <p:sp>
            <p:nvSpPr>
              <p:cNvPr id="150" name="TextBox 8"/>
              <p:cNvSpPr txBox="1">
                <a:spLocks noChangeArrowheads="1"/>
              </p:cNvSpPr>
              <p:nvPr/>
            </p:nvSpPr>
            <p:spPr bwMode="auto">
              <a:xfrm>
                <a:off x="7020946" y="3311011"/>
                <a:ext cx="94537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algn="ctr" eaLnBrk="1" hangingPunct="1"/>
                <a:r>
                  <a:rPr lang="en-US" sz="900" dirty="0"/>
                  <a:t>MRI/Drawing</a:t>
                </a:r>
              </a:p>
            </p:txBody>
          </p:sp>
          <p:sp>
            <p:nvSpPr>
              <p:cNvPr id="169" name="TextBox 8"/>
              <p:cNvSpPr txBox="1">
                <a:spLocks noChangeArrowheads="1"/>
              </p:cNvSpPr>
              <p:nvPr/>
            </p:nvSpPr>
            <p:spPr bwMode="auto">
              <a:xfrm>
                <a:off x="4950680" y="5748441"/>
                <a:ext cx="9453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algn="ctr" eaLnBrk="1" hangingPunct="1"/>
                <a:r>
                  <a:rPr lang="en-US" sz="900" dirty="0" smtClean="0"/>
                  <a:t>Coronal Viewing</a:t>
                </a:r>
                <a:endParaRPr lang="en-US" sz="900" dirty="0"/>
              </a:p>
            </p:txBody>
          </p:sp>
          <p:sp>
            <p:nvSpPr>
              <p:cNvPr id="170" name="TextBox 8"/>
              <p:cNvSpPr txBox="1">
                <a:spLocks noChangeArrowheads="1"/>
              </p:cNvSpPr>
              <p:nvPr/>
            </p:nvSpPr>
            <p:spPr bwMode="auto">
              <a:xfrm>
                <a:off x="8147139" y="4189168"/>
                <a:ext cx="6920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algn="ctr" eaLnBrk="1" hangingPunct="1"/>
                <a:r>
                  <a:rPr lang="en-US" sz="900" dirty="0" smtClean="0"/>
                  <a:t>Sagittal Viewing</a:t>
                </a:r>
                <a:endParaRPr lang="en-US" sz="900" dirty="0"/>
              </a:p>
            </p:txBody>
          </p:sp>
        </p:grpSp>
        <p:sp>
          <p:nvSpPr>
            <p:cNvPr id="164" name="Isosceles Triangle 163"/>
            <p:cNvSpPr/>
            <p:nvPr/>
          </p:nvSpPr>
          <p:spPr bwMode="auto">
            <a:xfrm rot="10800000">
              <a:off x="7622113" y="1252335"/>
              <a:ext cx="45719" cy="1411414"/>
            </a:xfrm>
            <a:prstGeom prst="triangl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CC0000"/>
                </a:solidFill>
                <a:effectLst/>
                <a:latin typeface="Arial" pitchFamily="34" charset="0"/>
              </a:endParaRPr>
            </a:p>
          </p:txBody>
        </p:sp>
        <p:cxnSp>
          <p:nvCxnSpPr>
            <p:cNvPr id="7171" name="Straight Arrow Connector 5"/>
            <p:cNvCxnSpPr>
              <a:cxnSpLocks noChangeShapeType="1"/>
            </p:cNvCxnSpPr>
            <p:nvPr/>
          </p:nvCxnSpPr>
          <p:spPr bwMode="auto">
            <a:xfrm>
              <a:off x="6818315" y="4994720"/>
              <a:ext cx="1495422" cy="0"/>
            </a:xfrm>
            <a:prstGeom prst="straightConnector1">
              <a:avLst/>
            </a:prstGeom>
            <a:noFill/>
            <a:ln w="3810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2" name="Straight Arrow Connector 9"/>
            <p:cNvCxnSpPr>
              <a:cxnSpLocks noChangeShapeType="1"/>
            </p:cNvCxnSpPr>
            <p:nvPr/>
          </p:nvCxnSpPr>
          <p:spPr bwMode="auto">
            <a:xfrm flipV="1">
              <a:off x="6819903" y="3510083"/>
              <a:ext cx="0" cy="1484638"/>
            </a:xfrm>
            <a:prstGeom prst="straightConnector1">
              <a:avLst/>
            </a:prstGeom>
            <a:noFill/>
            <a:ln w="3810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3" name="TextBox 8"/>
            <p:cNvSpPr txBox="1">
              <a:spLocks noChangeArrowheads="1"/>
            </p:cNvSpPr>
            <p:nvPr/>
          </p:nvSpPr>
          <p:spPr bwMode="auto">
            <a:xfrm>
              <a:off x="6225727" y="5310356"/>
              <a:ext cx="6873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algn="ctr" eaLnBrk="1" hangingPunct="1"/>
              <a:r>
                <a:rPr lang="en-US" sz="600" b="0" dirty="0">
                  <a:solidFill>
                    <a:schemeClr val="tx1"/>
                  </a:solidFill>
                </a:rPr>
                <a:t>(Caudal)</a:t>
              </a:r>
            </a:p>
          </p:txBody>
        </p:sp>
        <p:sp>
          <p:nvSpPr>
            <p:cNvPr id="7174" name="TextBox 12"/>
            <p:cNvSpPr txBox="1">
              <a:spLocks noChangeArrowheads="1"/>
            </p:cNvSpPr>
            <p:nvPr/>
          </p:nvSpPr>
          <p:spPr bwMode="auto">
            <a:xfrm>
              <a:off x="8024018" y="4902919"/>
              <a:ext cx="81518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algn="ctr" eaLnBrk="1" hangingPunct="1"/>
              <a:r>
                <a:rPr lang="en-US" sz="900" dirty="0">
                  <a:solidFill>
                    <a:schemeClr val="tx1"/>
                  </a:solidFill>
                </a:rPr>
                <a:t>X</a:t>
              </a:r>
            </a:p>
            <a:p>
              <a:pPr algn="ctr" eaLnBrk="1" hangingPunct="1"/>
              <a:r>
                <a:rPr lang="en-US" sz="600" b="0" dirty="0">
                  <a:solidFill>
                    <a:schemeClr val="tx1"/>
                  </a:solidFill>
                </a:rPr>
                <a:t>(Subject’s right)</a:t>
              </a:r>
            </a:p>
          </p:txBody>
        </p:sp>
        <p:sp>
          <p:nvSpPr>
            <p:cNvPr id="7175" name="TextBox 13"/>
            <p:cNvSpPr txBox="1">
              <a:spLocks noChangeArrowheads="1"/>
            </p:cNvSpPr>
            <p:nvPr/>
          </p:nvSpPr>
          <p:spPr bwMode="auto">
            <a:xfrm>
              <a:off x="6455333" y="3320699"/>
              <a:ext cx="6858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algn="ctr" eaLnBrk="1" hangingPunct="1"/>
              <a:r>
                <a:rPr lang="en-US" sz="900" dirty="0">
                  <a:solidFill>
                    <a:schemeClr val="tx1"/>
                  </a:solidFill>
                </a:rPr>
                <a:t>Z</a:t>
              </a:r>
            </a:p>
          </p:txBody>
        </p:sp>
        <p:sp>
          <p:nvSpPr>
            <p:cNvPr id="7179" name="TextBox 12"/>
            <p:cNvSpPr txBox="1">
              <a:spLocks noChangeArrowheads="1"/>
            </p:cNvSpPr>
            <p:nvPr/>
          </p:nvSpPr>
          <p:spPr bwMode="auto">
            <a:xfrm>
              <a:off x="7793782" y="2936850"/>
              <a:ext cx="57943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algn="ctr" eaLnBrk="1" hangingPunct="1"/>
              <a:r>
                <a:rPr lang="en-US" sz="900" i="1" dirty="0" err="1">
                  <a:latin typeface="Times New Roman" pitchFamily="18" charset="0"/>
                  <a:cs typeface="Times New Roman" pitchFamily="18" charset="0"/>
                </a:rPr>
                <a:t>x</a:t>
              </a:r>
              <a:r>
                <a:rPr lang="en-US" sz="400" i="1" dirty="0" err="1">
                  <a:latin typeface="Times New Roman" pitchFamily="18" charset="0"/>
                  <a:cs typeface="Times New Roman" pitchFamily="18" charset="0"/>
                </a:rPr>
                <a:t>grid</a:t>
              </a:r>
              <a:endParaRPr lang="en-US" sz="900" dirty="0"/>
            </a:p>
          </p:txBody>
        </p:sp>
        <p:sp>
          <p:nvSpPr>
            <p:cNvPr id="7180" name="TextBox 8"/>
            <p:cNvSpPr txBox="1">
              <a:spLocks noChangeArrowheads="1"/>
            </p:cNvSpPr>
            <p:nvPr/>
          </p:nvSpPr>
          <p:spPr bwMode="auto">
            <a:xfrm>
              <a:off x="7566293" y="2758963"/>
              <a:ext cx="4238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algn="ctr" eaLnBrk="1" hangingPunct="1"/>
              <a:r>
                <a:rPr lang="en-US" sz="900" i="1" dirty="0" err="1">
                  <a:latin typeface="Times New Roman" pitchFamily="18" charset="0"/>
                  <a:cs typeface="Times New Roman" pitchFamily="18" charset="0"/>
                </a:rPr>
                <a:t>y</a:t>
              </a:r>
              <a:r>
                <a:rPr lang="en-US" sz="300" i="1" dirty="0" err="1">
                  <a:latin typeface="Times New Roman" pitchFamily="18" charset="0"/>
                  <a:cs typeface="Times New Roman" pitchFamily="18" charset="0"/>
                </a:rPr>
                <a:t>grid</a:t>
              </a:r>
              <a:endParaRPr lang="en-US" sz="900" dirty="0"/>
            </a:p>
          </p:txBody>
        </p:sp>
        <p:grpSp>
          <p:nvGrpSpPr>
            <p:cNvPr id="7182" name="Group 21"/>
            <p:cNvGrpSpPr>
              <a:grpSpLocks noChangeAspect="1"/>
            </p:cNvGrpSpPr>
            <p:nvPr/>
          </p:nvGrpSpPr>
          <p:grpSpPr bwMode="auto">
            <a:xfrm>
              <a:off x="7643121" y="2906965"/>
              <a:ext cx="339417" cy="169586"/>
              <a:chOff x="3275018" y="2796639"/>
              <a:chExt cx="1652544" cy="827430"/>
            </a:xfrm>
          </p:grpSpPr>
          <p:cxnSp>
            <p:nvCxnSpPr>
              <p:cNvPr id="7184" name="Straight Arrow Connector 5"/>
              <p:cNvCxnSpPr>
                <a:cxnSpLocks noChangeShapeType="1"/>
              </p:cNvCxnSpPr>
              <p:nvPr/>
            </p:nvCxnSpPr>
            <p:spPr bwMode="auto">
              <a:xfrm>
                <a:off x="3275023" y="3616960"/>
                <a:ext cx="1652539" cy="7109"/>
              </a:xfrm>
              <a:prstGeom prst="straightConnector1">
                <a:avLst/>
              </a:prstGeom>
              <a:noFill/>
              <a:ln w="1905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6" name="Straight Arrow Connector 20"/>
              <p:cNvCxnSpPr>
                <a:cxnSpLocks noChangeShapeType="1"/>
              </p:cNvCxnSpPr>
              <p:nvPr/>
            </p:nvCxnSpPr>
            <p:spPr bwMode="auto">
              <a:xfrm flipV="1">
                <a:off x="3275018" y="2796639"/>
                <a:ext cx="276605" cy="820326"/>
              </a:xfrm>
              <a:prstGeom prst="straightConnector1">
                <a:avLst/>
              </a:prstGeom>
              <a:noFill/>
              <a:ln w="1905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183" name="Freeform 25"/>
            <p:cNvSpPr>
              <a:spLocks/>
            </p:cNvSpPr>
            <p:nvPr/>
          </p:nvSpPr>
          <p:spPr bwMode="auto">
            <a:xfrm>
              <a:off x="7431414" y="3002406"/>
              <a:ext cx="400538" cy="164632"/>
            </a:xfrm>
            <a:custGeom>
              <a:avLst/>
              <a:gdLst>
                <a:gd name="T0" fmla="*/ 0 w 457041"/>
                <a:gd name="T1" fmla="*/ 94457 h 196057"/>
                <a:gd name="T2" fmla="*/ 199549 w 457041"/>
                <a:gd name="T3" fmla="*/ 196057 h 196057"/>
                <a:gd name="T4" fmla="*/ 457041 w 457041"/>
                <a:gd name="T5" fmla="*/ 93345 h 196057"/>
                <a:gd name="T6" fmla="*/ 247014 w 457041"/>
                <a:gd name="T7" fmla="*/ 0 h 196057"/>
                <a:gd name="T8" fmla="*/ 0 w 457041"/>
                <a:gd name="T9" fmla="*/ 94457 h 196057"/>
                <a:gd name="T10" fmla="*/ 0 60000 65536"/>
                <a:gd name="T11" fmla="*/ 0 60000 65536"/>
                <a:gd name="T12" fmla="*/ 0 60000 65536"/>
                <a:gd name="T13" fmla="*/ 0 60000 65536"/>
                <a:gd name="T14" fmla="*/ 0 60000 65536"/>
                <a:gd name="connsiteX0" fmla="*/ 0 w 457041"/>
                <a:gd name="connsiteY0" fmla="*/ 94457 h 191313"/>
                <a:gd name="connsiteX1" fmla="*/ 317858 w 457041"/>
                <a:gd name="connsiteY1" fmla="*/ 191313 h 191313"/>
                <a:gd name="connsiteX2" fmla="*/ 457041 w 457041"/>
                <a:gd name="connsiteY2" fmla="*/ 93345 h 191313"/>
                <a:gd name="connsiteX3" fmla="*/ 247014 w 457041"/>
                <a:gd name="connsiteY3" fmla="*/ 0 h 191313"/>
                <a:gd name="connsiteX4" fmla="*/ 0 w 457041"/>
                <a:gd name="connsiteY4" fmla="*/ 94457 h 191313"/>
                <a:gd name="connsiteX0" fmla="*/ 0 w 440140"/>
                <a:gd name="connsiteY0" fmla="*/ 144261 h 191313"/>
                <a:gd name="connsiteX1" fmla="*/ 300957 w 440140"/>
                <a:gd name="connsiteY1" fmla="*/ 191313 h 191313"/>
                <a:gd name="connsiteX2" fmla="*/ 440140 w 440140"/>
                <a:gd name="connsiteY2" fmla="*/ 93345 h 191313"/>
                <a:gd name="connsiteX3" fmla="*/ 230113 w 440140"/>
                <a:gd name="connsiteY3" fmla="*/ 0 h 191313"/>
                <a:gd name="connsiteX4" fmla="*/ 0 w 440140"/>
                <a:gd name="connsiteY4" fmla="*/ 144261 h 191313"/>
                <a:gd name="connsiteX0" fmla="*/ 0 w 440140"/>
                <a:gd name="connsiteY0" fmla="*/ 141890 h 188942"/>
                <a:gd name="connsiteX1" fmla="*/ 300957 w 440140"/>
                <a:gd name="connsiteY1" fmla="*/ 188942 h 188942"/>
                <a:gd name="connsiteX2" fmla="*/ 440140 w 440140"/>
                <a:gd name="connsiteY2" fmla="*/ 90974 h 188942"/>
                <a:gd name="connsiteX3" fmla="*/ 135044 w 440140"/>
                <a:gd name="connsiteY3" fmla="*/ 0 h 188942"/>
                <a:gd name="connsiteX4" fmla="*/ 0 w 440140"/>
                <a:gd name="connsiteY4" fmla="*/ 141890 h 188942"/>
                <a:gd name="connsiteX0" fmla="*/ 0 w 364084"/>
                <a:gd name="connsiteY0" fmla="*/ 141890 h 188942"/>
                <a:gd name="connsiteX1" fmla="*/ 300957 w 364084"/>
                <a:gd name="connsiteY1" fmla="*/ 188942 h 188942"/>
                <a:gd name="connsiteX2" fmla="*/ 364084 w 364084"/>
                <a:gd name="connsiteY2" fmla="*/ 31683 h 188942"/>
                <a:gd name="connsiteX3" fmla="*/ 135044 w 364084"/>
                <a:gd name="connsiteY3" fmla="*/ 0 h 188942"/>
                <a:gd name="connsiteX4" fmla="*/ 0 w 364084"/>
                <a:gd name="connsiteY4" fmla="*/ 141890 h 188942"/>
                <a:gd name="connsiteX0" fmla="*/ 0 w 364084"/>
                <a:gd name="connsiteY0" fmla="*/ 141890 h 162854"/>
                <a:gd name="connsiteX1" fmla="*/ 355887 w 364084"/>
                <a:gd name="connsiteY1" fmla="*/ 162854 h 162854"/>
                <a:gd name="connsiteX2" fmla="*/ 364084 w 364084"/>
                <a:gd name="connsiteY2" fmla="*/ 31683 h 162854"/>
                <a:gd name="connsiteX3" fmla="*/ 135044 w 364084"/>
                <a:gd name="connsiteY3" fmla="*/ 0 h 162854"/>
                <a:gd name="connsiteX4" fmla="*/ 0 w 364084"/>
                <a:gd name="connsiteY4" fmla="*/ 141890 h 162854"/>
                <a:gd name="connsiteX0" fmla="*/ 0 w 311267"/>
                <a:gd name="connsiteY0" fmla="*/ 156120 h 162854"/>
                <a:gd name="connsiteX1" fmla="*/ 303070 w 311267"/>
                <a:gd name="connsiteY1" fmla="*/ 162854 h 162854"/>
                <a:gd name="connsiteX2" fmla="*/ 311267 w 311267"/>
                <a:gd name="connsiteY2" fmla="*/ 31683 h 162854"/>
                <a:gd name="connsiteX3" fmla="*/ 82227 w 311267"/>
                <a:gd name="connsiteY3" fmla="*/ 0 h 162854"/>
                <a:gd name="connsiteX4" fmla="*/ 0 w 311267"/>
                <a:gd name="connsiteY4" fmla="*/ 156120 h 162854"/>
                <a:gd name="connsiteX0" fmla="*/ 0 w 311267"/>
                <a:gd name="connsiteY0" fmla="*/ 139518 h 146252"/>
                <a:gd name="connsiteX1" fmla="*/ 303070 w 311267"/>
                <a:gd name="connsiteY1" fmla="*/ 146252 h 146252"/>
                <a:gd name="connsiteX2" fmla="*/ 311267 w 311267"/>
                <a:gd name="connsiteY2" fmla="*/ 15081 h 146252"/>
                <a:gd name="connsiteX3" fmla="*/ 29411 w 311267"/>
                <a:gd name="connsiteY3" fmla="*/ 0 h 146252"/>
                <a:gd name="connsiteX4" fmla="*/ 0 w 311267"/>
                <a:gd name="connsiteY4" fmla="*/ 139518 h 146252"/>
                <a:gd name="connsiteX0" fmla="*/ 0 w 303070"/>
                <a:gd name="connsiteY0" fmla="*/ 139518 h 146252"/>
                <a:gd name="connsiteX1" fmla="*/ 303070 w 303070"/>
                <a:gd name="connsiteY1" fmla="*/ 146252 h 146252"/>
                <a:gd name="connsiteX2" fmla="*/ 294366 w 303070"/>
                <a:gd name="connsiteY2" fmla="*/ 5594 h 146252"/>
                <a:gd name="connsiteX3" fmla="*/ 29411 w 303070"/>
                <a:gd name="connsiteY3" fmla="*/ 0 h 146252"/>
                <a:gd name="connsiteX4" fmla="*/ 0 w 303070"/>
                <a:gd name="connsiteY4" fmla="*/ 139518 h 146252"/>
                <a:gd name="connsiteX0" fmla="*/ 0 w 303070"/>
                <a:gd name="connsiteY0" fmla="*/ 137147 h 143881"/>
                <a:gd name="connsiteX1" fmla="*/ 303070 w 303070"/>
                <a:gd name="connsiteY1" fmla="*/ 143881 h 143881"/>
                <a:gd name="connsiteX2" fmla="*/ 294366 w 303070"/>
                <a:gd name="connsiteY2" fmla="*/ 3223 h 143881"/>
                <a:gd name="connsiteX3" fmla="*/ 56875 w 303070"/>
                <a:gd name="connsiteY3" fmla="*/ 0 h 143881"/>
                <a:gd name="connsiteX4" fmla="*/ 0 w 303070"/>
                <a:gd name="connsiteY4" fmla="*/ 137147 h 143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070" h="143881">
                  <a:moveTo>
                    <a:pt x="0" y="137147"/>
                  </a:moveTo>
                  <a:lnTo>
                    <a:pt x="303070" y="143881"/>
                  </a:lnTo>
                  <a:lnTo>
                    <a:pt x="294366" y="3223"/>
                  </a:lnTo>
                  <a:lnTo>
                    <a:pt x="56875" y="0"/>
                  </a:lnTo>
                  <a:lnTo>
                    <a:pt x="0" y="137147"/>
                  </a:lnTo>
                  <a:close/>
                </a:path>
              </a:pathLst>
            </a:custGeom>
            <a:solidFill>
              <a:srgbClr val="FFC000">
                <a:alpha val="69000"/>
              </a:srgbClr>
            </a:solidFill>
            <a:ln w="9525">
              <a:solidFill>
                <a:srgbClr val="FFC000"/>
              </a:solidFill>
              <a:round/>
              <a:headEnd/>
              <a:tailEnd/>
            </a:ln>
          </p:spPr>
          <p:txBody>
            <a:bodyPr wrap="square">
              <a:spAutoFit/>
            </a:bodyPr>
            <a:lstStyle/>
            <a:p>
              <a:endParaRPr lang="en-US"/>
            </a:p>
          </p:txBody>
        </p:sp>
        <p:sp>
          <p:nvSpPr>
            <p:cNvPr id="32" name="TextBox 12"/>
            <p:cNvSpPr txBox="1">
              <a:spLocks noChangeArrowheads="1"/>
            </p:cNvSpPr>
            <p:nvPr/>
          </p:nvSpPr>
          <p:spPr bwMode="auto">
            <a:xfrm rot="16200000">
              <a:off x="7222997" y="1780648"/>
              <a:ext cx="6627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900" i="1" dirty="0">
                  <a:solidFill>
                    <a:schemeClr val="tx1"/>
                  </a:solidFill>
                  <a:latin typeface="Times New Roman" pitchFamily="18" charset="0"/>
                  <a:cs typeface="Times New Roman" pitchFamily="18" charset="0"/>
                </a:rPr>
                <a:t>Electrode</a:t>
              </a:r>
              <a:endParaRPr lang="en-US" sz="900" dirty="0">
                <a:solidFill>
                  <a:schemeClr val="tx1"/>
                </a:solidFill>
              </a:endParaRPr>
            </a:p>
          </p:txBody>
        </p:sp>
        <p:sp>
          <p:nvSpPr>
            <p:cNvPr id="33" name="TextBox 12"/>
            <p:cNvSpPr txBox="1">
              <a:spLocks noChangeArrowheads="1"/>
            </p:cNvSpPr>
            <p:nvPr/>
          </p:nvSpPr>
          <p:spPr bwMode="auto">
            <a:xfrm>
              <a:off x="7217694" y="3001554"/>
              <a:ext cx="6627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algn="ctr" eaLnBrk="1" hangingPunct="1"/>
              <a:r>
                <a:rPr lang="en-US" sz="900" i="1" dirty="0">
                  <a:latin typeface="Times New Roman" pitchFamily="18" charset="0"/>
                  <a:cs typeface="Times New Roman" pitchFamily="18" charset="0"/>
                </a:rPr>
                <a:t>Grid</a:t>
              </a:r>
              <a:endParaRPr lang="en-US" sz="900" dirty="0"/>
            </a:p>
          </p:txBody>
        </p:sp>
        <p:grpSp>
          <p:nvGrpSpPr>
            <p:cNvPr id="19" name="Group 18"/>
            <p:cNvGrpSpPr/>
            <p:nvPr/>
          </p:nvGrpSpPr>
          <p:grpSpPr>
            <a:xfrm rot="385848">
              <a:off x="5242638" y="5553592"/>
              <a:ext cx="784184" cy="590343"/>
              <a:chOff x="2052276" y="5051849"/>
              <a:chExt cx="784184" cy="590343"/>
            </a:xfrm>
          </p:grpSpPr>
          <p:grpSp>
            <p:nvGrpSpPr>
              <p:cNvPr id="44" name="Group 2"/>
              <p:cNvGrpSpPr>
                <a:grpSpLocks noChangeAspect="1"/>
              </p:cNvGrpSpPr>
              <p:nvPr/>
            </p:nvGrpSpPr>
            <p:grpSpPr bwMode="auto">
              <a:xfrm rot="1953119" flipH="1">
                <a:off x="2052276" y="5051849"/>
                <a:ext cx="316839" cy="313589"/>
                <a:chOff x="9264" y="4848"/>
                <a:chExt cx="575" cy="601"/>
              </a:xfrm>
            </p:grpSpPr>
            <p:sp>
              <p:nvSpPr>
                <p:cNvPr id="45" name="Oval 3"/>
                <p:cNvSpPr>
                  <a:spLocks noChangeAspect="1" noChangeArrowheads="1"/>
                </p:cNvSpPr>
                <p:nvPr/>
              </p:nvSpPr>
              <p:spPr bwMode="auto">
                <a:xfrm rot="5400000">
                  <a:off x="9264" y="4874"/>
                  <a:ext cx="575" cy="575"/>
                </a:xfrm>
                <a:prstGeom prst="ellipse">
                  <a:avLst/>
                </a:prstGeom>
                <a:gradFill rotWithShape="1">
                  <a:gsLst>
                    <a:gs pos="0">
                      <a:srgbClr val="FFFFFF">
                        <a:alpha val="39998"/>
                      </a:srgbClr>
                    </a:gs>
                    <a:gs pos="100000">
                      <a:srgbClr val="C2C2C2"/>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6" name="Freeform 4"/>
                <p:cNvSpPr>
                  <a:spLocks noChangeAspect="1"/>
                </p:cNvSpPr>
                <p:nvPr/>
              </p:nvSpPr>
              <p:spPr bwMode="auto">
                <a:xfrm>
                  <a:off x="9365" y="4848"/>
                  <a:ext cx="372" cy="123"/>
                </a:xfrm>
                <a:custGeom>
                  <a:avLst/>
                  <a:gdLst>
                    <a:gd name="T0" fmla="*/ 0 w 372"/>
                    <a:gd name="T1" fmla="*/ 97 h 123"/>
                    <a:gd name="T2" fmla="*/ 186 w 372"/>
                    <a:gd name="T3" fmla="*/ 0 h 123"/>
                    <a:gd name="T4" fmla="*/ 372 w 372"/>
                    <a:gd name="T5" fmla="*/ 97 h 123"/>
                    <a:gd name="T6" fmla="*/ 186 w 372"/>
                    <a:gd name="T7" fmla="*/ 123 h 123"/>
                    <a:gd name="T8" fmla="*/ 0 w 372"/>
                    <a:gd name="T9" fmla="*/ 97 h 123"/>
                    <a:gd name="T10" fmla="*/ 0 60000 65536"/>
                    <a:gd name="T11" fmla="*/ 0 60000 65536"/>
                    <a:gd name="T12" fmla="*/ 0 60000 65536"/>
                    <a:gd name="T13" fmla="*/ 0 60000 65536"/>
                    <a:gd name="T14" fmla="*/ 0 60000 65536"/>
                    <a:gd name="T15" fmla="*/ 0 w 372"/>
                    <a:gd name="T16" fmla="*/ 0 h 123"/>
                    <a:gd name="T17" fmla="*/ 372 w 372"/>
                    <a:gd name="T18" fmla="*/ 123 h 123"/>
                  </a:gdLst>
                  <a:ahLst/>
                  <a:cxnLst>
                    <a:cxn ang="T10">
                      <a:pos x="T0" y="T1"/>
                    </a:cxn>
                    <a:cxn ang="T11">
                      <a:pos x="T2" y="T3"/>
                    </a:cxn>
                    <a:cxn ang="T12">
                      <a:pos x="T4" y="T5"/>
                    </a:cxn>
                    <a:cxn ang="T13">
                      <a:pos x="T6" y="T7"/>
                    </a:cxn>
                    <a:cxn ang="T14">
                      <a:pos x="T8" y="T9"/>
                    </a:cxn>
                  </a:cxnLst>
                  <a:rect l="T15" t="T16" r="T17" b="T18"/>
                  <a:pathLst>
                    <a:path w="372" h="123">
                      <a:moveTo>
                        <a:pt x="0" y="97"/>
                      </a:moveTo>
                      <a:cubicBezTo>
                        <a:pt x="20" y="74"/>
                        <a:pt x="79" y="0"/>
                        <a:pt x="186" y="0"/>
                      </a:cubicBezTo>
                      <a:cubicBezTo>
                        <a:pt x="293" y="0"/>
                        <a:pt x="355" y="76"/>
                        <a:pt x="372" y="97"/>
                      </a:cubicBezTo>
                      <a:cubicBezTo>
                        <a:pt x="352" y="110"/>
                        <a:pt x="248" y="123"/>
                        <a:pt x="186" y="123"/>
                      </a:cubicBezTo>
                      <a:cubicBezTo>
                        <a:pt x="124" y="123"/>
                        <a:pt x="20" y="110"/>
                        <a:pt x="0" y="97"/>
                      </a:cubicBezTo>
                      <a:close/>
                    </a:path>
                  </a:pathLst>
                </a:custGeom>
                <a:gradFill rotWithShape="1">
                  <a:gsLst>
                    <a:gs pos="0">
                      <a:srgbClr val="472F18"/>
                    </a:gs>
                    <a:gs pos="100000">
                      <a:srgbClr val="9966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7" name="Group 5"/>
                <p:cNvGrpSpPr>
                  <a:grpSpLocks noChangeAspect="1"/>
                </p:cNvGrpSpPr>
                <p:nvPr/>
              </p:nvGrpSpPr>
              <p:grpSpPr bwMode="auto">
                <a:xfrm rot="5400000">
                  <a:off x="9522" y="4761"/>
                  <a:ext cx="59" cy="367"/>
                  <a:chOff x="1677" y="18458"/>
                  <a:chExt cx="144" cy="384"/>
                </a:xfrm>
              </p:grpSpPr>
              <p:sp>
                <p:nvSpPr>
                  <p:cNvPr id="48" name="Oval 6"/>
                  <p:cNvSpPr>
                    <a:spLocks noChangeAspect="1" noChangeArrowheads="1"/>
                  </p:cNvSpPr>
                  <p:nvPr/>
                </p:nvSpPr>
                <p:spPr bwMode="auto">
                  <a:xfrm>
                    <a:off x="1677" y="18458"/>
                    <a:ext cx="144" cy="384"/>
                  </a:xfrm>
                  <a:prstGeom prst="ellipse">
                    <a:avLst/>
                  </a:prstGeom>
                  <a:solidFill>
                    <a:srgbClr val="573A1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49" name="Oval 7"/>
                  <p:cNvSpPr>
                    <a:spLocks noChangeAspect="1" noChangeArrowheads="1"/>
                  </p:cNvSpPr>
                  <p:nvPr/>
                </p:nvSpPr>
                <p:spPr bwMode="auto">
                  <a:xfrm>
                    <a:off x="1683" y="18584"/>
                    <a:ext cx="48" cy="144"/>
                  </a:xfrm>
                  <a:prstGeom prst="ellipse">
                    <a:avLst/>
                  </a:prstGeom>
                  <a:solidFill>
                    <a:srgbClr val="000000"/>
                  </a:solidFill>
                  <a:ln w="9525">
                    <a:solidFill>
                      <a:srgbClr val="000000"/>
                    </a:solidFill>
                    <a:round/>
                    <a:headEnd/>
                    <a:tailEnd/>
                  </a:ln>
                </p:spPr>
                <p:txBody>
                  <a:bodyPr anchor="ctr"/>
                  <a:lstStyle/>
                  <a:p>
                    <a:endParaRPr lang="en-US"/>
                  </a:p>
                </p:txBody>
              </p:sp>
            </p:grpSp>
          </p:grpSp>
          <p:grpSp>
            <p:nvGrpSpPr>
              <p:cNvPr id="50" name="Group 2"/>
              <p:cNvGrpSpPr>
                <a:grpSpLocks noChangeAspect="1"/>
              </p:cNvGrpSpPr>
              <p:nvPr/>
            </p:nvGrpSpPr>
            <p:grpSpPr bwMode="auto">
              <a:xfrm rot="1953119" flipH="1">
                <a:off x="2519621" y="5328603"/>
                <a:ext cx="316839" cy="313589"/>
                <a:chOff x="9264" y="4848"/>
                <a:chExt cx="575" cy="601"/>
              </a:xfrm>
            </p:grpSpPr>
            <p:sp>
              <p:nvSpPr>
                <p:cNvPr id="51" name="Oval 3"/>
                <p:cNvSpPr>
                  <a:spLocks noChangeAspect="1" noChangeArrowheads="1"/>
                </p:cNvSpPr>
                <p:nvPr/>
              </p:nvSpPr>
              <p:spPr bwMode="auto">
                <a:xfrm rot="5400000">
                  <a:off x="9264" y="4874"/>
                  <a:ext cx="575" cy="575"/>
                </a:xfrm>
                <a:prstGeom prst="ellipse">
                  <a:avLst/>
                </a:prstGeom>
                <a:gradFill rotWithShape="1">
                  <a:gsLst>
                    <a:gs pos="0">
                      <a:srgbClr val="FFFFFF">
                        <a:alpha val="39998"/>
                      </a:srgbClr>
                    </a:gs>
                    <a:gs pos="100000">
                      <a:srgbClr val="C2C2C2"/>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2" name="Freeform 4"/>
                <p:cNvSpPr>
                  <a:spLocks noChangeAspect="1"/>
                </p:cNvSpPr>
                <p:nvPr/>
              </p:nvSpPr>
              <p:spPr bwMode="auto">
                <a:xfrm>
                  <a:off x="9365" y="4848"/>
                  <a:ext cx="372" cy="123"/>
                </a:xfrm>
                <a:custGeom>
                  <a:avLst/>
                  <a:gdLst>
                    <a:gd name="T0" fmla="*/ 0 w 372"/>
                    <a:gd name="T1" fmla="*/ 97 h 123"/>
                    <a:gd name="T2" fmla="*/ 186 w 372"/>
                    <a:gd name="T3" fmla="*/ 0 h 123"/>
                    <a:gd name="T4" fmla="*/ 372 w 372"/>
                    <a:gd name="T5" fmla="*/ 97 h 123"/>
                    <a:gd name="T6" fmla="*/ 186 w 372"/>
                    <a:gd name="T7" fmla="*/ 123 h 123"/>
                    <a:gd name="T8" fmla="*/ 0 w 372"/>
                    <a:gd name="T9" fmla="*/ 97 h 123"/>
                    <a:gd name="T10" fmla="*/ 0 60000 65536"/>
                    <a:gd name="T11" fmla="*/ 0 60000 65536"/>
                    <a:gd name="T12" fmla="*/ 0 60000 65536"/>
                    <a:gd name="T13" fmla="*/ 0 60000 65536"/>
                    <a:gd name="T14" fmla="*/ 0 60000 65536"/>
                    <a:gd name="T15" fmla="*/ 0 w 372"/>
                    <a:gd name="T16" fmla="*/ 0 h 123"/>
                    <a:gd name="T17" fmla="*/ 372 w 372"/>
                    <a:gd name="T18" fmla="*/ 123 h 123"/>
                  </a:gdLst>
                  <a:ahLst/>
                  <a:cxnLst>
                    <a:cxn ang="T10">
                      <a:pos x="T0" y="T1"/>
                    </a:cxn>
                    <a:cxn ang="T11">
                      <a:pos x="T2" y="T3"/>
                    </a:cxn>
                    <a:cxn ang="T12">
                      <a:pos x="T4" y="T5"/>
                    </a:cxn>
                    <a:cxn ang="T13">
                      <a:pos x="T6" y="T7"/>
                    </a:cxn>
                    <a:cxn ang="T14">
                      <a:pos x="T8" y="T9"/>
                    </a:cxn>
                  </a:cxnLst>
                  <a:rect l="T15" t="T16" r="T17" b="T18"/>
                  <a:pathLst>
                    <a:path w="372" h="123">
                      <a:moveTo>
                        <a:pt x="0" y="97"/>
                      </a:moveTo>
                      <a:cubicBezTo>
                        <a:pt x="20" y="74"/>
                        <a:pt x="79" y="0"/>
                        <a:pt x="186" y="0"/>
                      </a:cubicBezTo>
                      <a:cubicBezTo>
                        <a:pt x="293" y="0"/>
                        <a:pt x="355" y="76"/>
                        <a:pt x="372" y="97"/>
                      </a:cubicBezTo>
                      <a:cubicBezTo>
                        <a:pt x="352" y="110"/>
                        <a:pt x="248" y="123"/>
                        <a:pt x="186" y="123"/>
                      </a:cubicBezTo>
                      <a:cubicBezTo>
                        <a:pt x="124" y="123"/>
                        <a:pt x="20" y="110"/>
                        <a:pt x="0" y="97"/>
                      </a:cubicBezTo>
                      <a:close/>
                    </a:path>
                  </a:pathLst>
                </a:custGeom>
                <a:gradFill rotWithShape="1">
                  <a:gsLst>
                    <a:gs pos="0">
                      <a:srgbClr val="472F18"/>
                    </a:gs>
                    <a:gs pos="100000">
                      <a:srgbClr val="9966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3" name="Group 5"/>
                <p:cNvGrpSpPr>
                  <a:grpSpLocks noChangeAspect="1"/>
                </p:cNvGrpSpPr>
                <p:nvPr/>
              </p:nvGrpSpPr>
              <p:grpSpPr bwMode="auto">
                <a:xfrm rot="5400000">
                  <a:off x="9522" y="4761"/>
                  <a:ext cx="59" cy="367"/>
                  <a:chOff x="1677" y="18458"/>
                  <a:chExt cx="144" cy="384"/>
                </a:xfrm>
              </p:grpSpPr>
              <p:sp>
                <p:nvSpPr>
                  <p:cNvPr id="54" name="Oval 6"/>
                  <p:cNvSpPr>
                    <a:spLocks noChangeAspect="1" noChangeArrowheads="1"/>
                  </p:cNvSpPr>
                  <p:nvPr/>
                </p:nvSpPr>
                <p:spPr bwMode="auto">
                  <a:xfrm>
                    <a:off x="1677" y="18458"/>
                    <a:ext cx="144" cy="384"/>
                  </a:xfrm>
                  <a:prstGeom prst="ellipse">
                    <a:avLst/>
                  </a:prstGeom>
                  <a:solidFill>
                    <a:srgbClr val="573A1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55" name="Oval 7"/>
                  <p:cNvSpPr>
                    <a:spLocks noChangeAspect="1" noChangeArrowheads="1"/>
                  </p:cNvSpPr>
                  <p:nvPr/>
                </p:nvSpPr>
                <p:spPr bwMode="auto">
                  <a:xfrm>
                    <a:off x="1683" y="18584"/>
                    <a:ext cx="48" cy="144"/>
                  </a:xfrm>
                  <a:prstGeom prst="ellipse">
                    <a:avLst/>
                  </a:prstGeom>
                  <a:solidFill>
                    <a:srgbClr val="000000"/>
                  </a:solidFill>
                  <a:ln w="9525">
                    <a:solidFill>
                      <a:srgbClr val="000000"/>
                    </a:solidFill>
                    <a:round/>
                    <a:headEnd/>
                    <a:tailEnd/>
                  </a:ln>
                </p:spPr>
                <p:txBody>
                  <a:bodyPr anchor="ctr"/>
                  <a:lstStyle/>
                  <a:p>
                    <a:endParaRPr lang="en-US"/>
                  </a:p>
                </p:txBody>
              </p:sp>
            </p:grpSp>
          </p:grpSp>
          <p:sp>
            <p:nvSpPr>
              <p:cNvPr id="16" name="Freeform 15"/>
              <p:cNvSpPr/>
              <p:nvPr/>
            </p:nvSpPr>
            <p:spPr bwMode="auto">
              <a:xfrm>
                <a:off x="2473959" y="5061312"/>
                <a:ext cx="182197" cy="164103"/>
              </a:xfrm>
              <a:custGeom>
                <a:avLst/>
                <a:gdLst>
                  <a:gd name="connsiteX0" fmla="*/ 0 w 182880"/>
                  <a:gd name="connsiteY0" fmla="*/ 35811 h 132331"/>
                  <a:gd name="connsiteX1" fmla="*/ 142240 w 182880"/>
                  <a:gd name="connsiteY1" fmla="*/ 5331 h 132331"/>
                  <a:gd name="connsiteX2" fmla="*/ 182880 w 182880"/>
                  <a:gd name="connsiteY2" fmla="*/ 132331 h 132331"/>
                  <a:gd name="connsiteX0" fmla="*/ 0 w 178117"/>
                  <a:gd name="connsiteY0" fmla="*/ 37788 h 162883"/>
                  <a:gd name="connsiteX1" fmla="*/ 142240 w 178117"/>
                  <a:gd name="connsiteY1" fmla="*/ 7308 h 162883"/>
                  <a:gd name="connsiteX2" fmla="*/ 178117 w 178117"/>
                  <a:gd name="connsiteY2" fmla="*/ 162883 h 162883"/>
                  <a:gd name="connsiteX0" fmla="*/ 0 w 182197"/>
                  <a:gd name="connsiteY0" fmla="*/ 39822 h 164917"/>
                  <a:gd name="connsiteX1" fmla="*/ 166053 w 182197"/>
                  <a:gd name="connsiteY1" fmla="*/ 6961 h 164917"/>
                  <a:gd name="connsiteX2" fmla="*/ 178117 w 182197"/>
                  <a:gd name="connsiteY2" fmla="*/ 164917 h 164917"/>
                  <a:gd name="connsiteX0" fmla="*/ 0 w 182197"/>
                  <a:gd name="connsiteY0" fmla="*/ 39008 h 164103"/>
                  <a:gd name="connsiteX1" fmla="*/ 166053 w 182197"/>
                  <a:gd name="connsiteY1" fmla="*/ 6147 h 164103"/>
                  <a:gd name="connsiteX2" fmla="*/ 178117 w 182197"/>
                  <a:gd name="connsiteY2" fmla="*/ 164103 h 164103"/>
                </a:gdLst>
                <a:ahLst/>
                <a:cxnLst>
                  <a:cxn ang="0">
                    <a:pos x="connsiteX0" y="connsiteY0"/>
                  </a:cxn>
                  <a:cxn ang="0">
                    <a:pos x="connsiteX1" y="connsiteY1"/>
                  </a:cxn>
                  <a:cxn ang="0">
                    <a:pos x="connsiteX2" y="connsiteY2"/>
                  </a:cxn>
                </a:cxnLst>
                <a:rect l="l" t="t" r="r" b="b"/>
                <a:pathLst>
                  <a:path w="182197" h="164103">
                    <a:moveTo>
                      <a:pt x="0" y="39008"/>
                    </a:moveTo>
                    <a:cubicBezTo>
                      <a:pt x="63024" y="22868"/>
                      <a:pt x="136367" y="-14702"/>
                      <a:pt x="166053" y="6147"/>
                    </a:cubicBezTo>
                    <a:cubicBezTo>
                      <a:pt x="195739" y="26996"/>
                      <a:pt x="174730" y="131083"/>
                      <a:pt x="178117" y="164103"/>
                    </a:cubicBezTo>
                  </a:path>
                </a:pathLst>
              </a:cu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CC0000"/>
                  </a:solidFill>
                  <a:effectLst/>
                  <a:latin typeface="Arial" pitchFamily="34" charset="0"/>
                </a:endParaRPr>
              </a:p>
            </p:txBody>
          </p:sp>
        </p:grpSp>
        <p:cxnSp>
          <p:nvCxnSpPr>
            <p:cNvPr id="64" name="Straight Arrow Connector 20"/>
            <p:cNvCxnSpPr>
              <a:cxnSpLocks noChangeShapeType="1"/>
            </p:cNvCxnSpPr>
            <p:nvPr/>
          </p:nvCxnSpPr>
          <p:spPr bwMode="auto">
            <a:xfrm flipV="1">
              <a:off x="6633133" y="4395418"/>
              <a:ext cx="494747" cy="957432"/>
            </a:xfrm>
            <a:prstGeom prst="straightConnector1">
              <a:avLst/>
            </a:prstGeom>
            <a:noFill/>
            <a:ln w="3810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TextBox 8"/>
            <p:cNvSpPr txBox="1">
              <a:spLocks noChangeArrowheads="1"/>
            </p:cNvSpPr>
            <p:nvPr/>
          </p:nvSpPr>
          <p:spPr bwMode="auto">
            <a:xfrm>
              <a:off x="6858000" y="4096435"/>
              <a:ext cx="68738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algn="ctr" eaLnBrk="1" hangingPunct="1"/>
              <a:r>
                <a:rPr lang="en-US" sz="900" dirty="0">
                  <a:solidFill>
                    <a:schemeClr val="tx1"/>
                  </a:solidFill>
                </a:rPr>
                <a:t>Y </a:t>
              </a:r>
            </a:p>
            <a:p>
              <a:pPr algn="ctr" eaLnBrk="1" hangingPunct="1"/>
              <a:r>
                <a:rPr lang="en-US" sz="600" b="0" dirty="0">
                  <a:solidFill>
                    <a:schemeClr val="tx1"/>
                  </a:solidFill>
                </a:rPr>
                <a:t>(Rostral)</a:t>
              </a:r>
            </a:p>
          </p:txBody>
        </p:sp>
        <p:cxnSp>
          <p:nvCxnSpPr>
            <p:cNvPr id="163" name="Straight Arrow Connector 9"/>
            <p:cNvCxnSpPr>
              <a:cxnSpLocks noChangeShapeType="1"/>
            </p:cNvCxnSpPr>
            <p:nvPr/>
          </p:nvCxnSpPr>
          <p:spPr bwMode="auto">
            <a:xfrm flipV="1">
              <a:off x="7643446" y="2738836"/>
              <a:ext cx="0" cy="336259"/>
            </a:xfrm>
            <a:prstGeom prst="straightConnector1">
              <a:avLst/>
            </a:prstGeom>
            <a:noFill/>
            <a:ln w="1905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 name="TextBox 8"/>
            <p:cNvSpPr txBox="1">
              <a:spLocks noChangeArrowheads="1"/>
            </p:cNvSpPr>
            <p:nvPr/>
          </p:nvSpPr>
          <p:spPr bwMode="auto">
            <a:xfrm>
              <a:off x="7496924" y="2566783"/>
              <a:ext cx="4635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900" i="1" dirty="0" err="1">
                  <a:latin typeface="Times New Roman" pitchFamily="18" charset="0"/>
                  <a:cs typeface="Times New Roman" pitchFamily="18" charset="0"/>
                </a:rPr>
                <a:t>z</a:t>
              </a:r>
              <a:r>
                <a:rPr lang="en-US" sz="400" i="1" dirty="0" err="1">
                  <a:latin typeface="Times New Roman" pitchFamily="18" charset="0"/>
                  <a:cs typeface="Times New Roman" pitchFamily="18" charset="0"/>
                </a:rPr>
                <a:t>grid</a:t>
              </a:r>
              <a:r>
                <a:rPr lang="en-US" sz="400" i="1" dirty="0">
                  <a:latin typeface="Times New Roman" pitchFamily="18" charset="0"/>
                  <a:cs typeface="Times New Roman" pitchFamily="18" charset="0"/>
                </a:rPr>
                <a:t> </a:t>
              </a:r>
              <a:r>
                <a:rPr lang="en-US" sz="900" dirty="0"/>
                <a:t>(↑)</a:t>
              </a:r>
            </a:p>
          </p:txBody>
        </p:sp>
        <p:sp>
          <p:nvSpPr>
            <p:cNvPr id="4" name="Rectangle 3"/>
            <p:cNvSpPr/>
            <p:nvPr/>
          </p:nvSpPr>
          <p:spPr bwMode="auto">
            <a:xfrm>
              <a:off x="4611434" y="914400"/>
              <a:ext cx="4415078" cy="5562600"/>
            </a:xfrm>
            <a:prstGeom prst="rect">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CC0000"/>
                </a:solidFill>
                <a:effectLst/>
                <a:latin typeface="Arial" pitchFamily="34" charset="0"/>
              </a:endParaRPr>
            </a:p>
          </p:txBody>
        </p:sp>
        <p:grpSp>
          <p:nvGrpSpPr>
            <p:cNvPr id="153" name="Group 2"/>
            <p:cNvGrpSpPr>
              <a:grpSpLocks noChangeAspect="1"/>
            </p:cNvGrpSpPr>
            <p:nvPr/>
          </p:nvGrpSpPr>
          <p:grpSpPr bwMode="auto">
            <a:xfrm rot="16200000" flipH="1">
              <a:off x="8318203" y="4109055"/>
              <a:ext cx="316839" cy="313589"/>
              <a:chOff x="9264" y="4848"/>
              <a:chExt cx="575" cy="601"/>
            </a:xfrm>
          </p:grpSpPr>
          <p:sp>
            <p:nvSpPr>
              <p:cNvPr id="161" name="Oval 3"/>
              <p:cNvSpPr>
                <a:spLocks noChangeAspect="1" noChangeArrowheads="1"/>
              </p:cNvSpPr>
              <p:nvPr/>
            </p:nvSpPr>
            <p:spPr bwMode="auto">
              <a:xfrm rot="5400000">
                <a:off x="9264" y="4874"/>
                <a:ext cx="575" cy="575"/>
              </a:xfrm>
              <a:prstGeom prst="ellipse">
                <a:avLst/>
              </a:prstGeom>
              <a:gradFill rotWithShape="1">
                <a:gsLst>
                  <a:gs pos="0">
                    <a:srgbClr val="FFFFFF">
                      <a:alpha val="39998"/>
                    </a:srgbClr>
                  </a:gs>
                  <a:gs pos="100000">
                    <a:srgbClr val="C2C2C2"/>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62" name="Freeform 4"/>
              <p:cNvSpPr>
                <a:spLocks noChangeAspect="1"/>
              </p:cNvSpPr>
              <p:nvPr/>
            </p:nvSpPr>
            <p:spPr bwMode="auto">
              <a:xfrm>
                <a:off x="9365" y="4848"/>
                <a:ext cx="372" cy="123"/>
              </a:xfrm>
              <a:custGeom>
                <a:avLst/>
                <a:gdLst>
                  <a:gd name="T0" fmla="*/ 0 w 372"/>
                  <a:gd name="T1" fmla="*/ 97 h 123"/>
                  <a:gd name="T2" fmla="*/ 186 w 372"/>
                  <a:gd name="T3" fmla="*/ 0 h 123"/>
                  <a:gd name="T4" fmla="*/ 372 w 372"/>
                  <a:gd name="T5" fmla="*/ 97 h 123"/>
                  <a:gd name="T6" fmla="*/ 186 w 372"/>
                  <a:gd name="T7" fmla="*/ 123 h 123"/>
                  <a:gd name="T8" fmla="*/ 0 w 372"/>
                  <a:gd name="T9" fmla="*/ 97 h 123"/>
                  <a:gd name="T10" fmla="*/ 0 60000 65536"/>
                  <a:gd name="T11" fmla="*/ 0 60000 65536"/>
                  <a:gd name="T12" fmla="*/ 0 60000 65536"/>
                  <a:gd name="T13" fmla="*/ 0 60000 65536"/>
                  <a:gd name="T14" fmla="*/ 0 60000 65536"/>
                  <a:gd name="T15" fmla="*/ 0 w 372"/>
                  <a:gd name="T16" fmla="*/ 0 h 123"/>
                  <a:gd name="T17" fmla="*/ 372 w 372"/>
                  <a:gd name="T18" fmla="*/ 123 h 123"/>
                </a:gdLst>
                <a:ahLst/>
                <a:cxnLst>
                  <a:cxn ang="T10">
                    <a:pos x="T0" y="T1"/>
                  </a:cxn>
                  <a:cxn ang="T11">
                    <a:pos x="T2" y="T3"/>
                  </a:cxn>
                  <a:cxn ang="T12">
                    <a:pos x="T4" y="T5"/>
                  </a:cxn>
                  <a:cxn ang="T13">
                    <a:pos x="T6" y="T7"/>
                  </a:cxn>
                  <a:cxn ang="T14">
                    <a:pos x="T8" y="T9"/>
                  </a:cxn>
                </a:cxnLst>
                <a:rect l="T15" t="T16" r="T17" b="T18"/>
                <a:pathLst>
                  <a:path w="372" h="123">
                    <a:moveTo>
                      <a:pt x="0" y="97"/>
                    </a:moveTo>
                    <a:cubicBezTo>
                      <a:pt x="20" y="74"/>
                      <a:pt x="79" y="0"/>
                      <a:pt x="186" y="0"/>
                    </a:cubicBezTo>
                    <a:cubicBezTo>
                      <a:pt x="293" y="0"/>
                      <a:pt x="355" y="76"/>
                      <a:pt x="372" y="97"/>
                    </a:cubicBezTo>
                    <a:cubicBezTo>
                      <a:pt x="352" y="110"/>
                      <a:pt x="248" y="123"/>
                      <a:pt x="186" y="123"/>
                    </a:cubicBezTo>
                    <a:cubicBezTo>
                      <a:pt x="124" y="123"/>
                      <a:pt x="20" y="110"/>
                      <a:pt x="0" y="97"/>
                    </a:cubicBezTo>
                    <a:close/>
                  </a:path>
                </a:pathLst>
              </a:custGeom>
              <a:gradFill rotWithShape="1">
                <a:gsLst>
                  <a:gs pos="0">
                    <a:srgbClr val="472F18"/>
                  </a:gs>
                  <a:gs pos="100000">
                    <a:srgbClr val="9966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66" name="Group 5"/>
              <p:cNvGrpSpPr>
                <a:grpSpLocks noChangeAspect="1"/>
              </p:cNvGrpSpPr>
              <p:nvPr/>
            </p:nvGrpSpPr>
            <p:grpSpPr bwMode="auto">
              <a:xfrm rot="5400000">
                <a:off x="9522" y="4761"/>
                <a:ext cx="59" cy="367"/>
                <a:chOff x="1677" y="18458"/>
                <a:chExt cx="144" cy="384"/>
              </a:xfrm>
            </p:grpSpPr>
            <p:sp>
              <p:nvSpPr>
                <p:cNvPr id="167" name="Oval 6"/>
                <p:cNvSpPr>
                  <a:spLocks noChangeAspect="1" noChangeArrowheads="1"/>
                </p:cNvSpPr>
                <p:nvPr/>
              </p:nvSpPr>
              <p:spPr bwMode="auto">
                <a:xfrm>
                  <a:off x="1677" y="18458"/>
                  <a:ext cx="144" cy="384"/>
                </a:xfrm>
                <a:prstGeom prst="ellipse">
                  <a:avLst/>
                </a:prstGeom>
                <a:solidFill>
                  <a:srgbClr val="573A1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68" name="Oval 7"/>
                <p:cNvSpPr>
                  <a:spLocks noChangeAspect="1" noChangeArrowheads="1"/>
                </p:cNvSpPr>
                <p:nvPr/>
              </p:nvSpPr>
              <p:spPr bwMode="auto">
                <a:xfrm>
                  <a:off x="1683" y="18584"/>
                  <a:ext cx="48" cy="144"/>
                </a:xfrm>
                <a:prstGeom prst="ellipse">
                  <a:avLst/>
                </a:prstGeom>
                <a:solidFill>
                  <a:srgbClr val="000000"/>
                </a:solidFill>
                <a:ln w="9525">
                  <a:solidFill>
                    <a:srgbClr val="000000"/>
                  </a:solidFill>
                  <a:round/>
                  <a:headEnd/>
                  <a:tailEnd/>
                </a:ln>
              </p:spPr>
              <p:txBody>
                <a:bodyPr anchor="ctr"/>
                <a:lstStyle/>
                <a:p>
                  <a:endParaRPr lang="en-US"/>
                </a:p>
              </p:txBody>
            </p:sp>
          </p:grpSp>
        </p:grpSp>
        <p:grpSp>
          <p:nvGrpSpPr>
            <p:cNvPr id="154" name="Group 2"/>
            <p:cNvGrpSpPr>
              <a:grpSpLocks noChangeAspect="1"/>
            </p:cNvGrpSpPr>
            <p:nvPr/>
          </p:nvGrpSpPr>
          <p:grpSpPr bwMode="auto">
            <a:xfrm rot="16200000" flipH="1">
              <a:off x="8304610" y="4200532"/>
              <a:ext cx="316839" cy="313589"/>
              <a:chOff x="9264" y="4848"/>
              <a:chExt cx="575" cy="601"/>
            </a:xfrm>
          </p:grpSpPr>
          <p:sp>
            <p:nvSpPr>
              <p:cNvPr id="156" name="Oval 3"/>
              <p:cNvSpPr>
                <a:spLocks noChangeAspect="1" noChangeArrowheads="1"/>
              </p:cNvSpPr>
              <p:nvPr/>
            </p:nvSpPr>
            <p:spPr bwMode="auto">
              <a:xfrm rot="5400000">
                <a:off x="9264" y="4874"/>
                <a:ext cx="575" cy="575"/>
              </a:xfrm>
              <a:prstGeom prst="ellipse">
                <a:avLst/>
              </a:prstGeom>
              <a:gradFill rotWithShape="1">
                <a:gsLst>
                  <a:gs pos="0">
                    <a:srgbClr val="FFFFFF">
                      <a:alpha val="39998"/>
                    </a:srgbClr>
                  </a:gs>
                  <a:gs pos="100000">
                    <a:srgbClr val="C2C2C2"/>
                  </a:gs>
                </a:gsLst>
                <a:path path="shape">
                  <a:fillToRect l="50000" t="50000" r="50000" b="50000"/>
                </a:path>
              </a:gradFill>
              <a:ln w="3175">
                <a:solidFill>
                  <a:srgbClr val="000000"/>
                </a:solidFill>
                <a:round/>
                <a:headEnd/>
                <a:tailEnd/>
              </a:ln>
              <a:extLst/>
            </p:spPr>
            <p:txBody>
              <a:bodyPr anchor="ctr"/>
              <a:lstStyle/>
              <a:p>
                <a:endParaRPr lang="en-US"/>
              </a:p>
            </p:txBody>
          </p:sp>
          <p:sp>
            <p:nvSpPr>
              <p:cNvPr id="157" name="Freeform 4"/>
              <p:cNvSpPr>
                <a:spLocks noChangeAspect="1"/>
              </p:cNvSpPr>
              <p:nvPr/>
            </p:nvSpPr>
            <p:spPr bwMode="auto">
              <a:xfrm>
                <a:off x="9365" y="4848"/>
                <a:ext cx="372" cy="123"/>
              </a:xfrm>
              <a:custGeom>
                <a:avLst/>
                <a:gdLst>
                  <a:gd name="T0" fmla="*/ 0 w 372"/>
                  <a:gd name="T1" fmla="*/ 97 h 123"/>
                  <a:gd name="T2" fmla="*/ 186 w 372"/>
                  <a:gd name="T3" fmla="*/ 0 h 123"/>
                  <a:gd name="T4" fmla="*/ 372 w 372"/>
                  <a:gd name="T5" fmla="*/ 97 h 123"/>
                  <a:gd name="T6" fmla="*/ 186 w 372"/>
                  <a:gd name="T7" fmla="*/ 123 h 123"/>
                  <a:gd name="T8" fmla="*/ 0 w 372"/>
                  <a:gd name="T9" fmla="*/ 97 h 123"/>
                  <a:gd name="T10" fmla="*/ 0 60000 65536"/>
                  <a:gd name="T11" fmla="*/ 0 60000 65536"/>
                  <a:gd name="T12" fmla="*/ 0 60000 65536"/>
                  <a:gd name="T13" fmla="*/ 0 60000 65536"/>
                  <a:gd name="T14" fmla="*/ 0 60000 65536"/>
                  <a:gd name="T15" fmla="*/ 0 w 372"/>
                  <a:gd name="T16" fmla="*/ 0 h 123"/>
                  <a:gd name="T17" fmla="*/ 372 w 372"/>
                  <a:gd name="T18" fmla="*/ 123 h 123"/>
                </a:gdLst>
                <a:ahLst/>
                <a:cxnLst>
                  <a:cxn ang="T10">
                    <a:pos x="T0" y="T1"/>
                  </a:cxn>
                  <a:cxn ang="T11">
                    <a:pos x="T2" y="T3"/>
                  </a:cxn>
                  <a:cxn ang="T12">
                    <a:pos x="T4" y="T5"/>
                  </a:cxn>
                  <a:cxn ang="T13">
                    <a:pos x="T6" y="T7"/>
                  </a:cxn>
                  <a:cxn ang="T14">
                    <a:pos x="T8" y="T9"/>
                  </a:cxn>
                </a:cxnLst>
                <a:rect l="T15" t="T16" r="T17" b="T18"/>
                <a:pathLst>
                  <a:path w="372" h="123">
                    <a:moveTo>
                      <a:pt x="0" y="97"/>
                    </a:moveTo>
                    <a:cubicBezTo>
                      <a:pt x="20" y="74"/>
                      <a:pt x="79" y="0"/>
                      <a:pt x="186" y="0"/>
                    </a:cubicBezTo>
                    <a:cubicBezTo>
                      <a:pt x="293" y="0"/>
                      <a:pt x="355" y="76"/>
                      <a:pt x="372" y="97"/>
                    </a:cubicBezTo>
                    <a:cubicBezTo>
                      <a:pt x="352" y="110"/>
                      <a:pt x="248" y="123"/>
                      <a:pt x="186" y="123"/>
                    </a:cubicBezTo>
                    <a:cubicBezTo>
                      <a:pt x="124" y="123"/>
                      <a:pt x="20" y="110"/>
                      <a:pt x="0" y="97"/>
                    </a:cubicBezTo>
                    <a:close/>
                  </a:path>
                </a:pathLst>
              </a:custGeom>
              <a:gradFill rotWithShape="1">
                <a:gsLst>
                  <a:gs pos="0">
                    <a:srgbClr val="472F18"/>
                  </a:gs>
                  <a:gs pos="100000">
                    <a:srgbClr val="9966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58" name="Group 5"/>
              <p:cNvGrpSpPr>
                <a:grpSpLocks noChangeAspect="1"/>
              </p:cNvGrpSpPr>
              <p:nvPr/>
            </p:nvGrpSpPr>
            <p:grpSpPr bwMode="auto">
              <a:xfrm rot="5400000">
                <a:off x="9522" y="4761"/>
                <a:ext cx="59" cy="367"/>
                <a:chOff x="1677" y="18458"/>
                <a:chExt cx="144" cy="384"/>
              </a:xfrm>
            </p:grpSpPr>
            <p:sp>
              <p:nvSpPr>
                <p:cNvPr id="159" name="Oval 6"/>
                <p:cNvSpPr>
                  <a:spLocks noChangeAspect="1" noChangeArrowheads="1"/>
                </p:cNvSpPr>
                <p:nvPr/>
              </p:nvSpPr>
              <p:spPr bwMode="auto">
                <a:xfrm>
                  <a:off x="1677" y="18458"/>
                  <a:ext cx="144" cy="384"/>
                </a:xfrm>
                <a:prstGeom prst="ellipse">
                  <a:avLst/>
                </a:prstGeom>
                <a:solidFill>
                  <a:srgbClr val="573A1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p>
              </p:txBody>
            </p:sp>
            <p:sp>
              <p:nvSpPr>
                <p:cNvPr id="160" name="Oval 7"/>
                <p:cNvSpPr>
                  <a:spLocks noChangeAspect="1" noChangeArrowheads="1"/>
                </p:cNvSpPr>
                <p:nvPr/>
              </p:nvSpPr>
              <p:spPr bwMode="auto">
                <a:xfrm>
                  <a:off x="1683" y="18584"/>
                  <a:ext cx="48" cy="144"/>
                </a:xfrm>
                <a:prstGeom prst="ellipse">
                  <a:avLst/>
                </a:prstGeom>
                <a:solidFill>
                  <a:srgbClr val="000000"/>
                </a:solidFill>
                <a:ln w="9525">
                  <a:solidFill>
                    <a:srgbClr val="000000"/>
                  </a:solidFill>
                  <a:round/>
                  <a:headEnd/>
                  <a:tailEnd/>
                </a:ln>
              </p:spPr>
              <p:txBody>
                <a:bodyPr anchor="ctr"/>
                <a:lstStyle/>
                <a:p>
                  <a:endParaRPr lang="en-US"/>
                </a:p>
              </p:txBody>
            </p:sp>
          </p:grpSp>
        </p:grpSp>
      </p:grpSp>
    </p:spTree>
    <p:extLst>
      <p:ext uri="{BB962C8B-B14F-4D97-AF65-F5344CB8AC3E}">
        <p14:creationId xmlns:p14="http://schemas.microsoft.com/office/powerpoint/2010/main" val="1444344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CC0000"/>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CC00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94222</TotalTime>
  <Words>3967</Words>
  <Application>Microsoft Office PowerPoint</Application>
  <PresentationFormat>Letter Paper (8.5x11 in)</PresentationFormat>
  <Paragraphs>409</Paragraphs>
  <Slides>18</Slides>
  <Notes>14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1" baseType="lpstr">
      <vt:lpstr>Default Design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hongy</dc:creator>
  <cp:lastModifiedBy>simon</cp:lastModifiedBy>
  <cp:revision>490</cp:revision>
  <dcterms:created xsi:type="dcterms:W3CDTF">2007-01-14T16:45:10Z</dcterms:created>
  <dcterms:modified xsi:type="dcterms:W3CDTF">2017-05-06T14:03:29Z</dcterms:modified>
</cp:coreProperties>
</file>