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58" r:id="rId4"/>
    <p:sldId id="261" r:id="rId5"/>
    <p:sldId id="257" r:id="rId6"/>
    <p:sldId id="263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5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31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19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42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28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59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30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02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71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6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3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66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90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38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01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6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EFB33-2501-4DF7-8F07-901FED816618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9395-D8B4-4904-A47C-F06691B159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03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_tpFGHiRg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err="1"/>
              <a:t>Hibás</a:t>
            </a:r>
            <a:r>
              <a:rPr lang="en-US" b="1" cap="all" dirty="0"/>
              <a:t> </a:t>
            </a:r>
            <a:r>
              <a:rPr lang="en-US" b="1" cap="all" dirty="0" err="1"/>
              <a:t>termékek</a:t>
            </a:r>
            <a:r>
              <a:rPr lang="en-US" b="1" cap="all" dirty="0"/>
              <a:t> </a:t>
            </a:r>
            <a:r>
              <a:rPr lang="en-US" b="1" cap="all" dirty="0" err="1"/>
              <a:t>felismerése</a:t>
            </a:r>
            <a:r>
              <a:rPr lang="en-US" b="1" cap="all" dirty="0"/>
              <a:t> </a:t>
            </a:r>
            <a:r>
              <a:rPr lang="en-US" b="1" cap="all" dirty="0" err="1"/>
              <a:t>konvolúciós</a:t>
            </a:r>
            <a:r>
              <a:rPr lang="en-US" b="1" cap="all" dirty="0"/>
              <a:t> </a:t>
            </a:r>
            <a:r>
              <a:rPr lang="en-US" b="1" cap="all" dirty="0" err="1"/>
              <a:t>autoenkóderrel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94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-Adatok begyűjtése</a:t>
            </a:r>
            <a:br>
              <a:rPr lang="hu-HU" dirty="0" smtClean="0"/>
            </a:br>
            <a:r>
              <a:rPr lang="hu-HU" dirty="0" smtClean="0"/>
              <a:t>-Háló készítése</a:t>
            </a:r>
            <a:br>
              <a:rPr lang="hu-HU" dirty="0" smtClean="0"/>
            </a:br>
            <a:r>
              <a:rPr lang="hu-HU" dirty="0" smtClean="0"/>
              <a:t>-Tanítás</a:t>
            </a:r>
            <a:br>
              <a:rPr lang="hu-HU" dirty="0" smtClean="0"/>
            </a:br>
            <a:r>
              <a:rPr lang="hu-HU" dirty="0" smtClean="0"/>
              <a:t>-Értékelés</a:t>
            </a:r>
            <a:br>
              <a:rPr lang="hu-HU" dirty="0" smtClean="0"/>
            </a:br>
            <a:r>
              <a:rPr lang="hu-HU" dirty="0" smtClean="0"/>
              <a:t>-CNN-</a:t>
            </a:r>
            <a:r>
              <a:rPr lang="hu-HU" dirty="0" err="1" smtClean="0"/>
              <a:t>nel</a:t>
            </a:r>
            <a:r>
              <a:rPr lang="hu-HU" dirty="0" smtClean="0"/>
              <a:t> összehasonlítás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203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MVTec</a:t>
            </a:r>
            <a:r>
              <a:rPr lang="hu-HU" dirty="0" smtClean="0"/>
              <a:t> Adatbázis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73" y="1936260"/>
            <a:ext cx="6639684" cy="419576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631083" y="2261062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Kb.: 200 hibátlan kép egy fajtából,</a:t>
            </a:r>
            <a:br>
              <a:rPr lang="hu-HU" dirty="0" smtClean="0"/>
            </a:br>
            <a:r>
              <a:rPr lang="hu-HU" dirty="0" smtClean="0"/>
              <a:t>de csak 20 hibás kép </a:t>
            </a:r>
            <a:br>
              <a:rPr lang="hu-HU" dirty="0" smtClean="0"/>
            </a:br>
            <a:r>
              <a:rPr lang="hu-HU" dirty="0" smtClean="0"/>
              <a:t>(4-4 különböző fajtákból)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58965" y="6215034"/>
            <a:ext cx="109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Bergmann, P., </a:t>
            </a:r>
            <a:r>
              <a:rPr lang="hu-HU" sz="1100" dirty="0" err="1"/>
              <a:t>Batzner</a:t>
            </a:r>
            <a:r>
              <a:rPr lang="hu-HU" sz="1100" dirty="0"/>
              <a:t>, K., </a:t>
            </a:r>
            <a:r>
              <a:rPr lang="hu-HU" sz="1100" dirty="0" err="1"/>
              <a:t>Fauser</a:t>
            </a:r>
            <a:r>
              <a:rPr lang="hu-HU" sz="1100" dirty="0"/>
              <a:t>, M. </a:t>
            </a:r>
            <a:r>
              <a:rPr lang="hu-HU" sz="1100" i="1" dirty="0"/>
              <a:t>et </a:t>
            </a:r>
            <a:r>
              <a:rPr lang="hu-HU" sz="1100" i="1" dirty="0" err="1"/>
              <a:t>al</a:t>
            </a:r>
            <a:r>
              <a:rPr lang="hu-HU" sz="1100" i="1" dirty="0"/>
              <a:t>.</a:t>
            </a:r>
            <a:r>
              <a:rPr lang="hu-HU" sz="1100" dirty="0"/>
              <a:t> The </a:t>
            </a:r>
            <a:r>
              <a:rPr lang="hu-HU" sz="1100" dirty="0" err="1"/>
              <a:t>MVTec</a:t>
            </a:r>
            <a:r>
              <a:rPr lang="hu-HU" sz="1100" dirty="0"/>
              <a:t> </a:t>
            </a:r>
            <a:r>
              <a:rPr lang="hu-HU" sz="1100" dirty="0" err="1"/>
              <a:t>Anomaly</a:t>
            </a:r>
            <a:r>
              <a:rPr lang="hu-HU" sz="1100" dirty="0"/>
              <a:t> </a:t>
            </a:r>
            <a:r>
              <a:rPr lang="hu-HU" sz="1100" dirty="0" err="1"/>
              <a:t>Detection</a:t>
            </a:r>
            <a:r>
              <a:rPr lang="hu-HU" sz="1100" dirty="0"/>
              <a:t> </a:t>
            </a:r>
            <a:r>
              <a:rPr lang="hu-HU" sz="1100" dirty="0" err="1"/>
              <a:t>Dataset</a:t>
            </a:r>
            <a:r>
              <a:rPr lang="hu-HU" sz="1100" dirty="0"/>
              <a:t>: </a:t>
            </a:r>
            <a:r>
              <a:rPr lang="hu-HU" sz="1100" dirty="0" smtClean="0"/>
              <a:t/>
            </a:r>
            <a:br>
              <a:rPr lang="hu-HU" sz="1100" dirty="0" smtClean="0"/>
            </a:br>
            <a:r>
              <a:rPr lang="hu-HU" sz="1100" dirty="0" smtClean="0"/>
              <a:t>A </a:t>
            </a:r>
            <a:r>
              <a:rPr lang="hu-HU" sz="1100" dirty="0" err="1"/>
              <a:t>Comprehensive</a:t>
            </a:r>
            <a:r>
              <a:rPr lang="hu-HU" sz="1100" dirty="0"/>
              <a:t> Real-World </a:t>
            </a:r>
            <a:r>
              <a:rPr lang="hu-HU" sz="1100" dirty="0" err="1"/>
              <a:t>Dataset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</a:t>
            </a:r>
            <a:r>
              <a:rPr lang="hu-HU" sz="1100" dirty="0" err="1"/>
              <a:t>Unsupervised</a:t>
            </a:r>
            <a:r>
              <a:rPr lang="hu-HU" sz="1100" dirty="0"/>
              <a:t> </a:t>
            </a:r>
            <a:r>
              <a:rPr lang="hu-HU" sz="1100" dirty="0" err="1"/>
              <a:t>Anomaly</a:t>
            </a:r>
            <a:r>
              <a:rPr lang="hu-HU" sz="1100" dirty="0"/>
              <a:t> </a:t>
            </a:r>
            <a:r>
              <a:rPr lang="hu-HU" sz="1100" dirty="0" err="1"/>
              <a:t>Detection</a:t>
            </a:r>
            <a:r>
              <a:rPr lang="hu-HU" sz="1100" dirty="0"/>
              <a:t>. </a:t>
            </a:r>
            <a:r>
              <a:rPr lang="hu-HU" sz="1100" i="1" dirty="0"/>
              <a:t>Int J </a:t>
            </a:r>
            <a:r>
              <a:rPr lang="hu-HU" sz="1100" i="1" dirty="0" err="1"/>
              <a:t>Comput</a:t>
            </a:r>
            <a:r>
              <a:rPr lang="hu-HU" sz="1100" i="1" dirty="0"/>
              <a:t> Vis</a:t>
            </a:r>
            <a:r>
              <a:rPr lang="hu-HU" sz="1100" dirty="0"/>
              <a:t> </a:t>
            </a:r>
            <a:r>
              <a:rPr lang="hu-HU" sz="1100" b="1" dirty="0"/>
              <a:t>129</a:t>
            </a:r>
            <a:r>
              <a:rPr lang="hu-HU" sz="1100" dirty="0"/>
              <a:t>, 1038–1059 (2021). https://doi.org/10.1007/s11263-020-01400-4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1083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99505" y="1454727"/>
            <a:ext cx="5286895" cy="5162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CNN</a:t>
            </a:r>
            <a:endParaRPr lang="hu-HU" dirty="0"/>
          </a:p>
        </p:txBody>
      </p:sp>
      <p:pic>
        <p:nvPicPr>
          <p:cNvPr id="3074" name="Picture 2" descr="téveszt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7" y="1622396"/>
            <a:ext cx="4716866" cy="490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6159731" y="1622396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Kevés anomáliát tartalmazó kép miatt a CNN háló nem hatékony a hibák megtalálására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159731" y="2699760"/>
            <a:ext cx="463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ábrán az látható, hogy minden jónak van besorolva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8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Konvolúciós</a:t>
            </a:r>
            <a:r>
              <a:rPr lang="hu-HU" dirty="0" smtClean="0"/>
              <a:t> </a:t>
            </a:r>
            <a:r>
              <a:rPr lang="hu-HU" dirty="0" err="1" smtClean="0"/>
              <a:t>autoenkóder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7991"/>
            <a:ext cx="7862329" cy="419576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3579" y="5527963"/>
            <a:ext cx="778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260 - Identifying anomaly images using convolutional </a:t>
            </a:r>
            <a:r>
              <a:rPr lang="en-US" b="1" dirty="0" err="1"/>
              <a:t>autoencoders</a:t>
            </a:r>
            <a:endParaRPr lang="en-US" b="1" dirty="0"/>
          </a:p>
          <a:p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www.youtube.com/watch?v=q_tpFGHiRgg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DigitalSreeni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18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79491" y="610660"/>
            <a:ext cx="9404723" cy="1400530"/>
          </a:xfrm>
        </p:spPr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6" y="610660"/>
            <a:ext cx="5587570" cy="57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89001" y="6367549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Enkóder</a:t>
            </a:r>
            <a:r>
              <a:rPr lang="hu-HU" dirty="0" smtClean="0"/>
              <a:t>                             Dekóder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93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6" y="2531832"/>
            <a:ext cx="5801898" cy="342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hu-HU" dirty="0"/>
          </a:p>
        </p:txBody>
      </p:sp>
      <p:pic>
        <p:nvPicPr>
          <p:cNvPr id="1026" name="Picture 2" descr="ker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79" y="2443851"/>
            <a:ext cx="3724192" cy="372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dn.discordapp.com/attachments/1019254308786683988/105158316628194512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2856516"/>
            <a:ext cx="6360507" cy="299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1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57051" y="2489335"/>
            <a:ext cx="9404723" cy="140053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702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141</Words>
  <Application>Microsoft Office PowerPoint</Application>
  <PresentationFormat>Szélesvásznú</PresentationFormat>
  <Paragraphs>17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Hibás termékek felismerése konvolúciós autoenkóderrel</vt:lpstr>
      <vt:lpstr>Áttekintés</vt:lpstr>
      <vt:lpstr>MVTec Adatbázis</vt:lpstr>
      <vt:lpstr>CNN</vt:lpstr>
      <vt:lpstr>Konvolúciós autoenkóder</vt:lpstr>
      <vt:lpstr>Architektúra</vt:lpstr>
      <vt:lpstr>Tanítás</vt:lpstr>
      <vt:lpstr>Értékelés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Hibás termékek felismerése konvolúciós autoenkóderrel</dc:title>
  <dc:creator>B</dc:creator>
  <cp:lastModifiedBy>B</cp:lastModifiedBy>
  <cp:revision>4</cp:revision>
  <dcterms:created xsi:type="dcterms:W3CDTF">2023-01-09T15:27:21Z</dcterms:created>
  <dcterms:modified xsi:type="dcterms:W3CDTF">2023-01-09T15:55:19Z</dcterms:modified>
</cp:coreProperties>
</file>