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b6c546c1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b6c546c1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b6c546c1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b6c546c1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b6c546c1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b6c546c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b6c546c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b6c546c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b6c546c1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b6c546c1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b6c546c1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b6c546c1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b6c546c1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b6c546c1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b6c546c1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b6c546c1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b6c546c1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b6c546c1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b6c546c1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b6c546c1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b6c546c1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b6c546c1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b6c546c1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b6c546c1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b6c546c1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b6c546c1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b6c546c1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b6c546c1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b6c546c1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b6c546c1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b6c546c1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b6c546c1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b6c546c1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b6c546c1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b6c546c1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b6c546c1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b6c546c1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b6c546c1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b6c546c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b6c546c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b6c546c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b6c546c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b6c546c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b6c546c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b6c546c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b6c546c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b6c546c1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b6c546c1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b6c546c1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b6c546c1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b6c546c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b6c546c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b.docker.com/search?q=" TargetMode="External"/><Relationship Id="rId4" Type="http://schemas.openxmlformats.org/officeDocument/2006/relationships/hyperlink" Target="https://ghcr.io" TargetMode="External"/><Relationship Id="rId5" Type="http://schemas.openxmlformats.org/officeDocument/2006/relationships/hyperlink" Target="https://github.com/simonzam/knowledge-sharing/tree/main/Containers/example-containerfile" TargetMode="External"/><Relationship Id="rId6" Type="http://schemas.openxmlformats.org/officeDocument/2006/relationships/hyperlink" Target="https://github.com/peterzam/wirefan/blob/main/Dockerfil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imonzam/knowledge-sharing/tree/main/Containers/php_versions" TargetMode="External"/><Relationship Id="rId4" Type="http://schemas.openxmlformats.org/officeDocument/2006/relationships/hyperlink" Target="https://github.com/simonzam/knowledge-sharing/tree/main/Containers/php_versio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eterzam/box" TargetMode="External"/><Relationship Id="rId4" Type="http://schemas.openxmlformats.org/officeDocument/2006/relationships/hyperlink" Target="https://levelup.gitconnected.com/a-complete-go-development-environment-with-docker-and-vs-code-2355aafe2a96" TargetMode="External"/><Relationship Id="rId5" Type="http://schemas.openxmlformats.org/officeDocument/2006/relationships/hyperlink" Target="https://github.com/phuctm97/go-restful" TargetMode="External"/><Relationship Id="rId6" Type="http://schemas.openxmlformats.org/officeDocument/2006/relationships/hyperlink" Target="https://github.com/veggiemonk/awesome-dock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pencontaine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4sysops.com/wp-content/uploads/2022/03/Windows-Subsystem-for-Linux-v2-architecture.png" TargetMode="External"/><Relationship Id="rId4" Type="http://schemas.openxmlformats.org/officeDocument/2006/relationships/hyperlink" Target="https://www.heise.de/select/ct/2016/17/1471178736497222#&amp;gid=1&amp;pid=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Containers</a:t>
            </a:r>
            <a:r>
              <a:rPr b="1" lang="en" sz="1300"/>
              <a:t> </a:t>
            </a:r>
            <a:endParaRPr b="1" i="1" sz="1300"/>
          </a:p>
        </p:txBody>
      </p:sp>
      <p:sp>
        <p:nvSpPr>
          <p:cNvPr id="65" name="Google Shape;65;p13"/>
          <p:cNvSpPr txBox="1"/>
          <p:nvPr/>
        </p:nvSpPr>
        <p:spPr>
          <a:xfrm>
            <a:off x="7362600" y="4349950"/>
            <a:ext cx="146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by Simon</a:t>
            </a:r>
            <a:endParaRPr i="1" sz="22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49300" y="2078550"/>
            <a:ext cx="38454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Middle Mantle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11725" y="1619250"/>
            <a:ext cx="8520600" cy="3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Docker Hub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GitHub Packages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be build manually using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Container File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Layers - like git commits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Versions/Tags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Demo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Runtime (Container)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478325" y="1484650"/>
            <a:ext cx="82827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Running Containers like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running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programs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Command-line or container-compose.yml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Basic arguments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&lt;runner&gt; </a:t>
            </a: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&lt;image_name&gt; &lt;guest_commands&gt;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Basic flags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-v (sharing file/folder)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-p  (mapping port)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–name (container name)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-e (sharing environment)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-d (detach)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-i (interact) &amp; -t (terminal)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demo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Compose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demo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Basic Commands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311700" y="14391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start/restart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start container/restart container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ull</a:t>
            </a:r>
            <a:r>
              <a:rPr lang="en" sz="1700">
                <a:solidFill>
                  <a:schemeClr val="dk2"/>
                </a:solidFill>
                <a:highlight>
                  <a:srgbClr val="FBFBFB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pull images from hub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uild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build images from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Containerfile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compose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run by container-compose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rmi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remove container image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rm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remove container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network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networking related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images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list images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ps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list containers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attach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reattach the detached container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exec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execute command to container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stop/kill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stop container/stop with specific signal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596400" y="1746800"/>
            <a:ext cx="79512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https://github.com/peterzam/box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https://levelup.gitconnected.com/a-complete-go-development-environment-with-docker-and-vs-code-2355aafe2a96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https://github.com/phuctm97/go-restful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https://github.com/veggiemonk/awesome-docker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882850" y="2078550"/>
            <a:ext cx="33783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Upper Crust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2146350" y="1901550"/>
            <a:ext cx="48513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chemeClr val="accent2"/>
                </a:solidFill>
              </a:rPr>
              <a:t>Container Orchestration</a:t>
            </a:r>
            <a:endParaRPr sz="2920">
              <a:solidFill>
                <a:schemeClr val="accent2"/>
              </a:solidFill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016800" y="2571750"/>
            <a:ext cx="3110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 to microservice</a:t>
            </a:r>
            <a:endParaRPr i="1" sz="24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Networking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26300" y="1428750"/>
            <a:ext cx="88002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Bridge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Host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Overlay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IPvLAN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MACvLan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69" name="Google Shape;169;p30"/>
          <p:cNvSpPr txBox="1"/>
          <p:nvPr>
            <p:ph idx="2" type="body"/>
          </p:nvPr>
        </p:nvSpPr>
        <p:spPr>
          <a:xfrm>
            <a:off x="4879025" y="500925"/>
            <a:ext cx="39540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Most used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Default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Isolated Network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communicate with host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Will not appear as device on host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175" name="Google Shape;175;p31"/>
          <p:cNvSpPr txBox="1"/>
          <p:nvPr>
            <p:ph idx="2" type="body"/>
          </p:nvPr>
        </p:nvSpPr>
        <p:spPr>
          <a:xfrm>
            <a:off x="4879025" y="500925"/>
            <a:ext cx="3954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Share your host’s network stack without any isolation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IP allocation for container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-p 8080:80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76100" y="2078550"/>
            <a:ext cx="27918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Basic Core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</a:t>
            </a:r>
            <a:endParaRPr/>
          </a:p>
        </p:txBody>
      </p:sp>
      <p:sp>
        <p:nvSpPr>
          <p:cNvPr id="181" name="Google Shape;181;p32"/>
          <p:cNvSpPr txBox="1"/>
          <p:nvPr>
            <p:ph idx="2" type="body"/>
          </p:nvPr>
        </p:nvSpPr>
        <p:spPr>
          <a:xfrm>
            <a:off x="4879025" y="500925"/>
            <a:ext cx="3954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Distributed Network on container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Calico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Virtual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 to build custom networks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CNI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150" y="159275"/>
            <a:ext cx="37044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IPvLAN</a:t>
            </a:r>
            <a:endParaRPr/>
          </a:p>
        </p:txBody>
      </p:sp>
      <p:sp>
        <p:nvSpPr>
          <p:cNvPr id="187" name="Google Shape;187;p33"/>
          <p:cNvSpPr txBox="1"/>
          <p:nvPr>
            <p:ph idx="2" type="body"/>
          </p:nvPr>
        </p:nvSpPr>
        <p:spPr>
          <a:xfrm>
            <a:off x="4754225" y="159275"/>
            <a:ext cx="42447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VLAN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Layer 2 &amp; 3 to IP in container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Appear as a device on host</a:t>
            </a:r>
            <a:endParaRPr sz="1700"/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311150" y="2370326"/>
            <a:ext cx="3704400" cy="1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r>
              <a:rPr lang="en"/>
              <a:t>vLAN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754231" y="2352175"/>
            <a:ext cx="4244700" cy="26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Appear as a network card/device on host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Get network the same as host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Useful for Low-protocol-level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Cannot directly connect to host due to security reasons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880200" y="0"/>
            <a:ext cx="13836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CNI</a:t>
            </a:r>
            <a:endParaRPr sz="4500"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50" y="961750"/>
            <a:ext cx="6232634" cy="3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1186500" y="0"/>
            <a:ext cx="67710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K8/Kubernetes Cluster</a:t>
            </a:r>
            <a:endParaRPr sz="450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50" y="954275"/>
            <a:ext cx="5284501" cy="4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2094450" y="0"/>
            <a:ext cx="49551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AWS EKS Cluster</a:t>
            </a:r>
            <a:endParaRPr sz="4500"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5613" l="4870" r="9979" t="5149"/>
          <a:stretch/>
        </p:blipFill>
        <p:spPr>
          <a:xfrm>
            <a:off x="1945313" y="940200"/>
            <a:ext cx="5253386" cy="40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3652350" y="2110050"/>
            <a:ext cx="187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Q &amp; A</a:t>
            </a:r>
            <a:endParaRPr sz="4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/>
        </p:nvSpPr>
        <p:spPr>
          <a:xfrm>
            <a:off x="1269300" y="2110050"/>
            <a:ext cx="660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Thanks for your time</a:t>
            </a:r>
            <a:endParaRPr sz="4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/>
        </p:nvSpPr>
        <p:spPr>
          <a:xfrm>
            <a:off x="2793300" y="557050"/>
            <a:ext cx="355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Next Topic</a:t>
            </a:r>
            <a:endParaRPr sz="4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2220150" y="1629000"/>
            <a:ext cx="4703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Container Orchestration (Kubernetes)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CI/CD (Pipelines - GitLab, GitHub, AWS CodePipeline)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IaC (Infrastructure as Code - Terraform and OpenTofu)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Serverless (AWS Lambda and Cloudflare Workers)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 Basic Services (EC2, S3, LightSail, Beanstalk…)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Linux in Depth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11300"/>
            <a:ext cx="69123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Container?</a:t>
            </a:r>
            <a:endParaRPr sz="60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45100" y="2260600"/>
            <a:ext cx="44139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Docker?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VM (Virtual Machine)?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331750" y="4370925"/>
            <a:ext cx="28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Docker ? Not today…</a:t>
            </a:r>
            <a:endParaRPr sz="1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811450" y="-425"/>
            <a:ext cx="35211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Difference?</a:t>
            </a:r>
            <a:endParaRPr sz="45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1995300" y="846725"/>
            <a:ext cx="6185100" cy="3685475"/>
            <a:chOff x="1995300" y="846725"/>
            <a:chExt cx="6185100" cy="3685475"/>
          </a:xfrm>
        </p:grpSpPr>
        <p:pic>
          <p:nvPicPr>
            <p:cNvPr id="84" name="Google Shape;8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6025" y="846725"/>
              <a:ext cx="3291950" cy="368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6"/>
            <p:cNvSpPr txBox="1"/>
            <p:nvPr/>
          </p:nvSpPr>
          <p:spPr>
            <a:xfrm>
              <a:off x="1995300" y="2366213"/>
              <a:ext cx="778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VM</a:t>
              </a:r>
              <a:endParaRPr sz="3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6294000" y="2366225"/>
              <a:ext cx="1886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endParaRPr sz="3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3108900" y="1668150"/>
            <a:ext cx="29262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What is kernel?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222200" y="2788138"/>
            <a:ext cx="6699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big program that interact with hardware directly.</a:t>
            </a:r>
            <a:endParaRPr sz="23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for Container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Namespaces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Give illusion of processes, mount points, network interfaces, files, etc..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Cgroups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Control Groups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Resource Allocation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CPU/Memory </a:t>
            </a:r>
            <a:r>
              <a:rPr lang="en" sz="1700"/>
              <a:t>limits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I/O Bandwidth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Userspaces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User info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Permissions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Security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Userspace </a:t>
            </a:r>
            <a:r>
              <a:rPr lang="en"/>
              <a:t>examples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975275" y="1774550"/>
            <a:ext cx="20700" cy="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16200" y="1453600"/>
            <a:ext cx="83550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udo chroot /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hroot —userspec=u:u /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Standards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99025" y="1443250"/>
            <a:ext cx="80133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Decide by OCI (Open Container Initiative)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https://github.com/opencontainers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 two components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Runtime (Container)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Container-like non-containers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07625" y="1608075"/>
            <a:ext cx="87288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WSL (Windows Sub-Linux System) </a:t>
            </a: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(Partially)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Most of Linux package manager (for security)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Snap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Appimage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Nix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Flatpak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https://www.heise.de/select/ct/2016/17/1471178736497222#&amp;gid=1&amp;pid=4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Firejail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Chroot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LXC, LXD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Android Apps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