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71" r:id="rId6"/>
    <p:sldId id="257" r:id="rId7"/>
    <p:sldId id="258" r:id="rId8"/>
    <p:sldId id="286" r:id="rId9"/>
    <p:sldId id="281" r:id="rId10"/>
    <p:sldId id="349" r:id="rId11"/>
    <p:sldId id="290" r:id="rId12"/>
    <p:sldId id="347" r:id="rId13"/>
    <p:sldId id="319" r:id="rId14"/>
    <p:sldId id="316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1"/>
    <p:restoredTop sz="94719"/>
  </p:normalViewPr>
  <p:slideViewPr>
    <p:cSldViewPr snapToGrid="0">
      <p:cViewPr varScale="1">
        <p:scale>
          <a:sx n="142" d="100"/>
          <a:sy n="142" d="100"/>
        </p:scale>
        <p:origin x="1608" y="480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Florian" userId="e447029a-6328-4a09-9410-16b2071bbfe0" providerId="ADAL" clId="{A9A02800-9D47-234B-B2DB-187745DAC1FB}"/>
    <pc:docChg chg="delSld modSld">
      <pc:chgData name="Huber Florian" userId="e447029a-6328-4a09-9410-16b2071bbfe0" providerId="ADAL" clId="{A9A02800-9D47-234B-B2DB-187745DAC1FB}" dt="2025-02-17T17:38:32.545" v="9" actId="2696"/>
      <pc:docMkLst>
        <pc:docMk/>
      </pc:docMkLst>
      <pc:sldChg chg="modSp mod">
        <pc:chgData name="Huber Florian" userId="e447029a-6328-4a09-9410-16b2071bbfe0" providerId="ADAL" clId="{A9A02800-9D47-234B-B2DB-187745DAC1FB}" dt="2025-02-17T17:37:25.991" v="7" actId="20577"/>
        <pc:sldMkLst>
          <pc:docMk/>
          <pc:sldMk cId="1842496940" sldId="271"/>
        </pc:sldMkLst>
        <pc:spChg chg="mod">
          <ac:chgData name="Huber Florian" userId="e447029a-6328-4a09-9410-16b2071bbfe0" providerId="ADAL" clId="{A9A02800-9D47-234B-B2DB-187745DAC1FB}" dt="2025-02-17T17:37:25.991" v="7" actId="20577"/>
          <ac:spMkLst>
            <pc:docMk/>
            <pc:sldMk cId="1842496940" sldId="271"/>
            <ac:spMk id="3" creationId="{8D27B2C5-8BA6-42DE-BDE8-0FBB326B79A9}"/>
          </ac:spMkLst>
        </pc:spChg>
      </pc:sldChg>
      <pc:sldChg chg="del">
        <pc:chgData name="Huber Florian" userId="e447029a-6328-4a09-9410-16b2071bbfe0" providerId="ADAL" clId="{A9A02800-9D47-234B-B2DB-187745DAC1FB}" dt="2025-02-17T17:38:09.919" v="8" actId="2696"/>
        <pc:sldMkLst>
          <pc:docMk/>
          <pc:sldMk cId="1519053140" sldId="308"/>
        </pc:sldMkLst>
      </pc:sldChg>
      <pc:sldChg chg="del">
        <pc:chgData name="Huber Florian" userId="e447029a-6328-4a09-9410-16b2071bbfe0" providerId="ADAL" clId="{A9A02800-9D47-234B-B2DB-187745DAC1FB}" dt="2025-02-17T17:38:32.545" v="9" actId="2696"/>
        <pc:sldMkLst>
          <pc:docMk/>
          <pc:sldMk cId="1779137294" sldId="348"/>
        </pc:sldMkLst>
      </pc:sldChg>
      <pc:sldChg chg="modSp mod">
        <pc:chgData name="Huber Florian" userId="e447029a-6328-4a09-9410-16b2071bbfe0" providerId="ADAL" clId="{A9A02800-9D47-234B-B2DB-187745DAC1FB}" dt="2025-02-17T12:45:16.524" v="0" actId="6549"/>
        <pc:sldMkLst>
          <pc:docMk/>
          <pc:sldMk cId="4092057407" sldId="350"/>
        </pc:sldMkLst>
      </pc:sldChg>
    </pc:docChg>
  </pc:docChgLst>
  <pc:docChgLst>
    <pc:chgData name="Huber Florian" userId="e447029a-6328-4a09-9410-16b2071bbfe0" providerId="ADAL" clId="{0EC24CF7-8A61-9B4E-ACB1-616D24599B94}"/>
    <pc:docChg chg="delSld modSld">
      <pc:chgData name="Huber Florian" userId="e447029a-6328-4a09-9410-16b2071bbfe0" providerId="ADAL" clId="{0EC24CF7-8A61-9B4E-ACB1-616D24599B94}" dt="2025-05-13T11:05:40.400" v="38" actId="20577"/>
      <pc:docMkLst>
        <pc:docMk/>
      </pc:docMkLst>
      <pc:sldChg chg="modSp mod">
        <pc:chgData name="Huber Florian" userId="e447029a-6328-4a09-9410-16b2071bbfe0" providerId="ADAL" clId="{0EC24CF7-8A61-9B4E-ACB1-616D24599B94}" dt="2025-05-13T08:42:55.229" v="28" actId="20577"/>
        <pc:sldMkLst>
          <pc:docMk/>
          <pc:sldMk cId="1842496940" sldId="271"/>
        </pc:sldMkLst>
        <pc:spChg chg="mod">
          <ac:chgData name="Huber Florian" userId="e447029a-6328-4a09-9410-16b2071bbfe0" providerId="ADAL" clId="{0EC24CF7-8A61-9B4E-ACB1-616D24599B94}" dt="2025-05-13T08:42:55.229" v="28" actId="20577"/>
          <ac:spMkLst>
            <pc:docMk/>
            <pc:sldMk cId="1842496940" sldId="271"/>
            <ac:spMk id="3" creationId="{8D27B2C5-8BA6-42DE-BDE8-0FBB326B79A9}"/>
          </ac:spMkLst>
        </pc:spChg>
      </pc:sldChg>
      <pc:sldChg chg="modSp mod">
        <pc:chgData name="Huber Florian" userId="e447029a-6328-4a09-9410-16b2071bbfe0" providerId="ADAL" clId="{0EC24CF7-8A61-9B4E-ACB1-616D24599B94}" dt="2025-05-13T08:43:42.152" v="30" actId="20577"/>
        <pc:sldMkLst>
          <pc:docMk/>
          <pc:sldMk cId="158673916" sldId="286"/>
        </pc:sldMkLst>
        <pc:spChg chg="mod">
          <ac:chgData name="Huber Florian" userId="e447029a-6328-4a09-9410-16b2071bbfe0" providerId="ADAL" clId="{0EC24CF7-8A61-9B4E-ACB1-616D24599B94}" dt="2025-05-13T08:43:42.152" v="30" actId="20577"/>
          <ac:spMkLst>
            <pc:docMk/>
            <pc:sldMk cId="158673916" sldId="286"/>
            <ac:spMk id="3" creationId="{8D27B2C5-8BA6-42DE-BDE8-0FBB326B79A9}"/>
          </ac:spMkLst>
        </pc:spChg>
      </pc:sldChg>
      <pc:sldChg chg="modSp mod">
        <pc:chgData name="Huber Florian" userId="e447029a-6328-4a09-9410-16b2071bbfe0" providerId="ADAL" clId="{0EC24CF7-8A61-9B4E-ACB1-616D24599B94}" dt="2025-05-13T11:05:40.400" v="38" actId="20577"/>
        <pc:sldMkLst>
          <pc:docMk/>
          <pc:sldMk cId="3219146237" sldId="349"/>
        </pc:sldMkLst>
        <pc:spChg chg="mod">
          <ac:chgData name="Huber Florian" userId="e447029a-6328-4a09-9410-16b2071bbfe0" providerId="ADAL" clId="{0EC24CF7-8A61-9B4E-ACB1-616D24599B94}" dt="2025-05-13T11:05:40.400" v="38" actId="20577"/>
          <ac:spMkLst>
            <pc:docMk/>
            <pc:sldMk cId="3219146237" sldId="349"/>
            <ac:spMk id="3" creationId="{216AF106-E851-4F47-8ED0-13DDE330F4AB}"/>
          </ac:spMkLst>
        </pc:spChg>
      </pc:sldChg>
      <pc:sldChg chg="del">
        <pc:chgData name="Huber Florian" userId="e447029a-6328-4a09-9410-16b2071bbfe0" providerId="ADAL" clId="{0EC24CF7-8A61-9B4E-ACB1-616D24599B94}" dt="2025-05-13T08:43:15.207" v="29" actId="2696"/>
        <pc:sldMkLst>
          <pc:docMk/>
          <pc:sldMk cId="4092057407" sldId="350"/>
        </pc:sldMkLst>
      </pc:sldChg>
    </pc:docChg>
  </pc:docChgLst>
  <pc:docChgLst>
    <pc:chgData name="Huber Florian" userId="e447029a-6328-4a09-9410-16b2071bbfe0" providerId="ADAL" clId="{4E9F61B7-5FED-1146-8A98-90D9BA81C67A}"/>
    <pc:docChg chg="addSld modSld">
      <pc:chgData name="Huber Florian" userId="e447029a-6328-4a09-9410-16b2071bbfe0" providerId="ADAL" clId="{4E9F61B7-5FED-1146-8A98-90D9BA81C67A}" dt="2024-05-17T08:55:44.199" v="206" actId="20577"/>
      <pc:docMkLst>
        <pc:docMk/>
      </pc:docMkLst>
      <pc:sldChg chg="add">
        <pc:chgData name="Huber Florian" userId="e447029a-6328-4a09-9410-16b2071bbfe0" providerId="ADAL" clId="{4E9F61B7-5FED-1146-8A98-90D9BA81C67A}" dt="2024-05-17T08:55:09.652" v="188"/>
        <pc:sldMkLst>
          <pc:docMk/>
          <pc:sldMk cId="1706543065" sldId="257"/>
        </pc:sldMkLst>
      </pc:sldChg>
      <pc:sldChg chg="modSp mod">
        <pc:chgData name="Huber Florian" userId="e447029a-6328-4a09-9410-16b2071bbfe0" providerId="ADAL" clId="{4E9F61B7-5FED-1146-8A98-90D9BA81C67A}" dt="2024-05-17T08:54:31.793" v="187"/>
        <pc:sldMkLst>
          <pc:docMk/>
          <pc:sldMk cId="1842496940" sldId="271"/>
        </pc:sldMkLst>
      </pc:sldChg>
      <pc:sldChg chg="modSp mod">
        <pc:chgData name="Huber Florian" userId="e447029a-6328-4a09-9410-16b2071bbfe0" providerId="ADAL" clId="{4E9F61B7-5FED-1146-8A98-90D9BA81C67A}" dt="2024-05-17T08:52:25.361" v="172" actId="20577"/>
        <pc:sldMkLst>
          <pc:docMk/>
          <pc:sldMk cId="1519053140" sldId="308"/>
        </pc:sldMkLst>
      </pc:sldChg>
      <pc:sldChg chg="modSp add mod">
        <pc:chgData name="Huber Florian" userId="e447029a-6328-4a09-9410-16b2071bbfe0" providerId="ADAL" clId="{4E9F61B7-5FED-1146-8A98-90D9BA81C67A}" dt="2024-05-17T08:55:44.199" v="206" actId="20577"/>
        <pc:sldMkLst>
          <pc:docMk/>
          <pc:sldMk cId="4092057407" sldId="350"/>
        </pc:sldMkLst>
      </pc:sldChg>
    </pc:docChg>
  </pc:docChgLst>
  <pc:docChgLst>
    <pc:chgData name="Huber Florian" userId="e447029a-6328-4a09-9410-16b2071bbfe0" providerId="ADAL" clId="{4E45A495-4D0A-E949-980E-E30DFB848E76}"/>
    <pc:docChg chg="undo custSel delSld modSld sldOrd">
      <pc:chgData name="Huber Florian" userId="e447029a-6328-4a09-9410-16b2071bbfe0" providerId="ADAL" clId="{4E45A495-4D0A-E949-980E-E30DFB848E76}" dt="2023-02-27T11:12:07.145" v="694" actId="1076"/>
      <pc:docMkLst>
        <pc:docMk/>
      </pc:docMkLst>
      <pc:sldChg chg="modSp mod">
        <pc:chgData name="Huber Florian" userId="e447029a-6328-4a09-9410-16b2071bbfe0" providerId="ADAL" clId="{4E45A495-4D0A-E949-980E-E30DFB848E76}" dt="2023-02-20T11:14:08.150" v="211" actId="20577"/>
        <pc:sldMkLst>
          <pc:docMk/>
          <pc:sldMk cId="174594119" sldId="256"/>
        </pc:sldMkLst>
      </pc:sldChg>
      <pc:sldChg chg="del">
        <pc:chgData name="Huber Florian" userId="e447029a-6328-4a09-9410-16b2071bbfe0" providerId="ADAL" clId="{4E45A495-4D0A-E949-980E-E30DFB848E76}" dt="2023-02-20T11:11:39.955" v="75" actId="2696"/>
        <pc:sldMkLst>
          <pc:docMk/>
          <pc:sldMk cId="1706543065" sldId="257"/>
        </pc:sldMkLst>
      </pc:sldChg>
      <pc:sldChg chg="modSp mod">
        <pc:chgData name="Huber Florian" userId="e447029a-6328-4a09-9410-16b2071bbfe0" providerId="ADAL" clId="{4E45A495-4D0A-E949-980E-E30DFB848E76}" dt="2023-02-20T11:15:45.958" v="249" actId="20577"/>
        <pc:sldMkLst>
          <pc:docMk/>
          <pc:sldMk cId="3720972036" sldId="258"/>
        </pc:sldMkLst>
      </pc:sldChg>
      <pc:sldChg chg="modSp mod">
        <pc:chgData name="Huber Florian" userId="e447029a-6328-4a09-9410-16b2071bbfe0" providerId="ADAL" clId="{4E45A495-4D0A-E949-980E-E30DFB848E76}" dt="2023-02-20T11:10:54.302" v="74"/>
        <pc:sldMkLst>
          <pc:docMk/>
          <pc:sldMk cId="1842496940" sldId="271"/>
        </pc:sldMkLst>
      </pc:sldChg>
      <pc:sldChg chg="modSp mod">
        <pc:chgData name="Huber Florian" userId="e447029a-6328-4a09-9410-16b2071bbfe0" providerId="ADAL" clId="{4E45A495-4D0A-E949-980E-E30DFB848E76}" dt="2023-02-20T11:20:49.408" v="283" actId="20577"/>
        <pc:sldMkLst>
          <pc:docMk/>
          <pc:sldMk cId="158673916" sldId="286"/>
        </pc:sldMkLst>
      </pc:sldChg>
      <pc:sldChg chg="modSp mod">
        <pc:chgData name="Huber Florian" userId="e447029a-6328-4a09-9410-16b2071bbfe0" providerId="ADAL" clId="{4E45A495-4D0A-E949-980E-E30DFB848E76}" dt="2023-02-20T11:23:21.731" v="379" actId="20577"/>
        <pc:sldMkLst>
          <pc:docMk/>
          <pc:sldMk cId="2670214622" sldId="290"/>
        </pc:sldMkLst>
      </pc:sldChg>
      <pc:sldChg chg="addSp delSp modSp mod ord">
        <pc:chgData name="Huber Florian" userId="e447029a-6328-4a09-9410-16b2071bbfe0" providerId="ADAL" clId="{4E45A495-4D0A-E949-980E-E30DFB848E76}" dt="2023-02-20T11:23:36.558" v="381" actId="20578"/>
        <pc:sldMkLst>
          <pc:docMk/>
          <pc:sldMk cId="1519053140" sldId="308"/>
        </pc:sldMkLst>
      </pc:sldChg>
      <pc:sldChg chg="modSp mod">
        <pc:chgData name="Huber Florian" userId="e447029a-6328-4a09-9410-16b2071bbfe0" providerId="ADAL" clId="{4E45A495-4D0A-E949-980E-E30DFB848E76}" dt="2023-02-20T11:35:24.688" v="580" actId="20577"/>
        <pc:sldMkLst>
          <pc:docMk/>
          <pc:sldMk cId="873534043" sldId="316"/>
        </pc:sldMkLst>
      </pc:sldChg>
      <pc:sldChg chg="modSp mod ord chgLayout">
        <pc:chgData name="Huber Florian" userId="e447029a-6328-4a09-9410-16b2071bbfe0" providerId="ADAL" clId="{4E45A495-4D0A-E949-980E-E30DFB848E76}" dt="2023-02-20T11:45:56.945" v="686" actId="20578"/>
        <pc:sldMkLst>
          <pc:docMk/>
          <pc:sldMk cId="1515793328" sldId="319"/>
        </pc:sldMkLst>
      </pc:sldChg>
      <pc:sldChg chg="modSp del mod ord">
        <pc:chgData name="Huber Florian" userId="e447029a-6328-4a09-9410-16b2071bbfe0" providerId="ADAL" clId="{4E45A495-4D0A-E949-980E-E30DFB848E76}" dt="2023-02-20T11:46:02.426" v="687" actId="2696"/>
        <pc:sldMkLst>
          <pc:docMk/>
          <pc:sldMk cId="2082533626" sldId="346"/>
        </pc:sldMkLst>
      </pc:sldChg>
      <pc:sldChg chg="addSp delSp modSp mod">
        <pc:chgData name="Huber Florian" userId="e447029a-6328-4a09-9410-16b2071bbfe0" providerId="ADAL" clId="{4E45A495-4D0A-E949-980E-E30DFB848E76}" dt="2023-02-27T11:12:07.145" v="694" actId="1076"/>
        <pc:sldMkLst>
          <pc:docMk/>
          <pc:sldMk cId="1725102805" sldId="347"/>
        </pc:sldMkLst>
      </pc:sldChg>
      <pc:sldChg chg="modSp mod">
        <pc:chgData name="Huber Florian" userId="e447029a-6328-4a09-9410-16b2071bbfe0" providerId="ADAL" clId="{4E45A495-4D0A-E949-980E-E30DFB848E76}" dt="2023-02-20T11:35:02.623" v="578" actId="6549"/>
        <pc:sldMkLst>
          <pc:docMk/>
          <pc:sldMk cId="1779137294" sldId="348"/>
        </pc:sldMkLst>
      </pc:sldChg>
    </pc:docChg>
  </pc:docChgLst>
  <pc:docChgLst>
    <pc:chgData name="Huber Florian" userId="e447029a-6328-4a09-9410-16b2071bbfe0" providerId="ADAL" clId="{AE9EB5C8-E12B-224A-B84C-709B2D2749EF}"/>
    <pc:docChg chg="undo custSel addSld delSld modSld">
      <pc:chgData name="Huber Florian" userId="e447029a-6328-4a09-9410-16b2071bbfe0" providerId="ADAL" clId="{AE9EB5C8-E12B-224A-B84C-709B2D2749EF}" dt="2022-05-19T09:49:18.377" v="1544" actId="255"/>
      <pc:docMkLst>
        <pc:docMk/>
      </pc:docMkLst>
      <pc:sldChg chg="modSp mod">
        <pc:chgData name="Huber Florian" userId="e447029a-6328-4a09-9410-16b2071bbfe0" providerId="ADAL" clId="{AE9EB5C8-E12B-224A-B84C-709B2D2749EF}" dt="2022-05-19T07:09:42.649" v="299" actId="20577"/>
        <pc:sldMkLst>
          <pc:docMk/>
          <pc:sldMk cId="174594119" sldId="256"/>
        </pc:sldMkLst>
      </pc:sldChg>
      <pc:sldChg chg="modSp mod">
        <pc:chgData name="Huber Florian" userId="e447029a-6328-4a09-9410-16b2071bbfe0" providerId="ADAL" clId="{AE9EB5C8-E12B-224A-B84C-709B2D2749EF}" dt="2022-05-19T07:05:42.561" v="209" actId="20577"/>
        <pc:sldMkLst>
          <pc:docMk/>
          <pc:sldMk cId="3720972036" sldId="258"/>
        </pc:sldMkLst>
      </pc:sldChg>
      <pc:sldChg chg="modSp mod">
        <pc:chgData name="Huber Florian" userId="e447029a-6328-4a09-9410-16b2071bbfe0" providerId="ADAL" clId="{AE9EB5C8-E12B-224A-B84C-709B2D2749EF}" dt="2022-05-19T09:48:13.777" v="1538" actId="20577"/>
        <pc:sldMkLst>
          <pc:docMk/>
          <pc:sldMk cId="1842496940" sldId="271"/>
        </pc:sldMkLst>
      </pc:sldChg>
      <pc:sldChg chg="modSp mod">
        <pc:chgData name="Huber Florian" userId="e447029a-6328-4a09-9410-16b2071bbfe0" providerId="ADAL" clId="{AE9EB5C8-E12B-224A-B84C-709B2D2749EF}" dt="2022-05-19T07:08:59.784" v="271" actId="20577"/>
        <pc:sldMkLst>
          <pc:docMk/>
          <pc:sldMk cId="720004085" sldId="281"/>
        </pc:sldMkLst>
      </pc:sldChg>
      <pc:sldChg chg="modSp mod">
        <pc:chgData name="Huber Florian" userId="e447029a-6328-4a09-9410-16b2071bbfe0" providerId="ADAL" clId="{AE9EB5C8-E12B-224A-B84C-709B2D2749EF}" dt="2022-05-19T09:47:46.692" v="1535" actId="20577"/>
        <pc:sldMkLst>
          <pc:docMk/>
          <pc:sldMk cId="158673916" sldId="286"/>
        </pc:sldMkLst>
      </pc:sldChg>
      <pc:sldChg chg="del">
        <pc:chgData name="Huber Florian" userId="e447029a-6328-4a09-9410-16b2071bbfe0" providerId="ADAL" clId="{AE9EB5C8-E12B-224A-B84C-709B2D2749EF}" dt="2022-05-19T09:46:05.928" v="1529" actId="2696"/>
        <pc:sldMkLst>
          <pc:docMk/>
          <pc:sldMk cId="821112549" sldId="289"/>
        </pc:sldMkLst>
      </pc:sldChg>
      <pc:sldChg chg="addSp delSp modSp mod">
        <pc:chgData name="Huber Florian" userId="e447029a-6328-4a09-9410-16b2071bbfe0" providerId="ADAL" clId="{AE9EB5C8-E12B-224A-B84C-709B2D2749EF}" dt="2022-05-19T07:02:46.655" v="206" actId="20577"/>
        <pc:sldMkLst>
          <pc:docMk/>
          <pc:sldMk cId="1519053140" sldId="308"/>
        </pc:sldMkLst>
      </pc:sldChg>
      <pc:sldChg chg="del">
        <pc:chgData name="Huber Florian" userId="e447029a-6328-4a09-9410-16b2071bbfe0" providerId="ADAL" clId="{AE9EB5C8-E12B-224A-B84C-709B2D2749EF}" dt="2022-05-19T09:46:03.011" v="1526" actId="2696"/>
        <pc:sldMkLst>
          <pc:docMk/>
          <pc:sldMk cId="1547854305" sldId="318"/>
        </pc:sldMkLst>
      </pc:sldChg>
      <pc:sldChg chg="modSp mod">
        <pc:chgData name="Huber Florian" userId="e447029a-6328-4a09-9410-16b2071bbfe0" providerId="ADAL" clId="{AE9EB5C8-E12B-224A-B84C-709B2D2749EF}" dt="2022-05-19T09:49:18.377" v="1544" actId="255"/>
        <pc:sldMkLst>
          <pc:docMk/>
          <pc:sldMk cId="1515793328" sldId="319"/>
        </pc:sldMkLst>
      </pc:sldChg>
      <pc:sldChg chg="del">
        <pc:chgData name="Huber Florian" userId="e447029a-6328-4a09-9410-16b2071bbfe0" providerId="ADAL" clId="{AE9EB5C8-E12B-224A-B84C-709B2D2749EF}" dt="2022-05-19T09:46:05.473" v="1528" actId="2696"/>
        <pc:sldMkLst>
          <pc:docMk/>
          <pc:sldMk cId="812644418" sldId="323"/>
        </pc:sldMkLst>
      </pc:sldChg>
      <pc:sldChg chg="del">
        <pc:chgData name="Huber Florian" userId="e447029a-6328-4a09-9410-16b2071bbfe0" providerId="ADAL" clId="{AE9EB5C8-E12B-224A-B84C-709B2D2749EF}" dt="2022-05-19T09:46:09.810" v="1533" actId="2696"/>
        <pc:sldMkLst>
          <pc:docMk/>
          <pc:sldMk cId="3925027670" sldId="335"/>
        </pc:sldMkLst>
      </pc:sldChg>
      <pc:sldChg chg="del">
        <pc:chgData name="Huber Florian" userId="e447029a-6328-4a09-9410-16b2071bbfe0" providerId="ADAL" clId="{AE9EB5C8-E12B-224A-B84C-709B2D2749EF}" dt="2022-05-19T09:46:10.697" v="1534" actId="2696"/>
        <pc:sldMkLst>
          <pc:docMk/>
          <pc:sldMk cId="976470028" sldId="338"/>
        </pc:sldMkLst>
      </pc:sldChg>
      <pc:sldChg chg="del">
        <pc:chgData name="Huber Florian" userId="e447029a-6328-4a09-9410-16b2071bbfe0" providerId="ADAL" clId="{AE9EB5C8-E12B-224A-B84C-709B2D2749EF}" dt="2022-05-19T09:46:04.707" v="1527" actId="2696"/>
        <pc:sldMkLst>
          <pc:docMk/>
          <pc:sldMk cId="3647007042" sldId="339"/>
        </pc:sldMkLst>
      </pc:sldChg>
      <pc:sldChg chg="del">
        <pc:chgData name="Huber Florian" userId="e447029a-6328-4a09-9410-16b2071bbfe0" providerId="ADAL" clId="{AE9EB5C8-E12B-224A-B84C-709B2D2749EF}" dt="2022-05-19T09:46:07.202" v="1531" actId="2696"/>
        <pc:sldMkLst>
          <pc:docMk/>
          <pc:sldMk cId="3298444819" sldId="340"/>
        </pc:sldMkLst>
      </pc:sldChg>
      <pc:sldChg chg="del">
        <pc:chgData name="Huber Florian" userId="e447029a-6328-4a09-9410-16b2071bbfe0" providerId="ADAL" clId="{AE9EB5C8-E12B-224A-B84C-709B2D2749EF}" dt="2022-05-19T09:46:06.516" v="1530" actId="2696"/>
        <pc:sldMkLst>
          <pc:docMk/>
          <pc:sldMk cId="943252571" sldId="344"/>
        </pc:sldMkLst>
      </pc:sldChg>
      <pc:sldChg chg="del">
        <pc:chgData name="Huber Florian" userId="e447029a-6328-4a09-9410-16b2071bbfe0" providerId="ADAL" clId="{AE9EB5C8-E12B-224A-B84C-709B2D2749EF}" dt="2022-05-19T09:46:08.934" v="1532" actId="2696"/>
        <pc:sldMkLst>
          <pc:docMk/>
          <pc:sldMk cId="2804573303" sldId="345"/>
        </pc:sldMkLst>
      </pc:sldChg>
      <pc:sldChg chg="modSp mod modClrScheme chgLayout">
        <pc:chgData name="Huber Florian" userId="e447029a-6328-4a09-9410-16b2071bbfe0" providerId="ADAL" clId="{AE9EB5C8-E12B-224A-B84C-709B2D2749EF}" dt="2022-05-19T09:30:20.310" v="1081" actId="20577"/>
        <pc:sldMkLst>
          <pc:docMk/>
          <pc:sldMk cId="2082533626" sldId="346"/>
        </pc:sldMkLst>
      </pc:sldChg>
      <pc:sldChg chg="modSp mod">
        <pc:chgData name="Huber Florian" userId="e447029a-6328-4a09-9410-16b2071bbfe0" providerId="ADAL" clId="{AE9EB5C8-E12B-224A-B84C-709B2D2749EF}" dt="2022-05-19T09:17:13.820" v="861" actId="12788"/>
        <pc:sldMkLst>
          <pc:docMk/>
          <pc:sldMk cId="1725102805" sldId="347"/>
        </pc:sldMkLst>
      </pc:sldChg>
      <pc:sldChg chg="modSp add mod">
        <pc:chgData name="Huber Florian" userId="e447029a-6328-4a09-9410-16b2071bbfe0" providerId="ADAL" clId="{AE9EB5C8-E12B-224A-B84C-709B2D2749EF}" dt="2022-05-19T09:45:21.999" v="1525" actId="20577"/>
        <pc:sldMkLst>
          <pc:docMk/>
          <pc:sldMk cId="1779137294" sldId="348"/>
        </pc:sldMkLst>
      </pc:sldChg>
    </pc:docChg>
  </pc:docChgLst>
  <pc:docChgLst>
    <pc:chgData name="Huber Florian" userId="e447029a-6328-4a09-9410-16b2071bbfe0" providerId="ADAL" clId="{0C7329A3-9FEF-7C42-A874-5BE0266B06A6}"/>
    <pc:docChg chg="undo custSel addSld delSld modSld">
      <pc:chgData name="Huber Florian" userId="e447029a-6328-4a09-9410-16b2071bbfe0" providerId="ADAL" clId="{0C7329A3-9FEF-7C42-A874-5BE0266B06A6}" dt="2022-05-15T20:50:54.226" v="20" actId="20577"/>
      <pc:docMkLst>
        <pc:docMk/>
      </pc:docMkLst>
      <pc:sldChg chg="add del">
        <pc:chgData name="Huber Florian" userId="e447029a-6328-4a09-9410-16b2071bbfe0" providerId="ADAL" clId="{0C7329A3-9FEF-7C42-A874-5BE0266B06A6}" dt="2022-05-15T20:50:53.486" v="18" actId="2696"/>
        <pc:sldMkLst>
          <pc:docMk/>
          <pc:sldMk cId="1706543065" sldId="257"/>
        </pc:sldMkLst>
      </pc:sldChg>
      <pc:sldChg chg="add del">
        <pc:chgData name="Huber Florian" userId="e447029a-6328-4a09-9410-16b2071bbfe0" providerId="ADAL" clId="{0C7329A3-9FEF-7C42-A874-5BE0266B06A6}" dt="2022-05-15T20:50:52.965" v="17" actId="2696"/>
        <pc:sldMkLst>
          <pc:docMk/>
          <pc:sldMk cId="3720972036" sldId="258"/>
        </pc:sldMkLst>
      </pc:sldChg>
      <pc:sldChg chg="modSp mod">
        <pc:chgData name="Huber Florian" userId="e447029a-6328-4a09-9410-16b2071bbfe0" providerId="ADAL" clId="{0C7329A3-9FEF-7C42-A874-5BE0266B06A6}" dt="2022-05-15T20:50:54.226" v="20" actId="20577"/>
        <pc:sldMkLst>
          <pc:docMk/>
          <pc:sldMk cId="184249694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F1A53-9AAF-8D4E-AF0F-C355161D342E}" type="datetimeFigureOut">
              <a:rPr lang="de-CH" smtClean="0"/>
              <a:t>13.05.25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0FDE7-095C-064C-A355-3C9E4903AB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4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25200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40000"/>
            <a:ext cx="8640000" cy="252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Einführung und Grundlagen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8717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F4616C-3308-D843-87F6-511AAEF2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EA055AC-8138-214E-AEDC-5FB6DF22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4B77CF2-C734-C748-8B93-F8422B4E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5299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AB94E48-4F0D-CB49-B78C-3B3312C6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8BA0C4-9931-0749-BEF4-47E2A9C6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8750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1440000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520000"/>
            <a:ext cx="8640000" cy="3240000"/>
          </a:xfrm>
        </p:spPr>
        <p:txBody>
          <a:bodyPr/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Einführung und Grundlagen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494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4C55DE-DA9C-404E-BE72-885DE370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F502C8-48B6-3143-8EE7-0F5D0148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E8CFEBD-B55B-1C4B-8541-60C56CEEF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Einführung und Grundlagen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44C9403-274B-BD49-B31C-B4BDBAB1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1092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4D56ED-3E3D-0940-BB63-EEDB17319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412E1A5-F655-0C4F-8386-ACE0E33F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A21CB33-43DF-F34D-A862-7414BF5C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15216A-7757-CD4C-B5CF-BF33CEA88F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20000" y="720000"/>
            <a:ext cx="648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815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315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40000" y="720000"/>
            <a:ext cx="486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38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914525" indent="-268288">
              <a:tabLst/>
              <a:defRPr/>
            </a:lvl4pPr>
            <a:lvl5pPr marL="2401888" indent="-261938">
              <a:tabLst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421D83-4FC6-5A4E-A51E-7A68070D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FE4258C-84DB-C742-89D7-30541676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4771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2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6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1FB85AD-C29D-DE4F-9104-39D346350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7D02E95-F539-7545-A139-B30B9E57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0944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mit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0AA28BE-7D74-3441-9ACF-889FE8483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691B83D-03DD-3D40-8D0C-E4DA5D3CE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27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endParaRPr lang="de-DE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AABAF6-8E7B-1A4D-AD01-BACEF2616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Einführung und Grundlagen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3C18D10-5D22-8C47-9FC9-E13BA086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3CA4B0-3A77-8B40-B6D4-757613BB01D5}"/>
              </a:ext>
            </a:extLst>
          </p:cNvPr>
          <p:cNvSpPr/>
          <p:nvPr userDrawn="1"/>
        </p:nvSpPr>
        <p:spPr>
          <a:xfrm>
            <a:off x="720000" y="5939999"/>
            <a:ext cx="5040000" cy="18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CH" sz="900" b="1">
                <a:solidFill>
                  <a:schemeClr val="tx1"/>
                </a:solidFill>
              </a:rPr>
              <a:t>Technische Berufsschule Zürich TBZ</a:t>
            </a:r>
          </a:p>
        </p:txBody>
      </p:sp>
    </p:spTree>
    <p:extLst>
      <p:ext uri="{BB962C8B-B14F-4D97-AF65-F5344CB8AC3E}">
        <p14:creationId xmlns:p14="http://schemas.microsoft.com/office/powerpoint/2010/main" val="30820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8" r:id="rId3"/>
    <p:sldLayoutId id="2147483669" r:id="rId4"/>
    <p:sldLayoutId id="2147483673" r:id="rId5"/>
    <p:sldLayoutId id="2147483672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0838" algn="l" defTabSz="864017" rtl="0" eaLnBrk="1" latinLnBrk="0" hangingPunct="1">
        <a:lnSpc>
          <a:spcPct val="100000"/>
        </a:lnSpc>
        <a:spcBef>
          <a:spcPts val="945"/>
        </a:spcBef>
        <a:buFont typeface="Arial" panose="020B0604020202020204" pitchFamily="34" charset="0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indent="-35718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35083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92175" indent="-219075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7200" dirty="0">
                <a:ea typeface="+mj-lt"/>
                <a:cs typeface="+mj-lt"/>
              </a:rPr>
              <a:t>Modul 293</a:t>
            </a:r>
            <a:endParaRPr lang="de-CH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845F1-C6BC-0F46-9BDC-4B81905C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Webauftritt erstellen und veröffentlichen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 dirty="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59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E5236C8-AC88-5748-B8B8-8BBB71EA0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999" y="2473568"/>
            <a:ext cx="3734769" cy="3286431"/>
          </a:xfrm>
        </p:spPr>
        <p:txBody>
          <a:bodyPr/>
          <a:lstStyle/>
          <a:p>
            <a:r>
              <a:rPr lang="de-CH" dirty="0"/>
              <a:t>«Erstellen Sie eine Webseite für ein Kochrezept nach Ihrer Wahl.»</a:t>
            </a:r>
          </a:p>
          <a:p>
            <a:endParaRPr lang="de-CH" dirty="0"/>
          </a:p>
          <a:p>
            <a:r>
              <a:rPr lang="de-CH" b="1" dirty="0"/>
              <a:t>Abgabe auf Teams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C27E51-C34C-2D41-A05E-2B46F0D7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9"/>
            <a:ext cx="3240000" cy="792277"/>
          </a:xfrm>
        </p:spPr>
        <p:txBody>
          <a:bodyPr tIns="90000" bIns="90000" anchor="t"/>
          <a:lstStyle/>
          <a:p>
            <a:r>
              <a:rPr lang="de-CH" dirty="0"/>
              <a:t>Auftrag 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887B01-6202-1144-A716-1120B8D3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13A30-7C7F-D64F-8A6F-4707DC5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10</a:t>
            </a:fld>
            <a:endParaRPr lang="de-CH" sz="80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9A5BFE-4874-B34B-8A2A-82D1EB42D68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16062" y="720000"/>
            <a:ext cx="5383938" cy="5040000"/>
          </a:xfrm>
        </p:spPr>
        <p:txBody>
          <a:bodyPr tIns="90000" bIns="90000"/>
          <a:lstStyle/>
          <a:p>
            <a:pPr marL="4762" indent="0">
              <a:buNone/>
            </a:pPr>
            <a:r>
              <a:rPr lang="de-CH" b="1" dirty="0"/>
              <a:t>Einfache Webseite erstellen</a:t>
            </a:r>
          </a:p>
          <a:p>
            <a:pPr marL="4762" indent="0">
              <a:buNone/>
            </a:pPr>
            <a:endParaRPr lang="de-CH" sz="2400" dirty="0"/>
          </a:p>
          <a:p>
            <a:r>
              <a:rPr lang="de-CH" sz="2400" dirty="0"/>
              <a:t>Lerninhalte lesen</a:t>
            </a:r>
          </a:p>
          <a:p>
            <a:r>
              <a:rPr lang="de-CH" sz="2400" dirty="0"/>
              <a:t>Beispiele ausprobieren</a:t>
            </a:r>
          </a:p>
          <a:p>
            <a:r>
              <a:rPr lang="de-CH" sz="2400" dirty="0"/>
              <a:t>Im Tandem austauschen</a:t>
            </a:r>
          </a:p>
          <a:p>
            <a:r>
              <a:rPr lang="de-CH" sz="2400" dirty="0"/>
              <a:t>Auftrag erarbeiten</a:t>
            </a:r>
          </a:p>
          <a:p>
            <a:r>
              <a:rPr lang="de-CH" sz="2400" dirty="0"/>
              <a:t>Quiz Level 1</a:t>
            </a:r>
          </a:p>
        </p:txBody>
      </p:sp>
    </p:spTree>
    <p:extLst>
      <p:ext uri="{BB962C8B-B14F-4D97-AF65-F5344CB8AC3E}">
        <p14:creationId xmlns:p14="http://schemas.microsoft.com/office/powerpoint/2010/main" val="151579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Abschluss und Rückblick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Was nehmen Sie mit?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87353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F05C-90F4-426E-AD2D-5195EAAA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>
                <a:cs typeface="Calibri"/>
              </a:rPr>
              <a:t>Agenda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CFEBE-AECE-4B30-A971-AB3B0C21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B903-3F58-4221-A967-E3BB726F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2</a:t>
            </a:fld>
            <a:endParaRPr lang="de-CH" sz="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7B2C5-8BA6-42DE-BDE8-0FBB326B79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445" lvl="0" indent="0">
              <a:buNone/>
            </a:pPr>
            <a:r>
              <a:rPr lang="de-DE" b="1" dirty="0">
                <a:latin typeface="+mj-lt"/>
              </a:rPr>
              <a:t>Tag 1</a:t>
            </a:r>
            <a:endParaRPr lang="de-DE" dirty="0"/>
          </a:p>
          <a:p>
            <a:pPr lvl="0" indent="-350520"/>
            <a:endParaRPr lang="de-DE" sz="2400" dirty="0"/>
          </a:p>
          <a:p>
            <a:pPr lvl="0" indent="-350520"/>
            <a:r>
              <a:rPr lang="de-DE" sz="2400" dirty="0" err="1"/>
              <a:t>Begrüssung</a:t>
            </a:r>
            <a:endParaRPr lang="de-DE" sz="2400" dirty="0">
              <a:cs typeface="Calibri" panose="020F0502020204030204"/>
            </a:endParaRPr>
          </a:p>
          <a:p>
            <a:pPr lvl="0" indent="-350520">
              <a:spcBef>
                <a:spcPts val="944"/>
              </a:spcBef>
            </a:pPr>
            <a:r>
              <a:rPr lang="de-DE" sz="2400" dirty="0"/>
              <a:t>Unsere Lernumgebung</a:t>
            </a:r>
          </a:p>
          <a:p>
            <a:pPr lvl="0"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Modulübersicht</a:t>
            </a:r>
          </a:p>
          <a:p>
            <a:pPr lvl="0"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Auftrag 1</a:t>
            </a:r>
          </a:p>
          <a:p>
            <a:pPr lvl="0" indent="-350520"/>
            <a:r>
              <a:rPr lang="de-CH" sz="2400" dirty="0"/>
              <a:t>Abschluss und Rückblick</a:t>
            </a:r>
            <a:endParaRPr lang="de-CH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249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0D433-FB80-FD49-A60D-2E0666804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Florian Huber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AF106-E851-4F47-8ED0-13DDE330F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571500" algn="l">
              <a:lnSpc>
                <a:spcPct val="100000"/>
              </a:lnSpc>
              <a:buChar char="•"/>
            </a:pPr>
            <a:r>
              <a:rPr lang="de-CH">
                <a:cs typeface="Calibri"/>
              </a:rPr>
              <a:t>Seit 2020 als Lehrperson an der TBZ</a:t>
            </a:r>
          </a:p>
          <a:p>
            <a:pPr marL="571500" indent="-571500" algn="l">
              <a:lnSpc>
                <a:spcPct val="100000"/>
              </a:lnSpc>
              <a:buChar char="•"/>
            </a:pPr>
            <a:r>
              <a:rPr lang="de-CH">
                <a:cs typeface="Calibri"/>
              </a:rPr>
              <a:t>Selbständig als Interaction Designer für Web, AR und VR</a:t>
            </a:r>
          </a:p>
          <a:p>
            <a:pPr marL="571500" indent="-571500" algn="l">
              <a:lnSpc>
                <a:spcPct val="100000"/>
              </a:lnSpc>
              <a:buChar char="•"/>
            </a:pPr>
            <a:r>
              <a:rPr lang="de-CH">
                <a:cs typeface="Calibri"/>
              </a:rPr>
              <a:t>Verschiedene Kunden wie z.B. Sunrise, Migros oder Yousty</a:t>
            </a:r>
          </a:p>
          <a:p>
            <a:pPr marL="571500" indent="-571500" algn="l">
              <a:lnSpc>
                <a:spcPct val="100000"/>
              </a:lnSpc>
              <a:buChar char="•"/>
            </a:pPr>
            <a:endParaRPr lang="de-CH">
              <a:ea typeface="+mn-lt"/>
              <a:cs typeface="+mn-lt"/>
            </a:endParaRPr>
          </a:p>
          <a:p>
            <a:pPr marL="571500" indent="-571500" algn="l">
              <a:lnSpc>
                <a:spcPct val="100000"/>
              </a:lnSpc>
              <a:buChar char="•"/>
            </a:pPr>
            <a:r>
              <a:rPr lang="de-CH">
                <a:ea typeface="+mn-lt"/>
                <a:cs typeface="+mn-lt"/>
              </a:rPr>
              <a:t>florian.huber@tbz.ch</a:t>
            </a:r>
            <a:endParaRPr lang="de-CH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FFFBF9-AD2D-E84F-AD84-B9FBF714D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Grundlagen und Projektidee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983B26-17A1-624F-93C4-E1E0A9B4C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3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0654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922E9-4733-C94B-8FA7-316E53DAD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cs typeface="Calibri Light"/>
              </a:rPr>
              <a:t>Kenntnisse HTML &amp; CSS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7CF872-E647-C549-81D0-AB25E67B9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71500" indent="-571500" algn="l">
              <a:buChar char="•"/>
            </a:pPr>
            <a:r>
              <a:rPr lang="de-CH" dirty="0">
                <a:cs typeface="Calibri"/>
              </a:rPr>
              <a:t>Was sind Ihre Kenntnisse in HTML?</a:t>
            </a:r>
          </a:p>
          <a:p>
            <a:pPr marL="571500" indent="-571500"/>
            <a:r>
              <a:rPr lang="de-CH" dirty="0">
                <a:cs typeface="Calibri"/>
              </a:rPr>
              <a:t>Was sind Ihre Kenntnisse in CSS?</a:t>
            </a:r>
          </a:p>
          <a:p>
            <a:pPr marL="571500" indent="-571500"/>
            <a:r>
              <a:rPr lang="de-CH" dirty="0">
                <a:cs typeface="Calibri"/>
              </a:rPr>
              <a:t>Was sind Ihre Kenntnisse in JavaScript?</a:t>
            </a:r>
          </a:p>
          <a:p>
            <a:pPr marL="571500" indent="-571500" algn="l">
              <a:buChar char="•"/>
            </a:pPr>
            <a:endParaRPr lang="de-CH" dirty="0">
              <a:cs typeface="Calibri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5391A9-8131-A742-8381-ED260A090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0BA9B0-4DDE-3644-8BFE-F235CFEAC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4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72097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F05C-90F4-426E-AD2D-5195EAAA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de-DE">
                <a:cs typeface="Calibri"/>
              </a:rPr>
              <a:t>Bevor wir</a:t>
            </a:r>
            <a:br>
              <a:rPr lang="de-DE">
                <a:cs typeface="Calibri"/>
              </a:rPr>
            </a:br>
            <a:r>
              <a:rPr lang="de-DE">
                <a:cs typeface="Calibri"/>
              </a:rPr>
              <a:t>loslegen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CFEBE-AECE-4B30-A971-AB3B0C21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B903-3F58-4221-A967-E3BB726F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5</a:t>
            </a:fld>
            <a:endParaRPr lang="de-CH" sz="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7B2C5-8BA6-42DE-BDE8-0FBB326B79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de-DE" b="1" dirty="0">
                <a:latin typeface="+mj-lt"/>
              </a:rPr>
              <a:t>Unsere Lernumgebung</a:t>
            </a:r>
          </a:p>
          <a:p>
            <a:pPr lvl="0"/>
            <a:endParaRPr lang="de-DE" sz="2400" dirty="0"/>
          </a:p>
          <a:p>
            <a:pPr lvl="0"/>
            <a:r>
              <a:rPr lang="de-DE" sz="2400" dirty="0"/>
              <a:t>MS Teams</a:t>
            </a:r>
          </a:p>
          <a:p>
            <a:pPr lvl="0"/>
            <a:r>
              <a:rPr lang="de-DE" sz="2400" dirty="0"/>
              <a:t>Abgabe von Aufgaben</a:t>
            </a:r>
          </a:p>
          <a:p>
            <a:pPr lvl="0"/>
            <a:r>
              <a:rPr lang="de-DE" sz="2400" dirty="0"/>
              <a:t>Agenda und Termine</a:t>
            </a:r>
          </a:p>
          <a:p>
            <a:pPr lvl="0"/>
            <a:r>
              <a:rPr lang="de-DE" sz="2400" dirty="0"/>
              <a:t>Vier kleine Regeln</a:t>
            </a:r>
          </a:p>
        </p:txBody>
      </p:sp>
    </p:spTree>
    <p:extLst>
      <p:ext uri="{BB962C8B-B14F-4D97-AF65-F5344CB8AC3E}">
        <p14:creationId xmlns:p14="http://schemas.microsoft.com/office/powerpoint/2010/main" val="15867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0D433-FB80-FD49-A60D-2E0666804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4 kleine Regeln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AF106-E851-4F47-8ED0-13DDE330F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40010" indent="-540010" algn="l">
              <a:lnSpc>
                <a:spcPct val="100000"/>
              </a:lnSpc>
              <a:buChar char="•"/>
            </a:pPr>
            <a:r>
              <a:rPr lang="de-CH" dirty="0"/>
              <a:t>Fokussiertes Arbeiten</a:t>
            </a:r>
            <a:endParaRPr lang="en-US" dirty="0">
              <a:cs typeface="Calibri"/>
            </a:endParaRPr>
          </a:p>
          <a:p>
            <a:pPr marL="540010" indent="-540010" algn="l">
              <a:lnSpc>
                <a:spcPct val="100000"/>
              </a:lnSpc>
              <a:buChar char="•"/>
            </a:pPr>
            <a:r>
              <a:rPr lang="de-DE" dirty="0">
                <a:cs typeface="Calibri"/>
              </a:rPr>
              <a:t>Aktive Zusammenarbeit</a:t>
            </a:r>
          </a:p>
          <a:p>
            <a:pPr marL="540010" indent="-540010" algn="l">
              <a:lnSpc>
                <a:spcPct val="100000"/>
              </a:lnSpc>
              <a:buChar char="•"/>
            </a:pPr>
            <a:r>
              <a:rPr lang="de-DE" dirty="0">
                <a:cs typeface="Calibri"/>
              </a:rPr>
              <a:t>Kein Essen im Klassenzimmer</a:t>
            </a:r>
          </a:p>
          <a:p>
            <a:pPr marL="540010" indent="-540010" algn="l">
              <a:lnSpc>
                <a:spcPct val="100000"/>
              </a:lnSpc>
              <a:buChar char="•"/>
            </a:pPr>
            <a:r>
              <a:rPr lang="de-DE" dirty="0">
                <a:cs typeface="Calibri"/>
              </a:rPr>
              <a:t>Getränke mit Verschluss erlaubt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FFFBF9-AD2D-E84F-AD84-B9FBF714D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983B26-17A1-624F-93C4-E1E0A9B4C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6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72000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0D433-FB80-FD49-A60D-2E0666804C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Pausenregelung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AF106-E851-4F47-8ED0-13DDE330F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40010" indent="-540010"/>
            <a:r>
              <a:rPr lang="de-CH" b="1" dirty="0">
                <a:cs typeface="Calibri"/>
              </a:rPr>
              <a:t>Variante 1</a:t>
            </a:r>
            <a:br>
              <a:rPr lang="de-CH" dirty="0">
                <a:cs typeface="Calibri"/>
              </a:rPr>
            </a:br>
            <a:r>
              <a:rPr lang="de-CH" dirty="0">
                <a:cs typeface="Calibri"/>
              </a:rPr>
              <a:t>Fixe Pausen alle gemeinsam</a:t>
            </a:r>
            <a:endParaRPr lang="de-CH" b="1" dirty="0"/>
          </a:p>
          <a:p>
            <a:pPr marL="540010" indent="-540010" algn="l">
              <a:lnSpc>
                <a:spcPct val="100000"/>
              </a:lnSpc>
              <a:buChar char="•"/>
            </a:pPr>
            <a:r>
              <a:rPr lang="de-CH" b="1" dirty="0"/>
              <a:t>Variante 2</a:t>
            </a:r>
            <a:br>
              <a:rPr lang="de-CH" dirty="0"/>
            </a:br>
            <a:r>
              <a:rPr lang="de-CH" dirty="0"/>
              <a:t>Freie Pausen ausserhalb des Klassenzimmers</a:t>
            </a:r>
            <a:br>
              <a:rPr lang="de-CH" dirty="0">
                <a:cs typeface="Calibri"/>
              </a:rPr>
            </a:br>
            <a:r>
              <a:rPr lang="de-CH" dirty="0">
                <a:cs typeface="Calibri"/>
              </a:rPr>
              <a:t>(Pausenzeit Total 30 Minuten)</a:t>
            </a:r>
          </a:p>
          <a:p>
            <a:pPr marL="540010" indent="-540010" algn="l">
              <a:lnSpc>
                <a:spcPct val="100000"/>
              </a:lnSpc>
              <a:buChar char="•"/>
            </a:pPr>
            <a:r>
              <a:rPr lang="de-CH" b="1" dirty="0">
                <a:cs typeface="Calibri"/>
              </a:rPr>
              <a:t>Schluss</a:t>
            </a:r>
            <a:r>
              <a:rPr lang="de-CH" dirty="0">
                <a:cs typeface="Calibri"/>
              </a:rPr>
              <a:t> 16:30 Uhr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FFFBF9-AD2D-E84F-AD84-B9FBF714D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983B26-17A1-624F-93C4-E1E0A9B4C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7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21914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Themen, Vorgehen und Zeitplanung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8</a:t>
            </a:fld>
            <a:endParaRPr lang="de-CH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Modulübersicht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021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C0BF46D-4FAC-8A1B-6C07-59559511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Einführung und Grundlagen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DDB3A7-17B6-4121-3A8B-1DEDA8CF9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9</a:t>
            </a:fld>
            <a:endParaRPr lang="de-CH" sz="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7A78CCF-309C-9846-3F5A-53D980ADAC75}"/>
              </a:ext>
            </a:extLst>
          </p:cNvPr>
          <p:cNvSpPr/>
          <p:nvPr/>
        </p:nvSpPr>
        <p:spPr>
          <a:xfrm>
            <a:off x="0" y="5497023"/>
            <a:ext cx="11520488" cy="9831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89F34F-856B-CC4E-F5F0-99D4AF6CC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85" y="1492"/>
            <a:ext cx="9164029" cy="64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028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7BC96C6-CBB1-6148-891C-75C38C54970E}" vid="{1AC072E3-5149-1E4F-B0ED-054232FF25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44EF00F2696343A116F8048526173E" ma:contentTypeVersion="3" ma:contentTypeDescription="Ein neues Dokument erstellen." ma:contentTypeScope="" ma:versionID="0e18d84d542de8fcfdc8f57c0c7f17d9">
  <xsd:schema xmlns:xsd="http://www.w3.org/2001/XMLSchema" xmlns:xs="http://www.w3.org/2001/XMLSchema" xmlns:p="http://schemas.microsoft.com/office/2006/metadata/properties" xmlns:ns2="0dca8d6f-944b-40d4-94b1-8efcf2d6a92f" targetNamespace="http://schemas.microsoft.com/office/2006/metadata/properties" ma:root="true" ma:fieldsID="92824b982b3913d58f8c9166ebe2ccf2" ns2:_="">
    <xsd:import namespace="0dca8d6f-944b-40d4-94b1-8efcf2d6a9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ca8d6f-944b-40d4-94b1-8efcf2d6a9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55B158-9529-43AC-B421-0D8A731BBA94}"/>
</file>

<file path=customXml/itemProps2.xml><?xml version="1.0" encoding="utf-8"?>
<ds:datastoreItem xmlns:ds="http://schemas.openxmlformats.org/officeDocument/2006/customXml" ds:itemID="{99008E64-571F-4404-B285-388C63FE7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74C08-39CE-405E-97CF-7ADEEEB09B68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306</Words>
  <Application>Microsoft Macintosh PowerPoint</Application>
  <PresentationFormat>Benutzerdefiniert</PresentationFormat>
  <Paragraphs>73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Larissa</vt:lpstr>
      <vt:lpstr>Modul 293</vt:lpstr>
      <vt:lpstr>Agenda</vt:lpstr>
      <vt:lpstr>Florian Huber</vt:lpstr>
      <vt:lpstr>Kenntnisse HTML &amp; CSS</vt:lpstr>
      <vt:lpstr>Bevor wir loslegen</vt:lpstr>
      <vt:lpstr>4 kleine Regeln</vt:lpstr>
      <vt:lpstr>Pausenregelung</vt:lpstr>
      <vt:lpstr>Modulübersicht</vt:lpstr>
      <vt:lpstr>PowerPoint-Präsentation</vt:lpstr>
      <vt:lpstr>Auftrag 1</vt:lpstr>
      <vt:lpstr>Abschluss und Rückblick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M133</dc:title>
  <dc:creator>Huber Florian</dc:creator>
  <cp:lastModifiedBy>Huber Florian</cp:lastModifiedBy>
  <cp:revision>14</cp:revision>
  <cp:lastPrinted>2021-08-23T06:39:38Z</cp:lastPrinted>
  <dcterms:created xsi:type="dcterms:W3CDTF">2021-08-18T07:37:54Z</dcterms:created>
  <dcterms:modified xsi:type="dcterms:W3CDTF">2025-05-13T11:05:43Z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0x010100FC44EF00F2696343A116F8048526173E</vt:lpwstr>
  </property>
</Properties>
</file>