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71" r:id="rId6"/>
    <p:sldId id="290" r:id="rId7"/>
    <p:sldId id="354" r:id="rId8"/>
    <p:sldId id="362" r:id="rId9"/>
    <p:sldId id="364" r:id="rId10"/>
    <p:sldId id="365" r:id="rId11"/>
    <p:sldId id="369" r:id="rId12"/>
    <p:sldId id="370" r:id="rId13"/>
    <p:sldId id="372" r:id="rId14"/>
    <p:sldId id="371" r:id="rId15"/>
    <p:sldId id="367" r:id="rId16"/>
    <p:sldId id="368" r:id="rId17"/>
    <p:sldId id="373" r:id="rId18"/>
    <p:sldId id="360" r:id="rId19"/>
    <p:sldId id="361" r:id="rId20"/>
  </p:sldIdLst>
  <p:sldSz cx="11520488" cy="64801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userDrawn="1">
          <p15:clr>
            <a:srgbClr val="A4A3A4"/>
          </p15:clr>
        </p15:guide>
        <p15:guide id="2" pos="362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48F916-EA6D-3E42-9FC1-88891E249E7A}" v="4" dt="2025-03-04T09:24:59.10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4"/>
    <p:restoredTop sz="94737"/>
  </p:normalViewPr>
  <p:slideViewPr>
    <p:cSldViewPr snapToGrid="0">
      <p:cViewPr varScale="1">
        <p:scale>
          <a:sx n="122" d="100"/>
          <a:sy n="122" d="100"/>
        </p:scale>
        <p:origin x="904" y="488"/>
      </p:cViewPr>
      <p:guideLst>
        <p:guide orient="horz" pos="2041"/>
        <p:guide pos="362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ber Florian" userId="e447029a-6328-4a09-9410-16b2071bbfe0" providerId="ADAL" clId="{9A5F7672-6E9C-7547-B4CA-A029CD29F67B}"/>
    <pc:docChg chg="modSld">
      <pc:chgData name="Huber Florian" userId="e447029a-6328-4a09-9410-16b2071bbfe0" providerId="ADAL" clId="{9A5F7672-6E9C-7547-B4CA-A029CD29F67B}" dt="2024-05-31T09:32:20.771" v="49" actId="20577"/>
      <pc:docMkLst>
        <pc:docMk/>
      </pc:docMkLst>
      <pc:sldChg chg="modSp mod">
        <pc:chgData name="Huber Florian" userId="e447029a-6328-4a09-9410-16b2071bbfe0" providerId="ADAL" clId="{9A5F7672-6E9C-7547-B4CA-A029CD29F67B}" dt="2024-05-31T09:32:20.771" v="49" actId="20577"/>
        <pc:sldMkLst>
          <pc:docMk/>
          <pc:sldMk cId="4086912521" sldId="373"/>
        </pc:sldMkLst>
      </pc:sldChg>
    </pc:docChg>
  </pc:docChgLst>
  <pc:docChgLst>
    <pc:chgData name="Huber Florian" userId="e447029a-6328-4a09-9410-16b2071bbfe0" providerId="ADAL" clId="{3F48F916-EA6D-3E42-9FC1-88891E249E7A}"/>
    <pc:docChg chg="custSel delSld modSld">
      <pc:chgData name="Huber Florian" userId="e447029a-6328-4a09-9410-16b2071bbfe0" providerId="ADAL" clId="{3F48F916-EA6D-3E42-9FC1-88891E249E7A}" dt="2025-03-04T09:25:16.145" v="11" actId="120"/>
      <pc:docMkLst>
        <pc:docMk/>
      </pc:docMkLst>
      <pc:sldChg chg="del">
        <pc:chgData name="Huber Florian" userId="e447029a-6328-4a09-9410-16b2071bbfe0" providerId="ADAL" clId="{3F48F916-EA6D-3E42-9FC1-88891E249E7A}" dt="2025-03-04T09:24:30.514" v="2" actId="2696"/>
        <pc:sldMkLst>
          <pc:docMk/>
          <pc:sldMk cId="4236110022" sldId="349"/>
        </pc:sldMkLst>
      </pc:sldChg>
      <pc:sldChg chg="addSp delSp modSp mod modAnim chgLayout">
        <pc:chgData name="Huber Florian" userId="e447029a-6328-4a09-9410-16b2071bbfe0" providerId="ADAL" clId="{3F48F916-EA6D-3E42-9FC1-88891E249E7A}" dt="2025-03-04T09:25:02.227" v="8"/>
        <pc:sldMkLst>
          <pc:docMk/>
          <pc:sldMk cId="1028460937" sldId="362"/>
        </pc:sldMkLst>
        <pc:spChg chg="mod ord">
          <ac:chgData name="Huber Florian" userId="e447029a-6328-4a09-9410-16b2071bbfe0" providerId="ADAL" clId="{3F48F916-EA6D-3E42-9FC1-88891E249E7A}" dt="2025-03-04T09:24:06.134" v="1" actId="120"/>
          <ac:spMkLst>
            <pc:docMk/>
            <pc:sldMk cId="1028460937" sldId="362"/>
            <ac:spMk id="2" creationId="{E6CA4B62-5291-CD4A-BD27-F49CBED842D0}"/>
          </ac:spMkLst>
        </pc:spChg>
        <pc:spChg chg="mod ord">
          <ac:chgData name="Huber Florian" userId="e447029a-6328-4a09-9410-16b2071bbfe0" providerId="ADAL" clId="{3F48F916-EA6D-3E42-9FC1-88891E249E7A}" dt="2025-03-04T09:23:59.871" v="0" actId="700"/>
          <ac:spMkLst>
            <pc:docMk/>
            <pc:sldMk cId="1028460937" sldId="362"/>
            <ac:spMk id="3" creationId="{33435CCA-A4B9-7D77-B622-0CA9DFD5F66E}"/>
          </ac:spMkLst>
        </pc:spChg>
        <pc:spChg chg="mod ord">
          <ac:chgData name="Huber Florian" userId="e447029a-6328-4a09-9410-16b2071bbfe0" providerId="ADAL" clId="{3F48F916-EA6D-3E42-9FC1-88891E249E7A}" dt="2025-03-04T09:23:59.871" v="0" actId="700"/>
          <ac:spMkLst>
            <pc:docMk/>
            <pc:sldMk cId="1028460937" sldId="362"/>
            <ac:spMk id="4" creationId="{A9014EEE-DE2D-154B-8F37-990DCA49949B}"/>
          </ac:spMkLst>
        </pc:spChg>
        <pc:spChg chg="mod ord">
          <ac:chgData name="Huber Florian" userId="e447029a-6328-4a09-9410-16b2071bbfe0" providerId="ADAL" clId="{3F48F916-EA6D-3E42-9FC1-88891E249E7A}" dt="2025-03-04T09:23:59.871" v="0" actId="700"/>
          <ac:spMkLst>
            <pc:docMk/>
            <pc:sldMk cId="1028460937" sldId="362"/>
            <ac:spMk id="5" creationId="{AE31310E-72B8-7F4A-A2C9-58295DE5E37E}"/>
          </ac:spMkLst>
        </pc:spChg>
        <pc:spChg chg="add del mod">
          <ac:chgData name="Huber Florian" userId="e447029a-6328-4a09-9410-16b2071bbfe0" providerId="ADAL" clId="{3F48F916-EA6D-3E42-9FC1-88891E249E7A}" dt="2025-03-04T09:25:02.227" v="8"/>
          <ac:spMkLst>
            <pc:docMk/>
            <pc:sldMk cId="1028460937" sldId="362"/>
            <ac:spMk id="6" creationId="{B126A611-85D2-CC33-2F79-15B676BF3E7E}"/>
          </ac:spMkLst>
        </pc:spChg>
      </pc:sldChg>
      <pc:sldChg chg="del">
        <pc:chgData name="Huber Florian" userId="e447029a-6328-4a09-9410-16b2071bbfe0" providerId="ADAL" clId="{3F48F916-EA6D-3E42-9FC1-88891E249E7A}" dt="2025-03-04T09:25:05.963" v="9" actId="2696"/>
        <pc:sldMkLst>
          <pc:docMk/>
          <pc:sldMk cId="3172492360" sldId="363"/>
        </pc:sldMkLst>
      </pc:sldChg>
      <pc:sldChg chg="modSp mod chgLayout">
        <pc:chgData name="Huber Florian" userId="e447029a-6328-4a09-9410-16b2071bbfe0" providerId="ADAL" clId="{3F48F916-EA6D-3E42-9FC1-88891E249E7A}" dt="2025-03-04T09:25:16.145" v="11" actId="120"/>
        <pc:sldMkLst>
          <pc:docMk/>
          <pc:sldMk cId="497931266" sldId="364"/>
        </pc:sldMkLst>
        <pc:spChg chg="mod ord">
          <ac:chgData name="Huber Florian" userId="e447029a-6328-4a09-9410-16b2071bbfe0" providerId="ADAL" clId="{3F48F916-EA6D-3E42-9FC1-88891E249E7A}" dt="2025-03-04T09:25:16.145" v="11" actId="120"/>
          <ac:spMkLst>
            <pc:docMk/>
            <pc:sldMk cId="497931266" sldId="364"/>
            <ac:spMk id="2" creationId="{E6CA4B62-5291-CD4A-BD27-F49CBED842D0}"/>
          </ac:spMkLst>
        </pc:spChg>
        <pc:spChg chg="mod ord">
          <ac:chgData name="Huber Florian" userId="e447029a-6328-4a09-9410-16b2071bbfe0" providerId="ADAL" clId="{3F48F916-EA6D-3E42-9FC1-88891E249E7A}" dt="2025-03-04T09:25:11.655" v="10" actId="700"/>
          <ac:spMkLst>
            <pc:docMk/>
            <pc:sldMk cId="497931266" sldId="364"/>
            <ac:spMk id="3" creationId="{70F658C1-EC3F-808E-9DBA-E8AC38AECB7A}"/>
          </ac:spMkLst>
        </pc:spChg>
        <pc:spChg chg="mod ord">
          <ac:chgData name="Huber Florian" userId="e447029a-6328-4a09-9410-16b2071bbfe0" providerId="ADAL" clId="{3F48F916-EA6D-3E42-9FC1-88891E249E7A}" dt="2025-03-04T09:25:11.655" v="10" actId="700"/>
          <ac:spMkLst>
            <pc:docMk/>
            <pc:sldMk cId="497931266" sldId="364"/>
            <ac:spMk id="4" creationId="{A9014EEE-DE2D-154B-8F37-990DCA49949B}"/>
          </ac:spMkLst>
        </pc:spChg>
        <pc:spChg chg="mod ord">
          <ac:chgData name="Huber Florian" userId="e447029a-6328-4a09-9410-16b2071bbfe0" providerId="ADAL" clId="{3F48F916-EA6D-3E42-9FC1-88891E249E7A}" dt="2025-03-04T09:25:11.655" v="10" actId="700"/>
          <ac:spMkLst>
            <pc:docMk/>
            <pc:sldMk cId="497931266" sldId="364"/>
            <ac:spMk id="5" creationId="{AE31310E-72B8-7F4A-A2C9-58295DE5E37E}"/>
          </ac:spMkLst>
        </pc:spChg>
      </pc:sldChg>
    </pc:docChg>
  </pc:docChgLst>
  <pc:docChgLst>
    <pc:chgData name="Huber Florian" userId="e447029a-6328-4a09-9410-16b2071bbfe0" providerId="ADAL" clId="{3F3DF147-1482-FE44-B5B1-F54FCC016903}"/>
    <pc:docChg chg="undo custSel delSld modSld">
      <pc:chgData name="Huber Florian" userId="e447029a-6328-4a09-9410-16b2071bbfe0" providerId="ADAL" clId="{3F3DF147-1482-FE44-B5B1-F54FCC016903}" dt="2022-06-02T09:51:40.505" v="286" actId="12"/>
      <pc:docMkLst>
        <pc:docMk/>
      </pc:docMkLst>
      <pc:sldChg chg="del">
        <pc:chgData name="Huber Florian" userId="e447029a-6328-4a09-9410-16b2071bbfe0" providerId="ADAL" clId="{3F3DF147-1482-FE44-B5B1-F54FCC016903}" dt="2022-06-02T09:36:08.963" v="32" actId="2696"/>
        <pc:sldMkLst>
          <pc:docMk/>
          <pc:sldMk cId="1706543065" sldId="257"/>
        </pc:sldMkLst>
      </pc:sldChg>
      <pc:sldChg chg="del">
        <pc:chgData name="Huber Florian" userId="e447029a-6328-4a09-9410-16b2071bbfe0" providerId="ADAL" clId="{3F3DF147-1482-FE44-B5B1-F54FCC016903}" dt="2022-06-02T09:36:10.285" v="33" actId="2696"/>
        <pc:sldMkLst>
          <pc:docMk/>
          <pc:sldMk cId="3720972036" sldId="258"/>
        </pc:sldMkLst>
      </pc:sldChg>
      <pc:sldChg chg="modSp mod">
        <pc:chgData name="Huber Florian" userId="e447029a-6328-4a09-9410-16b2071bbfe0" providerId="ADAL" clId="{3F3DF147-1482-FE44-B5B1-F54FCC016903}" dt="2022-06-02T09:43:01.263" v="262" actId="20577"/>
        <pc:sldMkLst>
          <pc:docMk/>
          <pc:sldMk cId="1842496940" sldId="271"/>
        </pc:sldMkLst>
      </pc:sldChg>
      <pc:sldChg chg="del">
        <pc:chgData name="Huber Florian" userId="e447029a-6328-4a09-9410-16b2071bbfe0" providerId="ADAL" clId="{3F3DF147-1482-FE44-B5B1-F54FCC016903}" dt="2022-06-02T09:36:15.356" v="36" actId="2696"/>
        <pc:sldMkLst>
          <pc:docMk/>
          <pc:sldMk cId="720004085" sldId="281"/>
        </pc:sldMkLst>
      </pc:sldChg>
      <pc:sldChg chg="del">
        <pc:chgData name="Huber Florian" userId="e447029a-6328-4a09-9410-16b2071bbfe0" providerId="ADAL" clId="{3F3DF147-1482-FE44-B5B1-F54FCC016903}" dt="2022-06-02T09:36:14.219" v="35" actId="2696"/>
        <pc:sldMkLst>
          <pc:docMk/>
          <pc:sldMk cId="158673916" sldId="286"/>
        </pc:sldMkLst>
      </pc:sldChg>
      <pc:sldChg chg="del">
        <pc:chgData name="Huber Florian" userId="e447029a-6328-4a09-9410-16b2071bbfe0" providerId="ADAL" clId="{3F3DF147-1482-FE44-B5B1-F54FCC016903}" dt="2022-06-02T09:36:12.426" v="34" actId="2696"/>
        <pc:sldMkLst>
          <pc:docMk/>
          <pc:sldMk cId="1519053140" sldId="308"/>
        </pc:sldMkLst>
      </pc:sldChg>
      <pc:sldChg chg="modSp mod">
        <pc:chgData name="Huber Florian" userId="e447029a-6328-4a09-9410-16b2071bbfe0" providerId="ADAL" clId="{3F3DF147-1482-FE44-B5B1-F54FCC016903}" dt="2022-06-02T09:40:12.508" v="169" actId="3064"/>
        <pc:sldMkLst>
          <pc:docMk/>
          <pc:sldMk cId="1515793328" sldId="319"/>
        </pc:sldMkLst>
      </pc:sldChg>
      <pc:sldChg chg="modSp mod">
        <pc:chgData name="Huber Florian" userId="e447029a-6328-4a09-9410-16b2071bbfe0" providerId="ADAL" clId="{3F3DF147-1482-FE44-B5B1-F54FCC016903}" dt="2022-06-02T09:51:40.505" v="286" actId="12"/>
        <pc:sldMkLst>
          <pc:docMk/>
          <pc:sldMk cId="2082533626" sldId="346"/>
        </pc:sldMkLst>
      </pc:sldChg>
    </pc:docChg>
  </pc:docChgLst>
  <pc:docChgLst>
    <pc:chgData name="Huber Florian" userId="e447029a-6328-4a09-9410-16b2071bbfe0" providerId="ADAL" clId="{AE9EB5C8-E12B-224A-B84C-709B2D2749EF}"/>
    <pc:docChg chg="undo custSel addSld delSld modSld">
      <pc:chgData name="Huber Florian" userId="e447029a-6328-4a09-9410-16b2071bbfe0" providerId="ADAL" clId="{AE9EB5C8-E12B-224A-B84C-709B2D2749EF}" dt="2022-05-19T09:49:18.377" v="1544" actId="255"/>
      <pc:docMkLst>
        <pc:docMk/>
      </pc:docMkLst>
      <pc:sldChg chg="modSp mod">
        <pc:chgData name="Huber Florian" userId="e447029a-6328-4a09-9410-16b2071bbfe0" providerId="ADAL" clId="{AE9EB5C8-E12B-224A-B84C-709B2D2749EF}" dt="2022-05-19T07:09:42.649" v="299" actId="20577"/>
        <pc:sldMkLst>
          <pc:docMk/>
          <pc:sldMk cId="174594119" sldId="256"/>
        </pc:sldMkLst>
      </pc:sldChg>
      <pc:sldChg chg="modSp mod">
        <pc:chgData name="Huber Florian" userId="e447029a-6328-4a09-9410-16b2071bbfe0" providerId="ADAL" clId="{AE9EB5C8-E12B-224A-B84C-709B2D2749EF}" dt="2022-05-19T07:05:42.561" v="209" actId="20577"/>
        <pc:sldMkLst>
          <pc:docMk/>
          <pc:sldMk cId="3720972036" sldId="258"/>
        </pc:sldMkLst>
      </pc:sldChg>
      <pc:sldChg chg="modSp mod">
        <pc:chgData name="Huber Florian" userId="e447029a-6328-4a09-9410-16b2071bbfe0" providerId="ADAL" clId="{AE9EB5C8-E12B-224A-B84C-709B2D2749EF}" dt="2022-05-19T09:48:13.777" v="1538" actId="20577"/>
        <pc:sldMkLst>
          <pc:docMk/>
          <pc:sldMk cId="1842496940" sldId="271"/>
        </pc:sldMkLst>
      </pc:sldChg>
      <pc:sldChg chg="modSp mod">
        <pc:chgData name="Huber Florian" userId="e447029a-6328-4a09-9410-16b2071bbfe0" providerId="ADAL" clId="{AE9EB5C8-E12B-224A-B84C-709B2D2749EF}" dt="2022-05-19T07:08:59.784" v="271" actId="20577"/>
        <pc:sldMkLst>
          <pc:docMk/>
          <pc:sldMk cId="720004085" sldId="281"/>
        </pc:sldMkLst>
      </pc:sldChg>
      <pc:sldChg chg="modSp mod">
        <pc:chgData name="Huber Florian" userId="e447029a-6328-4a09-9410-16b2071bbfe0" providerId="ADAL" clId="{AE9EB5C8-E12B-224A-B84C-709B2D2749EF}" dt="2022-05-19T09:47:46.692" v="1535" actId="20577"/>
        <pc:sldMkLst>
          <pc:docMk/>
          <pc:sldMk cId="158673916" sldId="286"/>
        </pc:sldMkLst>
      </pc:sldChg>
      <pc:sldChg chg="del">
        <pc:chgData name="Huber Florian" userId="e447029a-6328-4a09-9410-16b2071bbfe0" providerId="ADAL" clId="{AE9EB5C8-E12B-224A-B84C-709B2D2749EF}" dt="2022-05-19T09:46:05.928" v="1529" actId="2696"/>
        <pc:sldMkLst>
          <pc:docMk/>
          <pc:sldMk cId="821112549" sldId="289"/>
        </pc:sldMkLst>
      </pc:sldChg>
      <pc:sldChg chg="addSp delSp modSp mod">
        <pc:chgData name="Huber Florian" userId="e447029a-6328-4a09-9410-16b2071bbfe0" providerId="ADAL" clId="{AE9EB5C8-E12B-224A-B84C-709B2D2749EF}" dt="2022-05-19T07:02:46.655" v="206" actId="20577"/>
        <pc:sldMkLst>
          <pc:docMk/>
          <pc:sldMk cId="1519053140" sldId="308"/>
        </pc:sldMkLst>
      </pc:sldChg>
      <pc:sldChg chg="del">
        <pc:chgData name="Huber Florian" userId="e447029a-6328-4a09-9410-16b2071bbfe0" providerId="ADAL" clId="{AE9EB5C8-E12B-224A-B84C-709B2D2749EF}" dt="2022-05-19T09:46:03.011" v="1526" actId="2696"/>
        <pc:sldMkLst>
          <pc:docMk/>
          <pc:sldMk cId="1547854305" sldId="318"/>
        </pc:sldMkLst>
      </pc:sldChg>
      <pc:sldChg chg="modSp mod">
        <pc:chgData name="Huber Florian" userId="e447029a-6328-4a09-9410-16b2071bbfe0" providerId="ADAL" clId="{AE9EB5C8-E12B-224A-B84C-709B2D2749EF}" dt="2022-05-19T09:49:18.377" v="1544" actId="255"/>
        <pc:sldMkLst>
          <pc:docMk/>
          <pc:sldMk cId="1515793328" sldId="319"/>
        </pc:sldMkLst>
      </pc:sldChg>
      <pc:sldChg chg="del">
        <pc:chgData name="Huber Florian" userId="e447029a-6328-4a09-9410-16b2071bbfe0" providerId="ADAL" clId="{AE9EB5C8-E12B-224A-B84C-709B2D2749EF}" dt="2022-05-19T09:46:05.473" v="1528" actId="2696"/>
        <pc:sldMkLst>
          <pc:docMk/>
          <pc:sldMk cId="812644418" sldId="323"/>
        </pc:sldMkLst>
      </pc:sldChg>
      <pc:sldChg chg="del">
        <pc:chgData name="Huber Florian" userId="e447029a-6328-4a09-9410-16b2071bbfe0" providerId="ADAL" clId="{AE9EB5C8-E12B-224A-B84C-709B2D2749EF}" dt="2022-05-19T09:46:09.810" v="1533" actId="2696"/>
        <pc:sldMkLst>
          <pc:docMk/>
          <pc:sldMk cId="3925027670" sldId="335"/>
        </pc:sldMkLst>
      </pc:sldChg>
      <pc:sldChg chg="del">
        <pc:chgData name="Huber Florian" userId="e447029a-6328-4a09-9410-16b2071bbfe0" providerId="ADAL" clId="{AE9EB5C8-E12B-224A-B84C-709B2D2749EF}" dt="2022-05-19T09:46:10.697" v="1534" actId="2696"/>
        <pc:sldMkLst>
          <pc:docMk/>
          <pc:sldMk cId="976470028" sldId="338"/>
        </pc:sldMkLst>
      </pc:sldChg>
      <pc:sldChg chg="del">
        <pc:chgData name="Huber Florian" userId="e447029a-6328-4a09-9410-16b2071bbfe0" providerId="ADAL" clId="{AE9EB5C8-E12B-224A-B84C-709B2D2749EF}" dt="2022-05-19T09:46:04.707" v="1527" actId="2696"/>
        <pc:sldMkLst>
          <pc:docMk/>
          <pc:sldMk cId="3647007042" sldId="339"/>
        </pc:sldMkLst>
      </pc:sldChg>
      <pc:sldChg chg="del">
        <pc:chgData name="Huber Florian" userId="e447029a-6328-4a09-9410-16b2071bbfe0" providerId="ADAL" clId="{AE9EB5C8-E12B-224A-B84C-709B2D2749EF}" dt="2022-05-19T09:46:07.202" v="1531" actId="2696"/>
        <pc:sldMkLst>
          <pc:docMk/>
          <pc:sldMk cId="3298444819" sldId="340"/>
        </pc:sldMkLst>
      </pc:sldChg>
      <pc:sldChg chg="del">
        <pc:chgData name="Huber Florian" userId="e447029a-6328-4a09-9410-16b2071bbfe0" providerId="ADAL" clId="{AE9EB5C8-E12B-224A-B84C-709B2D2749EF}" dt="2022-05-19T09:46:06.516" v="1530" actId="2696"/>
        <pc:sldMkLst>
          <pc:docMk/>
          <pc:sldMk cId="943252571" sldId="344"/>
        </pc:sldMkLst>
      </pc:sldChg>
      <pc:sldChg chg="del">
        <pc:chgData name="Huber Florian" userId="e447029a-6328-4a09-9410-16b2071bbfe0" providerId="ADAL" clId="{AE9EB5C8-E12B-224A-B84C-709B2D2749EF}" dt="2022-05-19T09:46:08.934" v="1532" actId="2696"/>
        <pc:sldMkLst>
          <pc:docMk/>
          <pc:sldMk cId="2804573303" sldId="345"/>
        </pc:sldMkLst>
      </pc:sldChg>
      <pc:sldChg chg="modSp mod modClrScheme chgLayout">
        <pc:chgData name="Huber Florian" userId="e447029a-6328-4a09-9410-16b2071bbfe0" providerId="ADAL" clId="{AE9EB5C8-E12B-224A-B84C-709B2D2749EF}" dt="2022-05-19T09:30:20.310" v="1081" actId="20577"/>
        <pc:sldMkLst>
          <pc:docMk/>
          <pc:sldMk cId="2082533626" sldId="346"/>
        </pc:sldMkLst>
      </pc:sldChg>
      <pc:sldChg chg="modSp mod">
        <pc:chgData name="Huber Florian" userId="e447029a-6328-4a09-9410-16b2071bbfe0" providerId="ADAL" clId="{AE9EB5C8-E12B-224A-B84C-709B2D2749EF}" dt="2022-05-19T09:17:13.820" v="861" actId="12788"/>
        <pc:sldMkLst>
          <pc:docMk/>
          <pc:sldMk cId="1725102805" sldId="347"/>
        </pc:sldMkLst>
      </pc:sldChg>
      <pc:sldChg chg="modSp add mod">
        <pc:chgData name="Huber Florian" userId="e447029a-6328-4a09-9410-16b2071bbfe0" providerId="ADAL" clId="{AE9EB5C8-E12B-224A-B84C-709B2D2749EF}" dt="2022-05-19T09:45:21.999" v="1525" actId="20577"/>
        <pc:sldMkLst>
          <pc:docMk/>
          <pc:sldMk cId="1779137294" sldId="348"/>
        </pc:sldMkLst>
      </pc:sldChg>
    </pc:docChg>
  </pc:docChgLst>
  <pc:docChgLst>
    <pc:chgData name="Huber Florian" userId="e447029a-6328-4a09-9410-16b2071bbfe0" providerId="ADAL" clId="{0C7329A3-9FEF-7C42-A874-5BE0266B06A6}"/>
    <pc:docChg chg="undo custSel addSld delSld modSld">
      <pc:chgData name="Huber Florian" userId="e447029a-6328-4a09-9410-16b2071bbfe0" providerId="ADAL" clId="{0C7329A3-9FEF-7C42-A874-5BE0266B06A6}" dt="2022-05-15T20:50:54.226" v="20" actId="20577"/>
      <pc:docMkLst>
        <pc:docMk/>
      </pc:docMkLst>
      <pc:sldChg chg="add del">
        <pc:chgData name="Huber Florian" userId="e447029a-6328-4a09-9410-16b2071bbfe0" providerId="ADAL" clId="{0C7329A3-9FEF-7C42-A874-5BE0266B06A6}" dt="2022-05-15T20:50:53.486" v="18" actId="2696"/>
        <pc:sldMkLst>
          <pc:docMk/>
          <pc:sldMk cId="1706543065" sldId="257"/>
        </pc:sldMkLst>
      </pc:sldChg>
      <pc:sldChg chg="add del">
        <pc:chgData name="Huber Florian" userId="e447029a-6328-4a09-9410-16b2071bbfe0" providerId="ADAL" clId="{0C7329A3-9FEF-7C42-A874-5BE0266B06A6}" dt="2022-05-15T20:50:52.965" v="17" actId="2696"/>
        <pc:sldMkLst>
          <pc:docMk/>
          <pc:sldMk cId="3720972036" sldId="258"/>
        </pc:sldMkLst>
      </pc:sldChg>
      <pc:sldChg chg="modSp mod">
        <pc:chgData name="Huber Florian" userId="e447029a-6328-4a09-9410-16b2071bbfe0" providerId="ADAL" clId="{0C7329A3-9FEF-7C42-A874-5BE0266B06A6}" dt="2022-05-15T20:50:54.226" v="20" actId="20577"/>
        <pc:sldMkLst>
          <pc:docMk/>
          <pc:sldMk cId="1842496940" sldId="271"/>
        </pc:sldMkLst>
      </pc:sldChg>
    </pc:docChg>
  </pc:docChgLst>
  <pc:docChgLst>
    <pc:chgData name="Huber Florian" userId="e447029a-6328-4a09-9410-16b2071bbfe0" providerId="ADAL" clId="{D7ED0583-0E23-BE49-9596-8A6DBCC044E9}"/>
    <pc:docChg chg="undo redo custSel addSld delSld modSld sldOrd">
      <pc:chgData name="Huber Florian" userId="e447029a-6328-4a09-9410-16b2071bbfe0" providerId="ADAL" clId="{D7ED0583-0E23-BE49-9596-8A6DBCC044E9}" dt="2022-06-09T12:39:24.077" v="2047" actId="20577"/>
      <pc:docMkLst>
        <pc:docMk/>
      </pc:docMkLst>
      <pc:sldChg chg="modSp mod">
        <pc:chgData name="Huber Florian" userId="e447029a-6328-4a09-9410-16b2071bbfe0" providerId="ADAL" clId="{D7ED0583-0E23-BE49-9596-8A6DBCC044E9}" dt="2022-06-09T07:06:43.883" v="58" actId="20577"/>
        <pc:sldMkLst>
          <pc:docMk/>
          <pc:sldMk cId="1842496940" sldId="271"/>
        </pc:sldMkLst>
      </pc:sldChg>
      <pc:sldChg chg="modSp mod">
        <pc:chgData name="Huber Florian" userId="e447029a-6328-4a09-9410-16b2071bbfe0" providerId="ADAL" clId="{D7ED0583-0E23-BE49-9596-8A6DBCC044E9}" dt="2022-06-09T07:50:28.914" v="181" actId="20577"/>
        <pc:sldMkLst>
          <pc:docMk/>
          <pc:sldMk cId="2670214622" sldId="290"/>
        </pc:sldMkLst>
      </pc:sldChg>
      <pc:sldChg chg="ord">
        <pc:chgData name="Huber Florian" userId="e447029a-6328-4a09-9410-16b2071bbfe0" providerId="ADAL" clId="{D7ED0583-0E23-BE49-9596-8A6DBCC044E9}" dt="2022-06-09T08:29:00.367" v="769" actId="20578"/>
        <pc:sldMkLst>
          <pc:docMk/>
          <pc:sldMk cId="1515793328" sldId="319"/>
        </pc:sldMkLst>
      </pc:sldChg>
      <pc:sldChg chg="del">
        <pc:chgData name="Huber Florian" userId="e447029a-6328-4a09-9410-16b2071bbfe0" providerId="ADAL" clId="{D7ED0583-0E23-BE49-9596-8A6DBCC044E9}" dt="2022-06-09T08:29:27.586" v="771" actId="2696"/>
        <pc:sldMkLst>
          <pc:docMk/>
          <pc:sldMk cId="2082533626" sldId="346"/>
        </pc:sldMkLst>
      </pc:sldChg>
      <pc:sldChg chg="addSp delSp modSp mod">
        <pc:chgData name="Huber Florian" userId="e447029a-6328-4a09-9410-16b2071bbfe0" providerId="ADAL" clId="{D7ED0583-0E23-BE49-9596-8A6DBCC044E9}" dt="2022-06-09T07:50:02.943" v="173" actId="166"/>
        <pc:sldMkLst>
          <pc:docMk/>
          <pc:sldMk cId="1725102805" sldId="347"/>
        </pc:sldMkLst>
      </pc:sldChg>
      <pc:sldChg chg="modSp mod ord">
        <pc:chgData name="Huber Florian" userId="e447029a-6328-4a09-9410-16b2071bbfe0" providerId="ADAL" clId="{D7ED0583-0E23-BE49-9596-8A6DBCC044E9}" dt="2022-06-09T12:39:24.077" v="2047" actId="20577"/>
        <pc:sldMkLst>
          <pc:docMk/>
          <pc:sldMk cId="1779137294" sldId="348"/>
        </pc:sldMkLst>
      </pc:sldChg>
      <pc:sldChg chg="modSp add mod ord">
        <pc:chgData name="Huber Florian" userId="e447029a-6328-4a09-9410-16b2071bbfe0" providerId="ADAL" clId="{D7ED0583-0E23-BE49-9596-8A6DBCC044E9}" dt="2022-06-09T07:53:31.508" v="317" actId="20577"/>
        <pc:sldMkLst>
          <pc:docMk/>
          <pc:sldMk cId="4236110022" sldId="349"/>
        </pc:sldMkLst>
      </pc:sldChg>
      <pc:sldChg chg="addSp delSp modSp new mod modClrScheme chgLayout">
        <pc:chgData name="Huber Florian" userId="e447029a-6328-4a09-9410-16b2071bbfe0" providerId="ADAL" clId="{D7ED0583-0E23-BE49-9596-8A6DBCC044E9}" dt="2022-06-09T09:12:43.049" v="2002" actId="20577"/>
        <pc:sldMkLst>
          <pc:docMk/>
          <pc:sldMk cId="4054684485" sldId="350"/>
        </pc:sldMkLst>
      </pc:sldChg>
      <pc:sldChg chg="addSp modSp add mod ord">
        <pc:chgData name="Huber Florian" userId="e447029a-6328-4a09-9410-16b2071bbfe0" providerId="ADAL" clId="{D7ED0583-0E23-BE49-9596-8A6DBCC044E9}" dt="2022-06-09T09:10:53.223" v="1913" actId="20577"/>
        <pc:sldMkLst>
          <pc:docMk/>
          <pc:sldMk cId="528514705" sldId="351"/>
        </pc:sldMkLst>
      </pc:sldChg>
      <pc:sldChg chg="new del">
        <pc:chgData name="Huber Florian" userId="e447029a-6328-4a09-9410-16b2071bbfe0" providerId="ADAL" clId="{D7ED0583-0E23-BE49-9596-8A6DBCC044E9}" dt="2022-06-09T08:15:30.534" v="463" actId="2696"/>
        <pc:sldMkLst>
          <pc:docMk/>
          <pc:sldMk cId="4294029473" sldId="351"/>
        </pc:sldMkLst>
      </pc:sldChg>
      <pc:sldChg chg="addSp modSp add mod">
        <pc:chgData name="Huber Florian" userId="e447029a-6328-4a09-9410-16b2071bbfe0" providerId="ADAL" clId="{D7ED0583-0E23-BE49-9596-8A6DBCC044E9}" dt="2022-06-09T09:11:32.806" v="1953" actId="20577"/>
        <pc:sldMkLst>
          <pc:docMk/>
          <pc:sldMk cId="3452702471" sldId="352"/>
        </pc:sldMkLst>
      </pc:sldChg>
      <pc:sldChg chg="addSp delSp modSp add mod ord">
        <pc:chgData name="Huber Florian" userId="e447029a-6328-4a09-9410-16b2071bbfe0" providerId="ADAL" clId="{D7ED0583-0E23-BE49-9596-8A6DBCC044E9}" dt="2022-06-09T08:29:08.347" v="770" actId="20578"/>
        <pc:sldMkLst>
          <pc:docMk/>
          <pc:sldMk cId="1418130390" sldId="353"/>
        </pc:sldMkLst>
      </pc:sldChg>
      <pc:sldChg chg="add del">
        <pc:chgData name="Huber Florian" userId="e447029a-6328-4a09-9410-16b2071bbfe0" providerId="ADAL" clId="{D7ED0583-0E23-BE49-9596-8A6DBCC044E9}" dt="2022-06-09T08:27:12.288" v="714" actId="2696"/>
        <pc:sldMkLst>
          <pc:docMk/>
          <pc:sldMk cId="1543544595" sldId="354"/>
        </pc:sldMkLst>
      </pc:sldChg>
      <pc:sldChg chg="addSp modSp add del mod modClrScheme chgLayout">
        <pc:chgData name="Huber Florian" userId="e447029a-6328-4a09-9410-16b2071bbfe0" providerId="ADAL" clId="{D7ED0583-0E23-BE49-9596-8A6DBCC044E9}" dt="2022-06-09T08:29:32.207" v="772" actId="2696"/>
        <pc:sldMkLst>
          <pc:docMk/>
          <pc:sldMk cId="3053818290" sldId="3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538F1A53-9AAF-8D4E-AF0F-C355161D342E}" type="datetimeFigureOut">
              <a:rPr lang="de-CH" smtClean="0"/>
              <a:t>04.03.25</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F0FDE7-095C-064C-A355-3C9E4903AB93}" type="slidenum">
              <a:rPr lang="de-CH" smtClean="0"/>
              <a:t>‹Nr.›</a:t>
            </a:fld>
            <a:endParaRPr lang="de-CH"/>
          </a:p>
        </p:txBody>
      </p:sp>
    </p:spTree>
    <p:extLst>
      <p:ext uri="{BB962C8B-B14F-4D97-AF65-F5344CB8AC3E}">
        <p14:creationId xmlns:p14="http://schemas.microsoft.com/office/powerpoint/2010/main" val="1154400180"/>
      </p:ext>
    </p:extLst>
  </p:cSld>
  <p:clrMap bg1="lt1" tx1="dk1" bg2="lt2" tx2="dk2" accent1="accent1" accent2="accent2" accent3="accent3" accent4="accent4" accent5="accent5" accent6="accent6" hlink="hlink" folHlink="folHlink"/>
  <p:notesStyle>
    <a:lvl1pPr marL="0" algn="l" defTabSz="864017" rtl="0" eaLnBrk="1" latinLnBrk="0" hangingPunct="1">
      <a:defRPr sz="1134" kern="1200">
        <a:solidFill>
          <a:schemeClr val="tx1"/>
        </a:solidFill>
        <a:latin typeface="+mn-lt"/>
        <a:ea typeface="+mn-ea"/>
        <a:cs typeface="+mn-cs"/>
      </a:defRPr>
    </a:lvl1pPr>
    <a:lvl2pPr marL="432008" algn="l" defTabSz="864017" rtl="0" eaLnBrk="1" latinLnBrk="0" hangingPunct="1">
      <a:defRPr sz="1134" kern="1200">
        <a:solidFill>
          <a:schemeClr val="tx1"/>
        </a:solidFill>
        <a:latin typeface="+mn-lt"/>
        <a:ea typeface="+mn-ea"/>
        <a:cs typeface="+mn-cs"/>
      </a:defRPr>
    </a:lvl2pPr>
    <a:lvl3pPr marL="864017" algn="l" defTabSz="864017" rtl="0" eaLnBrk="1" latinLnBrk="0" hangingPunct="1">
      <a:defRPr sz="1134" kern="1200">
        <a:solidFill>
          <a:schemeClr val="tx1"/>
        </a:solidFill>
        <a:latin typeface="+mn-lt"/>
        <a:ea typeface="+mn-ea"/>
        <a:cs typeface="+mn-cs"/>
      </a:defRPr>
    </a:lvl3pPr>
    <a:lvl4pPr marL="1296025" algn="l" defTabSz="864017" rtl="0" eaLnBrk="1" latinLnBrk="0" hangingPunct="1">
      <a:defRPr sz="1134" kern="1200">
        <a:solidFill>
          <a:schemeClr val="tx1"/>
        </a:solidFill>
        <a:latin typeface="+mn-lt"/>
        <a:ea typeface="+mn-ea"/>
        <a:cs typeface="+mn-cs"/>
      </a:defRPr>
    </a:lvl4pPr>
    <a:lvl5pPr marL="1728033" algn="l" defTabSz="864017" rtl="0" eaLnBrk="1" latinLnBrk="0" hangingPunct="1">
      <a:defRPr sz="1134" kern="1200">
        <a:solidFill>
          <a:schemeClr val="tx1"/>
        </a:solidFill>
        <a:latin typeface="+mn-lt"/>
        <a:ea typeface="+mn-ea"/>
        <a:cs typeface="+mn-cs"/>
      </a:defRPr>
    </a:lvl5pPr>
    <a:lvl6pPr marL="2160041" algn="l" defTabSz="864017" rtl="0" eaLnBrk="1" latinLnBrk="0" hangingPunct="1">
      <a:defRPr sz="1134" kern="1200">
        <a:solidFill>
          <a:schemeClr val="tx1"/>
        </a:solidFill>
        <a:latin typeface="+mn-lt"/>
        <a:ea typeface="+mn-ea"/>
        <a:cs typeface="+mn-cs"/>
      </a:defRPr>
    </a:lvl6pPr>
    <a:lvl7pPr marL="2592050" algn="l" defTabSz="864017" rtl="0" eaLnBrk="1" latinLnBrk="0" hangingPunct="1">
      <a:defRPr sz="1134" kern="1200">
        <a:solidFill>
          <a:schemeClr val="tx1"/>
        </a:solidFill>
        <a:latin typeface="+mn-lt"/>
        <a:ea typeface="+mn-ea"/>
        <a:cs typeface="+mn-cs"/>
      </a:defRPr>
    </a:lvl7pPr>
    <a:lvl8pPr marL="3024058" algn="l" defTabSz="864017" rtl="0" eaLnBrk="1" latinLnBrk="0" hangingPunct="1">
      <a:defRPr sz="1134" kern="1200">
        <a:solidFill>
          <a:schemeClr val="tx1"/>
        </a:solidFill>
        <a:latin typeface="+mn-lt"/>
        <a:ea typeface="+mn-ea"/>
        <a:cs typeface="+mn-cs"/>
      </a:defRPr>
    </a:lvl8pPr>
    <a:lvl9pPr marL="3456066" algn="l" defTabSz="864017" rtl="0" eaLnBrk="1" latinLnBrk="0" hangingPunct="1">
      <a:defRPr sz="113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440000" y="720000"/>
            <a:ext cx="8640000" cy="2520000"/>
          </a:xfrm>
        </p:spPr>
        <p:txBody>
          <a:bodyPr anchor="b" anchorCtr="0">
            <a:noAutofit/>
          </a:bodyPr>
          <a:lstStyle>
            <a:lvl1pPr algn="ctr">
              <a:lnSpc>
                <a:spcPct val="90000"/>
              </a:lnSpc>
              <a:defRPr sz="4800"/>
            </a:lvl1pPr>
          </a:lstStyle>
          <a:p>
            <a:r>
              <a:rPr lang="de-DE"/>
              <a:t>Mastertitelformat bearbeiten</a:t>
            </a:r>
            <a:endParaRPr lang="en-US"/>
          </a:p>
        </p:txBody>
      </p:sp>
      <p:sp>
        <p:nvSpPr>
          <p:cNvPr id="3" name="Subtitle 2"/>
          <p:cNvSpPr>
            <a:spLocks noGrp="1"/>
          </p:cNvSpPr>
          <p:nvPr>
            <p:ph type="subTitle" idx="1"/>
          </p:nvPr>
        </p:nvSpPr>
        <p:spPr>
          <a:xfrm>
            <a:off x="1440061" y="3240000"/>
            <a:ext cx="8640000" cy="2520000"/>
          </a:xfrm>
        </p:spPr>
        <p:txBody>
          <a:bodyPr/>
          <a:lstStyle>
            <a:lvl1pPr marL="0" indent="0" algn="ctr">
              <a:lnSpc>
                <a:spcPct val="100000"/>
              </a:lnSpc>
              <a:buNone/>
              <a:defRPr sz="2400"/>
            </a:lvl1pPr>
            <a:lvl2pPr marL="432008" indent="0" algn="ctr">
              <a:buNone/>
              <a:defRPr sz="1890"/>
            </a:lvl2pPr>
            <a:lvl3pPr marL="864017" indent="0" algn="ctr">
              <a:buNone/>
              <a:defRPr sz="1701"/>
            </a:lvl3pPr>
            <a:lvl4pPr marL="1296025" indent="0" algn="ctr">
              <a:buNone/>
              <a:defRPr sz="1512"/>
            </a:lvl4pPr>
            <a:lvl5pPr marL="1728033" indent="0" algn="ctr">
              <a:buNone/>
              <a:defRPr sz="1512"/>
            </a:lvl5pPr>
            <a:lvl6pPr marL="2160041" indent="0" algn="ctr">
              <a:buNone/>
              <a:defRPr sz="1512"/>
            </a:lvl6pPr>
            <a:lvl7pPr marL="2592050" indent="0" algn="ctr">
              <a:buNone/>
              <a:defRPr sz="1512"/>
            </a:lvl7pPr>
            <a:lvl8pPr marL="3024058" indent="0" algn="ctr">
              <a:buNone/>
              <a:defRPr sz="1512"/>
            </a:lvl8pPr>
            <a:lvl9pPr marL="3456066" indent="0" algn="ctr">
              <a:buNone/>
              <a:defRPr sz="1512"/>
            </a:lvl9pPr>
          </a:lstStyle>
          <a:p>
            <a:r>
              <a:rPr lang="de-DE"/>
              <a:t>Master-Untertitelformat bearbeiten</a:t>
            </a:r>
          </a:p>
        </p:txBody>
      </p:sp>
      <p:sp>
        <p:nvSpPr>
          <p:cNvPr id="9" name="Footer Placeholder 3">
            <a:extLst>
              <a:ext uri="{FF2B5EF4-FFF2-40B4-BE49-F238E27FC236}">
                <a16:creationId xmlns:a16="http://schemas.microsoft.com/office/drawing/2014/main" id="{42D0D98B-312C-5248-9847-0DFEE0EEEA0A}"/>
              </a:ext>
            </a:extLst>
          </p:cNvPr>
          <p:cNvSpPr>
            <a:spLocks noGrp="1"/>
          </p:cNvSpPr>
          <p:nvPr>
            <p:ph type="ftr" sz="quarter" idx="3"/>
          </p:nvPr>
        </p:nvSpPr>
        <p:spPr>
          <a:xfrm>
            <a:off x="720000" y="6120000"/>
            <a:ext cx="5040000" cy="180000"/>
          </a:xfrm>
          <a:prstGeom prst="rect">
            <a:avLst/>
          </a:prstGeom>
        </p:spPr>
        <p:txBody>
          <a:bodyPr vert="horz" lIns="90000" tIns="0" rIns="91440" bIns="0" rtlCol="0" anchor="ctr" anchorCtr="0">
            <a:noAutofit/>
          </a:bodyPr>
          <a:lstStyle>
            <a:lvl1pPr>
              <a:lnSpc>
                <a:spcPct val="100000"/>
              </a:lnSpc>
              <a:defRPr b="0" i="0">
                <a:latin typeface="Calibri Light" panose="020F0302020204030204" pitchFamily="34" charset="0"/>
                <a:cs typeface="Calibri Light" panose="020F0302020204030204" pitchFamily="34" charset="0"/>
              </a:defRPr>
            </a:lvl1pPr>
          </a:lstStyle>
          <a:p>
            <a:r>
              <a:rPr lang="de-CH" sz="800"/>
              <a:t>Abteilung IT &gt; Informatik &gt; M293 Grundlagen und Projektidee</a:t>
            </a:r>
          </a:p>
        </p:txBody>
      </p:sp>
      <p:sp>
        <p:nvSpPr>
          <p:cNvPr id="10" name="Slide Number Placeholder 4">
            <a:extLst>
              <a:ext uri="{FF2B5EF4-FFF2-40B4-BE49-F238E27FC236}">
                <a16:creationId xmlns:a16="http://schemas.microsoft.com/office/drawing/2014/main" id="{BD7BDCA4-2307-7540-BC43-6FE1DFBE73E1}"/>
              </a:ext>
            </a:extLst>
          </p:cNvPr>
          <p:cNvSpPr>
            <a:spLocks noGrp="1"/>
          </p:cNvSpPr>
          <p:nvPr>
            <p:ph type="sldNum" sz="quarter" idx="4"/>
          </p:nvPr>
        </p:nvSpPr>
        <p:spPr>
          <a:xfrm>
            <a:off x="5760000" y="6119999"/>
            <a:ext cx="5040000" cy="180000"/>
          </a:xfrm>
          <a:prstGeom prst="rect">
            <a:avLst/>
          </a:prstGeom>
        </p:spPr>
        <p:txBody>
          <a:bodyPr vert="horz" lIns="91440" tIns="0" rIns="91440" bIns="0" rtlCol="0" anchor="ctr" anchorCtr="0"/>
          <a:lstStyle>
            <a:lvl1pPr algn="r">
              <a:lnSpc>
                <a:spcPct val="100000"/>
              </a:lnSpc>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Tree>
    <p:extLst>
      <p:ext uri="{BB962C8B-B14F-4D97-AF65-F5344CB8AC3E}">
        <p14:creationId xmlns:p14="http://schemas.microsoft.com/office/powerpoint/2010/main" val="871704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 mit Bi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9F4616C-3308-D843-87F6-511AAEF26B37}"/>
              </a:ext>
            </a:extLst>
          </p:cNvPr>
          <p:cNvSpPr>
            <a:spLocks noGrp="1"/>
          </p:cNvSpPr>
          <p:nvPr>
            <p:ph type="title"/>
          </p:nvPr>
        </p:nvSpPr>
        <p:spPr>
          <a:xfrm>
            <a:off x="720000" y="360000"/>
            <a:ext cx="10080000" cy="1440000"/>
          </a:xfrm>
        </p:spPr>
        <p:txBody>
          <a:bodyPr/>
          <a:lstStyle/>
          <a:p>
            <a:r>
              <a:rPr lang="de-DE"/>
              <a:t>Mastertitelformat bearbeiten</a:t>
            </a:r>
            <a:endParaRPr lang="en-US"/>
          </a:p>
        </p:txBody>
      </p:sp>
      <p:sp>
        <p:nvSpPr>
          <p:cNvPr id="9" name="Footer Placeholder 3">
            <a:extLst>
              <a:ext uri="{FF2B5EF4-FFF2-40B4-BE49-F238E27FC236}">
                <a16:creationId xmlns:a16="http://schemas.microsoft.com/office/drawing/2014/main" id="{7EA055AC-8138-214E-AEDC-5FB6DF22B1C5}"/>
              </a:ext>
            </a:extLst>
          </p:cNvPr>
          <p:cNvSpPr>
            <a:spLocks noGrp="1"/>
          </p:cNvSpPr>
          <p:nvPr>
            <p:ph type="ftr" sz="quarter" idx="3"/>
          </p:nvPr>
        </p:nvSpPr>
        <p:spPr>
          <a:xfrm>
            <a:off x="720000" y="6120000"/>
            <a:ext cx="5040000" cy="180000"/>
          </a:xfrm>
          <a:prstGeom prst="rect">
            <a:avLst/>
          </a:prstGeom>
        </p:spPr>
        <p:txBody>
          <a:bodyPr vert="horz" lIns="90000" tIns="0" rIns="91440" bIns="0" rtlCol="0" anchor="ctr" anchorCtr="0">
            <a:noAutofit/>
          </a:bodyPr>
          <a:lstStyle>
            <a:lvl1pPr>
              <a:defRPr b="0" i="0">
                <a:latin typeface="Calibri Light" panose="020F0302020204030204" pitchFamily="34" charset="0"/>
                <a:cs typeface="Calibri Light" panose="020F0302020204030204" pitchFamily="34" charset="0"/>
              </a:defRPr>
            </a:lvl1pPr>
          </a:lstStyle>
          <a:p>
            <a:pPr algn="l"/>
            <a:r>
              <a:rPr lang="de-CH" sz="800">
                <a:solidFill>
                  <a:schemeClr val="tx1"/>
                </a:solidFill>
              </a:rPr>
              <a:t>Abteilung IT &gt; Informatik &gt; M293 Grundlagen und Projektidee</a:t>
            </a:r>
          </a:p>
        </p:txBody>
      </p:sp>
      <p:sp>
        <p:nvSpPr>
          <p:cNvPr id="10" name="Slide Number Placeholder 4">
            <a:extLst>
              <a:ext uri="{FF2B5EF4-FFF2-40B4-BE49-F238E27FC236}">
                <a16:creationId xmlns:a16="http://schemas.microsoft.com/office/drawing/2014/main" id="{34B77CF2-C734-C748-8B93-F8422B4EED73}"/>
              </a:ext>
            </a:extLst>
          </p:cNvPr>
          <p:cNvSpPr>
            <a:spLocks noGrp="1"/>
          </p:cNvSpPr>
          <p:nvPr>
            <p:ph type="sldNum" sz="quarter" idx="4"/>
          </p:nvPr>
        </p:nvSpPr>
        <p:spPr>
          <a:xfrm>
            <a:off x="5760000" y="6119999"/>
            <a:ext cx="5040000" cy="180000"/>
          </a:xfrm>
          <a:prstGeom prst="rect">
            <a:avLst/>
          </a:prstGeom>
        </p:spPr>
        <p:txBody>
          <a:bodyPr vert="horz" lIns="91440" tIns="0" rIns="91440" bIns="0" rtlCol="0" anchor="ctr" anchorCtr="0"/>
          <a:lstStyle>
            <a:lvl1pPr algn="r">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Tree>
    <p:extLst>
      <p:ext uri="{BB962C8B-B14F-4D97-AF65-F5344CB8AC3E}">
        <p14:creationId xmlns:p14="http://schemas.microsoft.com/office/powerpoint/2010/main" val="152999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DAB94E48-4F0D-CB49-B78C-3B3312C6EAC1}"/>
              </a:ext>
            </a:extLst>
          </p:cNvPr>
          <p:cNvSpPr>
            <a:spLocks noGrp="1"/>
          </p:cNvSpPr>
          <p:nvPr>
            <p:ph type="ftr" sz="quarter" idx="3"/>
          </p:nvPr>
        </p:nvSpPr>
        <p:spPr>
          <a:xfrm>
            <a:off x="720000" y="6120000"/>
            <a:ext cx="5040000" cy="180000"/>
          </a:xfrm>
          <a:prstGeom prst="rect">
            <a:avLst/>
          </a:prstGeom>
        </p:spPr>
        <p:txBody>
          <a:bodyPr vert="horz" lIns="90000" tIns="0" rIns="91440" bIns="0" rtlCol="0" anchor="ctr" anchorCtr="0">
            <a:noAutofit/>
          </a:bodyPr>
          <a:lstStyle>
            <a:lvl1pPr>
              <a:defRPr b="0" i="0">
                <a:latin typeface="Calibri Light" panose="020F0302020204030204" pitchFamily="34" charset="0"/>
                <a:cs typeface="Calibri Light" panose="020F0302020204030204" pitchFamily="34" charset="0"/>
              </a:defRPr>
            </a:lvl1pPr>
          </a:lstStyle>
          <a:p>
            <a:pPr algn="l"/>
            <a:r>
              <a:rPr lang="de-CH" sz="800">
                <a:solidFill>
                  <a:schemeClr val="tx1"/>
                </a:solidFill>
              </a:rPr>
              <a:t>Abteilung IT &gt; Informatik &gt; M293 Grundlagen und Projektidee</a:t>
            </a:r>
          </a:p>
        </p:txBody>
      </p:sp>
      <p:sp>
        <p:nvSpPr>
          <p:cNvPr id="8" name="Slide Number Placeholder 4">
            <a:extLst>
              <a:ext uri="{FF2B5EF4-FFF2-40B4-BE49-F238E27FC236}">
                <a16:creationId xmlns:a16="http://schemas.microsoft.com/office/drawing/2014/main" id="{D88BA0C4-9931-0749-BEF4-47E2A9C6A2B4}"/>
              </a:ext>
            </a:extLst>
          </p:cNvPr>
          <p:cNvSpPr>
            <a:spLocks noGrp="1"/>
          </p:cNvSpPr>
          <p:nvPr>
            <p:ph type="sldNum" sz="quarter" idx="4"/>
          </p:nvPr>
        </p:nvSpPr>
        <p:spPr>
          <a:xfrm>
            <a:off x="5760000" y="6119999"/>
            <a:ext cx="5040000" cy="180000"/>
          </a:xfrm>
          <a:prstGeom prst="rect">
            <a:avLst/>
          </a:prstGeom>
        </p:spPr>
        <p:txBody>
          <a:bodyPr vert="horz" lIns="91440" tIns="0" rIns="91440" bIns="0" rtlCol="0" anchor="ctr" anchorCtr="0"/>
          <a:lstStyle>
            <a:lvl1pPr algn="r">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Tree>
    <p:extLst>
      <p:ext uri="{BB962C8B-B14F-4D97-AF65-F5344CB8AC3E}">
        <p14:creationId xmlns:p14="http://schemas.microsoft.com/office/powerpoint/2010/main" val="387501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Übersicht">
    <p:spTree>
      <p:nvGrpSpPr>
        <p:cNvPr id="1" name=""/>
        <p:cNvGrpSpPr/>
        <p:nvPr/>
      </p:nvGrpSpPr>
      <p:grpSpPr>
        <a:xfrm>
          <a:off x="0" y="0"/>
          <a:ext cx="0" cy="0"/>
          <a:chOff x="0" y="0"/>
          <a:chExt cx="0" cy="0"/>
        </a:xfrm>
      </p:grpSpPr>
      <p:sp>
        <p:nvSpPr>
          <p:cNvPr id="2" name="Title 1"/>
          <p:cNvSpPr>
            <a:spLocks noGrp="1"/>
          </p:cNvSpPr>
          <p:nvPr>
            <p:ph type="ctrTitle"/>
          </p:nvPr>
        </p:nvSpPr>
        <p:spPr>
          <a:xfrm>
            <a:off x="1440000" y="720000"/>
            <a:ext cx="8640000" cy="1440000"/>
          </a:xfrm>
        </p:spPr>
        <p:txBody>
          <a:bodyPr anchor="b" anchorCtr="0">
            <a:noAutofit/>
          </a:bodyPr>
          <a:lstStyle>
            <a:lvl1pPr algn="l">
              <a:lnSpc>
                <a:spcPct val="90000"/>
              </a:lnSpc>
              <a:defRPr sz="4800"/>
            </a:lvl1pPr>
          </a:lstStyle>
          <a:p>
            <a:r>
              <a:rPr lang="de-DE"/>
              <a:t>Mastertitelformat bearbeiten</a:t>
            </a:r>
            <a:endParaRPr lang="en-US"/>
          </a:p>
        </p:txBody>
      </p:sp>
      <p:sp>
        <p:nvSpPr>
          <p:cNvPr id="3" name="Subtitle 2"/>
          <p:cNvSpPr>
            <a:spLocks noGrp="1"/>
          </p:cNvSpPr>
          <p:nvPr>
            <p:ph type="subTitle" idx="1"/>
          </p:nvPr>
        </p:nvSpPr>
        <p:spPr>
          <a:xfrm>
            <a:off x="1440061" y="2520000"/>
            <a:ext cx="8640000" cy="3240000"/>
          </a:xfrm>
        </p:spPr>
        <p:txBody>
          <a:bodyPr/>
          <a:lstStyle>
            <a:lvl1pPr marL="342900" indent="-342900" algn="l">
              <a:lnSpc>
                <a:spcPct val="100000"/>
              </a:lnSpc>
              <a:buFont typeface="Arial" panose="020B0604020202020204" pitchFamily="34" charset="0"/>
              <a:buChar char="•"/>
              <a:defRPr sz="2400"/>
            </a:lvl1pPr>
            <a:lvl2pPr marL="432008" indent="0" algn="ctr">
              <a:buNone/>
              <a:defRPr sz="1890"/>
            </a:lvl2pPr>
            <a:lvl3pPr marL="864017" indent="0" algn="ctr">
              <a:buNone/>
              <a:defRPr sz="1701"/>
            </a:lvl3pPr>
            <a:lvl4pPr marL="1296025" indent="0" algn="ctr">
              <a:buNone/>
              <a:defRPr sz="1512"/>
            </a:lvl4pPr>
            <a:lvl5pPr marL="1728033" indent="0" algn="ctr">
              <a:buNone/>
              <a:defRPr sz="1512"/>
            </a:lvl5pPr>
            <a:lvl6pPr marL="2160041" indent="0" algn="ctr">
              <a:buNone/>
              <a:defRPr sz="1512"/>
            </a:lvl6pPr>
            <a:lvl7pPr marL="2592050" indent="0" algn="ctr">
              <a:buNone/>
              <a:defRPr sz="1512"/>
            </a:lvl7pPr>
            <a:lvl8pPr marL="3024058" indent="0" algn="ctr">
              <a:buNone/>
              <a:defRPr sz="1512"/>
            </a:lvl8pPr>
            <a:lvl9pPr marL="3456066" indent="0" algn="ctr">
              <a:buNone/>
              <a:defRPr sz="1512"/>
            </a:lvl9pPr>
          </a:lstStyle>
          <a:p>
            <a:r>
              <a:rPr lang="de-DE"/>
              <a:t>Master-Untertitelformat bearbeiten</a:t>
            </a:r>
          </a:p>
        </p:txBody>
      </p:sp>
      <p:sp>
        <p:nvSpPr>
          <p:cNvPr id="9" name="Footer Placeholder 3">
            <a:extLst>
              <a:ext uri="{FF2B5EF4-FFF2-40B4-BE49-F238E27FC236}">
                <a16:creationId xmlns:a16="http://schemas.microsoft.com/office/drawing/2014/main" id="{42D0D98B-312C-5248-9847-0DFEE0EEEA0A}"/>
              </a:ext>
            </a:extLst>
          </p:cNvPr>
          <p:cNvSpPr>
            <a:spLocks noGrp="1"/>
          </p:cNvSpPr>
          <p:nvPr>
            <p:ph type="ftr" sz="quarter" idx="3"/>
          </p:nvPr>
        </p:nvSpPr>
        <p:spPr>
          <a:xfrm>
            <a:off x="720000" y="6120000"/>
            <a:ext cx="5040000" cy="180000"/>
          </a:xfrm>
          <a:prstGeom prst="rect">
            <a:avLst/>
          </a:prstGeom>
        </p:spPr>
        <p:txBody>
          <a:bodyPr vert="horz" lIns="90000" tIns="0" rIns="91440" bIns="0" rtlCol="0" anchor="ctr" anchorCtr="0">
            <a:noAutofit/>
          </a:bodyPr>
          <a:lstStyle>
            <a:lvl1pPr>
              <a:lnSpc>
                <a:spcPct val="100000"/>
              </a:lnSpc>
              <a:defRPr b="0" i="0">
                <a:latin typeface="Calibri Light" panose="020F0302020204030204" pitchFamily="34" charset="0"/>
                <a:cs typeface="Calibri Light" panose="020F0302020204030204" pitchFamily="34" charset="0"/>
              </a:defRPr>
            </a:lvl1pPr>
          </a:lstStyle>
          <a:p>
            <a:r>
              <a:rPr lang="de-CH" sz="800"/>
              <a:t>Abteilung IT &gt; Informatik &gt; M293 Grundlagen und Projektidee</a:t>
            </a:r>
          </a:p>
        </p:txBody>
      </p:sp>
      <p:sp>
        <p:nvSpPr>
          <p:cNvPr id="10" name="Slide Number Placeholder 4">
            <a:extLst>
              <a:ext uri="{FF2B5EF4-FFF2-40B4-BE49-F238E27FC236}">
                <a16:creationId xmlns:a16="http://schemas.microsoft.com/office/drawing/2014/main" id="{BD7BDCA4-2307-7540-BC43-6FE1DFBE73E1}"/>
              </a:ext>
            </a:extLst>
          </p:cNvPr>
          <p:cNvSpPr>
            <a:spLocks noGrp="1"/>
          </p:cNvSpPr>
          <p:nvPr>
            <p:ph type="sldNum" sz="quarter" idx="4"/>
          </p:nvPr>
        </p:nvSpPr>
        <p:spPr>
          <a:xfrm>
            <a:off x="5760000" y="6119999"/>
            <a:ext cx="5040000" cy="180000"/>
          </a:xfrm>
          <a:prstGeom prst="rect">
            <a:avLst/>
          </a:prstGeom>
        </p:spPr>
        <p:txBody>
          <a:bodyPr vert="horz" lIns="91440" tIns="0" rIns="91440" bIns="0" rtlCol="0" anchor="ctr" anchorCtr="0"/>
          <a:lstStyle>
            <a:lvl1pPr algn="r">
              <a:lnSpc>
                <a:spcPct val="100000"/>
              </a:lnSpc>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Tree>
    <p:extLst>
      <p:ext uri="{BB962C8B-B14F-4D97-AF65-F5344CB8AC3E}">
        <p14:creationId xmlns:p14="http://schemas.microsoft.com/office/powerpoint/2010/main" val="149422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bar mit Bild">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C74C55DE-DA9C-404E-BE72-885DE370C44B}"/>
              </a:ext>
            </a:extLst>
          </p:cNvPr>
          <p:cNvSpPr>
            <a:spLocks noGrp="1"/>
          </p:cNvSpPr>
          <p:nvPr>
            <p:ph type="body" sz="half" idx="2"/>
          </p:nvPr>
        </p:nvSpPr>
        <p:spPr>
          <a:xfrm>
            <a:off x="720000" y="2520000"/>
            <a:ext cx="3240000" cy="3240000"/>
          </a:xfrm>
        </p:spPr>
        <p:txBody>
          <a:bodyPr>
            <a:noAutofit/>
          </a:bodyPr>
          <a:lstStyle>
            <a:lvl1pPr marL="0" indent="0">
              <a:lnSpc>
                <a:spcPct val="100000"/>
              </a:lnSpc>
              <a:buNone/>
              <a:defRPr sz="2400"/>
            </a:lvl1pPr>
            <a:lvl2pPr marL="432008" indent="0">
              <a:buNone/>
              <a:defRPr sz="1323"/>
            </a:lvl2pPr>
            <a:lvl3pPr marL="864017" indent="0">
              <a:buNone/>
              <a:defRPr sz="1134"/>
            </a:lvl3pPr>
            <a:lvl4pPr marL="1296025" indent="0">
              <a:buNone/>
              <a:defRPr sz="945"/>
            </a:lvl4pPr>
            <a:lvl5pPr marL="1728033" indent="0">
              <a:buNone/>
              <a:defRPr sz="945"/>
            </a:lvl5pPr>
            <a:lvl6pPr marL="2160041" indent="0">
              <a:buNone/>
              <a:defRPr sz="945"/>
            </a:lvl6pPr>
            <a:lvl7pPr marL="2592050" indent="0">
              <a:buNone/>
              <a:defRPr sz="945"/>
            </a:lvl7pPr>
            <a:lvl8pPr marL="3024058" indent="0">
              <a:buNone/>
              <a:defRPr sz="945"/>
            </a:lvl8pPr>
            <a:lvl9pPr marL="3456066" indent="0">
              <a:buNone/>
              <a:defRPr sz="945"/>
            </a:lvl9pPr>
          </a:lstStyle>
          <a:p>
            <a:pPr lvl="0"/>
            <a:r>
              <a:rPr lang="de-DE"/>
              <a:t>Mastertextformat bearbeiten</a:t>
            </a:r>
          </a:p>
        </p:txBody>
      </p:sp>
      <p:sp>
        <p:nvSpPr>
          <p:cNvPr id="11" name="Title 1">
            <a:extLst>
              <a:ext uri="{FF2B5EF4-FFF2-40B4-BE49-F238E27FC236}">
                <a16:creationId xmlns:a16="http://schemas.microsoft.com/office/drawing/2014/main" id="{41F502C8-48B6-3143-8EE7-0F5D01480852}"/>
              </a:ext>
            </a:extLst>
          </p:cNvPr>
          <p:cNvSpPr>
            <a:spLocks noGrp="1"/>
          </p:cNvSpPr>
          <p:nvPr>
            <p:ph type="title" hasCustomPrompt="1"/>
          </p:nvPr>
        </p:nvSpPr>
        <p:spPr>
          <a:xfrm>
            <a:off x="720000" y="720000"/>
            <a:ext cx="3240000" cy="1440000"/>
          </a:xfrm>
        </p:spPr>
        <p:txBody>
          <a:bodyPr anchor="b"/>
          <a:lstStyle>
            <a:lvl1pPr>
              <a:lnSpc>
                <a:spcPct val="90000"/>
              </a:lnSpc>
              <a:defRPr/>
            </a:lvl1pPr>
          </a:lstStyle>
          <a:p>
            <a:r>
              <a:rPr lang="de-DE"/>
              <a:t>Master</a:t>
            </a:r>
            <a:br>
              <a:rPr lang="de-DE"/>
            </a:br>
            <a:r>
              <a:rPr lang="de-DE"/>
              <a:t>Titel</a:t>
            </a:r>
            <a:endParaRPr lang="en-US"/>
          </a:p>
        </p:txBody>
      </p:sp>
      <p:sp>
        <p:nvSpPr>
          <p:cNvPr id="13" name="Footer Placeholder 3">
            <a:extLst>
              <a:ext uri="{FF2B5EF4-FFF2-40B4-BE49-F238E27FC236}">
                <a16:creationId xmlns:a16="http://schemas.microsoft.com/office/drawing/2014/main" id="{EE8CFEBD-B55B-1C4B-8541-60C56CEEFC13}"/>
              </a:ext>
            </a:extLst>
          </p:cNvPr>
          <p:cNvSpPr>
            <a:spLocks noGrp="1"/>
          </p:cNvSpPr>
          <p:nvPr>
            <p:ph type="ftr" sz="quarter" idx="3"/>
          </p:nvPr>
        </p:nvSpPr>
        <p:spPr>
          <a:xfrm>
            <a:off x="720000" y="6120000"/>
            <a:ext cx="5040000" cy="180000"/>
          </a:xfrm>
          <a:prstGeom prst="rect">
            <a:avLst/>
          </a:prstGeom>
        </p:spPr>
        <p:txBody>
          <a:bodyPr vert="horz" lIns="90000" tIns="0" rIns="91440" bIns="0" rtlCol="0" anchor="ctr" anchorCtr="0">
            <a:noAutofit/>
          </a:bodyPr>
          <a:lstStyle>
            <a:lvl1pPr>
              <a:lnSpc>
                <a:spcPct val="100000"/>
              </a:lnSpc>
              <a:defRPr b="0" i="0">
                <a:latin typeface="Calibri Light" panose="020F0302020204030204" pitchFamily="34" charset="0"/>
                <a:cs typeface="Calibri Light" panose="020F0302020204030204" pitchFamily="34" charset="0"/>
              </a:defRPr>
            </a:lvl1pPr>
          </a:lstStyle>
          <a:p>
            <a:r>
              <a:rPr lang="de-CH" sz="800"/>
              <a:t>Abteilung IT &gt; Informatik &gt; M293 Grundlagen und Projektidee</a:t>
            </a:r>
          </a:p>
        </p:txBody>
      </p:sp>
      <p:sp>
        <p:nvSpPr>
          <p:cNvPr id="14" name="Slide Number Placeholder 4">
            <a:extLst>
              <a:ext uri="{FF2B5EF4-FFF2-40B4-BE49-F238E27FC236}">
                <a16:creationId xmlns:a16="http://schemas.microsoft.com/office/drawing/2014/main" id="{444C9403-274B-BD49-B31C-B4BDBAB15D2F}"/>
              </a:ext>
            </a:extLst>
          </p:cNvPr>
          <p:cNvSpPr>
            <a:spLocks noGrp="1"/>
          </p:cNvSpPr>
          <p:nvPr>
            <p:ph type="sldNum" sz="quarter" idx="4"/>
          </p:nvPr>
        </p:nvSpPr>
        <p:spPr>
          <a:xfrm>
            <a:off x="5760000" y="6119999"/>
            <a:ext cx="5040000" cy="180000"/>
          </a:xfrm>
          <a:prstGeom prst="rect">
            <a:avLst/>
          </a:prstGeom>
        </p:spPr>
        <p:txBody>
          <a:bodyPr vert="horz" lIns="91440" tIns="0" rIns="91440" bIns="0" rtlCol="0" anchor="ctr" anchorCtr="0"/>
          <a:lstStyle>
            <a:lvl1pPr algn="r">
              <a:lnSpc>
                <a:spcPct val="100000"/>
              </a:lnSpc>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Tree>
    <p:extLst>
      <p:ext uri="{BB962C8B-B14F-4D97-AF65-F5344CB8AC3E}">
        <p14:creationId xmlns:p14="http://schemas.microsoft.com/office/powerpoint/2010/main" val="410922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idebar mit Aufzählun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20000" y="2520000"/>
            <a:ext cx="3240000" cy="3240000"/>
          </a:xfrm>
        </p:spPr>
        <p:txBody>
          <a:bodyPr>
            <a:noAutofit/>
          </a:bodyPr>
          <a:lstStyle>
            <a:lvl1pPr marL="0" indent="0">
              <a:buNone/>
              <a:defRPr sz="2400"/>
            </a:lvl1pPr>
            <a:lvl2pPr marL="432008" indent="0">
              <a:buNone/>
              <a:defRPr sz="1323"/>
            </a:lvl2pPr>
            <a:lvl3pPr marL="864017" indent="0">
              <a:buNone/>
              <a:defRPr sz="1134"/>
            </a:lvl3pPr>
            <a:lvl4pPr marL="1296025" indent="0">
              <a:buNone/>
              <a:defRPr sz="945"/>
            </a:lvl4pPr>
            <a:lvl5pPr marL="1728033" indent="0">
              <a:buNone/>
              <a:defRPr sz="945"/>
            </a:lvl5pPr>
            <a:lvl6pPr marL="2160041" indent="0">
              <a:buNone/>
              <a:defRPr sz="945"/>
            </a:lvl6pPr>
            <a:lvl7pPr marL="2592050" indent="0">
              <a:buNone/>
              <a:defRPr sz="945"/>
            </a:lvl7pPr>
            <a:lvl8pPr marL="3024058" indent="0">
              <a:buNone/>
              <a:defRPr sz="945"/>
            </a:lvl8pPr>
            <a:lvl9pPr marL="3456066" indent="0">
              <a:buNone/>
              <a:defRPr sz="945"/>
            </a:lvl9pPr>
          </a:lstStyle>
          <a:p>
            <a:pPr lvl="0"/>
            <a:r>
              <a:rPr lang="de-DE"/>
              <a:t>Mastertextformat bearbeiten</a:t>
            </a:r>
          </a:p>
        </p:txBody>
      </p:sp>
      <p:sp>
        <p:nvSpPr>
          <p:cNvPr id="13" name="Title 1">
            <a:extLst>
              <a:ext uri="{FF2B5EF4-FFF2-40B4-BE49-F238E27FC236}">
                <a16:creationId xmlns:a16="http://schemas.microsoft.com/office/drawing/2014/main" id="{5B4D56ED-3E3D-0940-BB63-EEDB1731948C}"/>
              </a:ext>
            </a:extLst>
          </p:cNvPr>
          <p:cNvSpPr>
            <a:spLocks noGrp="1"/>
          </p:cNvSpPr>
          <p:nvPr>
            <p:ph type="title" hasCustomPrompt="1"/>
          </p:nvPr>
        </p:nvSpPr>
        <p:spPr>
          <a:xfrm>
            <a:off x="720000" y="720000"/>
            <a:ext cx="3240000" cy="1440000"/>
          </a:xfrm>
        </p:spPr>
        <p:txBody>
          <a:bodyPr anchor="b"/>
          <a:lstStyle>
            <a:lvl1pPr>
              <a:lnSpc>
                <a:spcPct val="90000"/>
              </a:lnSpc>
              <a:defRPr/>
            </a:lvl1pPr>
          </a:lstStyle>
          <a:p>
            <a:r>
              <a:rPr lang="de-DE"/>
              <a:t>Master</a:t>
            </a:r>
            <a:br>
              <a:rPr lang="de-DE"/>
            </a:br>
            <a:r>
              <a:rPr lang="de-DE"/>
              <a:t>Titel</a:t>
            </a:r>
            <a:endParaRPr lang="en-US"/>
          </a:p>
        </p:txBody>
      </p:sp>
      <p:sp>
        <p:nvSpPr>
          <p:cNvPr id="14" name="Footer Placeholder 3">
            <a:extLst>
              <a:ext uri="{FF2B5EF4-FFF2-40B4-BE49-F238E27FC236}">
                <a16:creationId xmlns:a16="http://schemas.microsoft.com/office/drawing/2014/main" id="{8412E1A5-F655-0C4F-8386-ACE0E33FCDDB}"/>
              </a:ext>
            </a:extLst>
          </p:cNvPr>
          <p:cNvSpPr>
            <a:spLocks noGrp="1"/>
          </p:cNvSpPr>
          <p:nvPr>
            <p:ph type="ftr" sz="quarter" idx="3"/>
          </p:nvPr>
        </p:nvSpPr>
        <p:spPr>
          <a:xfrm>
            <a:off x="720000" y="6120000"/>
            <a:ext cx="5040000" cy="180000"/>
          </a:xfrm>
          <a:prstGeom prst="rect">
            <a:avLst/>
          </a:prstGeom>
        </p:spPr>
        <p:txBody>
          <a:bodyPr vert="horz" lIns="90000" tIns="0" rIns="91440" bIns="0" rtlCol="0" anchor="ctr" anchorCtr="0">
            <a:noAutofit/>
          </a:bodyPr>
          <a:lstStyle>
            <a:lvl1pPr>
              <a:defRPr b="0" i="0">
                <a:latin typeface="Calibri Light" panose="020F0302020204030204" pitchFamily="34" charset="0"/>
                <a:cs typeface="Calibri Light" panose="020F0302020204030204" pitchFamily="34" charset="0"/>
              </a:defRPr>
            </a:lvl1pPr>
          </a:lstStyle>
          <a:p>
            <a:pPr algn="l"/>
            <a:r>
              <a:rPr lang="de-CH" sz="800">
                <a:solidFill>
                  <a:schemeClr val="tx1"/>
                </a:solidFill>
              </a:rPr>
              <a:t>Abteilung IT &gt; Informatik &gt; M293 Grundlagen und Projektidee</a:t>
            </a:r>
          </a:p>
        </p:txBody>
      </p:sp>
      <p:sp>
        <p:nvSpPr>
          <p:cNvPr id="15" name="Slide Number Placeholder 4">
            <a:extLst>
              <a:ext uri="{FF2B5EF4-FFF2-40B4-BE49-F238E27FC236}">
                <a16:creationId xmlns:a16="http://schemas.microsoft.com/office/drawing/2014/main" id="{9A21CB33-43DF-F34D-A862-7414BF5C3D7B}"/>
              </a:ext>
            </a:extLst>
          </p:cNvPr>
          <p:cNvSpPr>
            <a:spLocks noGrp="1"/>
          </p:cNvSpPr>
          <p:nvPr>
            <p:ph type="sldNum" sz="quarter" idx="4"/>
          </p:nvPr>
        </p:nvSpPr>
        <p:spPr>
          <a:xfrm>
            <a:off x="5760000" y="6119999"/>
            <a:ext cx="5040000" cy="180000"/>
          </a:xfrm>
          <a:prstGeom prst="rect">
            <a:avLst/>
          </a:prstGeom>
        </p:spPr>
        <p:txBody>
          <a:bodyPr vert="horz" lIns="91440" tIns="0" rIns="91440" bIns="0" rtlCol="0" anchor="ctr" anchorCtr="0"/>
          <a:lstStyle>
            <a:lvl1pPr algn="r">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
        <p:nvSpPr>
          <p:cNvPr id="16" name="Content Placeholder 2">
            <a:extLst>
              <a:ext uri="{FF2B5EF4-FFF2-40B4-BE49-F238E27FC236}">
                <a16:creationId xmlns:a16="http://schemas.microsoft.com/office/drawing/2014/main" id="{2915216A-7757-CD4C-B5CF-BF33CEA88F59}"/>
              </a:ext>
            </a:extLst>
          </p:cNvPr>
          <p:cNvSpPr>
            <a:spLocks noGrp="1"/>
          </p:cNvSpPr>
          <p:nvPr>
            <p:ph sz="half" idx="10"/>
          </p:nvPr>
        </p:nvSpPr>
        <p:spPr>
          <a:xfrm>
            <a:off x="4320000" y="720000"/>
            <a:ext cx="6480000" cy="5040000"/>
          </a:xfrm>
        </p:spPr>
        <p:txBody>
          <a:bodyPr lIns="90000" tIns="180000" bIns="180000"/>
          <a:lstStyle>
            <a:lvl4pPr marL="673100" indent="0">
              <a:buNone/>
              <a:defRPr/>
            </a:lvl4pPr>
          </a:lstStyle>
          <a:p>
            <a:pPr lvl="0"/>
            <a:r>
              <a:rPr lang="de-DE"/>
              <a:t>Mastertextformat bearbeiten</a:t>
            </a:r>
          </a:p>
          <a:p>
            <a:pPr lvl="1"/>
            <a:r>
              <a:rPr lang="de-DE"/>
              <a:t>Zweite Ebene</a:t>
            </a:r>
          </a:p>
          <a:p>
            <a:pPr lvl="2"/>
            <a:r>
              <a:rPr lang="de-DE"/>
              <a:t>Dritte Ebene</a:t>
            </a:r>
          </a:p>
        </p:txBody>
      </p:sp>
    </p:spTree>
    <p:extLst>
      <p:ext uri="{BB962C8B-B14F-4D97-AF65-F5344CB8AC3E}">
        <p14:creationId xmlns:p14="http://schemas.microsoft.com/office/powerpoint/2010/main" val="2381501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älfte mit Bil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860000" cy="1440000"/>
          </a:xfrm>
        </p:spPr>
        <p:txBody>
          <a:bodyPr anchor="b" anchorCtr="0"/>
          <a:lstStyle>
            <a:lvl1pPr>
              <a:lnSpc>
                <a:spcPct val="90000"/>
              </a:lnSpc>
              <a:defRPr/>
            </a:lvl1pPr>
          </a:lstStyle>
          <a:p>
            <a:r>
              <a:rPr lang="de-DE"/>
              <a:t>Master</a:t>
            </a:r>
            <a:br>
              <a:rPr lang="de-DE"/>
            </a:br>
            <a:r>
              <a:rPr lang="de-DE"/>
              <a:t>Titel</a:t>
            </a:r>
            <a:endParaRPr lang="en-US"/>
          </a:p>
        </p:txBody>
      </p:sp>
      <p:sp>
        <p:nvSpPr>
          <p:cNvPr id="8" name="Footer Placeholder 3">
            <a:extLst>
              <a:ext uri="{FF2B5EF4-FFF2-40B4-BE49-F238E27FC236}">
                <a16:creationId xmlns:a16="http://schemas.microsoft.com/office/drawing/2014/main" id="{9B6187EA-523F-5C49-A56A-D6B7D48612D6}"/>
              </a:ext>
            </a:extLst>
          </p:cNvPr>
          <p:cNvSpPr>
            <a:spLocks noGrp="1"/>
          </p:cNvSpPr>
          <p:nvPr>
            <p:ph type="ftr" sz="quarter" idx="3"/>
          </p:nvPr>
        </p:nvSpPr>
        <p:spPr>
          <a:xfrm>
            <a:off x="720000" y="6120000"/>
            <a:ext cx="5040000" cy="180000"/>
          </a:xfrm>
          <a:prstGeom prst="rect">
            <a:avLst/>
          </a:prstGeom>
        </p:spPr>
        <p:txBody>
          <a:bodyPr vert="horz" lIns="90000" tIns="0" rIns="91440" bIns="0" rtlCol="0" anchor="ctr" anchorCtr="0">
            <a:noAutofit/>
          </a:bodyPr>
          <a:lstStyle>
            <a:lvl1pPr>
              <a:defRPr b="0" i="0">
                <a:latin typeface="Calibri Light" panose="020F0302020204030204" pitchFamily="34" charset="0"/>
                <a:cs typeface="Calibri Light" panose="020F0302020204030204" pitchFamily="34" charset="0"/>
              </a:defRPr>
            </a:lvl1pPr>
          </a:lstStyle>
          <a:p>
            <a:pPr algn="l"/>
            <a:r>
              <a:rPr lang="de-CH" sz="800">
                <a:solidFill>
                  <a:schemeClr val="tx1"/>
                </a:solidFill>
              </a:rPr>
              <a:t>Abteilung IT &gt; Informatik &gt; M293 Grundlagen und Projektidee</a:t>
            </a:r>
          </a:p>
        </p:txBody>
      </p:sp>
      <p:sp>
        <p:nvSpPr>
          <p:cNvPr id="9" name="Slide Number Placeholder 4">
            <a:extLst>
              <a:ext uri="{FF2B5EF4-FFF2-40B4-BE49-F238E27FC236}">
                <a16:creationId xmlns:a16="http://schemas.microsoft.com/office/drawing/2014/main" id="{F0112CB6-E2B0-A94B-B504-F3D89937F766}"/>
              </a:ext>
            </a:extLst>
          </p:cNvPr>
          <p:cNvSpPr>
            <a:spLocks noGrp="1"/>
          </p:cNvSpPr>
          <p:nvPr>
            <p:ph type="sldNum" sz="quarter" idx="4"/>
          </p:nvPr>
        </p:nvSpPr>
        <p:spPr>
          <a:xfrm>
            <a:off x="5760000" y="6119999"/>
            <a:ext cx="5040000" cy="180000"/>
          </a:xfrm>
          <a:prstGeom prst="rect">
            <a:avLst/>
          </a:prstGeom>
        </p:spPr>
        <p:txBody>
          <a:bodyPr vert="horz" lIns="91440" tIns="0" rIns="91440" bIns="0" rtlCol="0" anchor="ctr" anchorCtr="0"/>
          <a:lstStyle>
            <a:lvl1pPr algn="r">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
        <p:nvSpPr>
          <p:cNvPr id="7" name="Text Placeholder 3">
            <a:extLst>
              <a:ext uri="{FF2B5EF4-FFF2-40B4-BE49-F238E27FC236}">
                <a16:creationId xmlns:a16="http://schemas.microsoft.com/office/drawing/2014/main" id="{66A57FC4-DF02-B741-AB7E-7601444DE474}"/>
              </a:ext>
            </a:extLst>
          </p:cNvPr>
          <p:cNvSpPr>
            <a:spLocks noGrp="1"/>
          </p:cNvSpPr>
          <p:nvPr>
            <p:ph type="body" sz="half" idx="2"/>
          </p:nvPr>
        </p:nvSpPr>
        <p:spPr>
          <a:xfrm>
            <a:off x="720000" y="2520000"/>
            <a:ext cx="4860000" cy="3240000"/>
          </a:xfrm>
        </p:spPr>
        <p:txBody>
          <a:bodyPr>
            <a:noAutofit/>
          </a:bodyPr>
          <a:lstStyle>
            <a:lvl1pPr marL="0" indent="0">
              <a:buNone/>
              <a:defRPr sz="2400"/>
            </a:lvl1pPr>
            <a:lvl2pPr marL="432008" indent="0">
              <a:buNone/>
              <a:defRPr sz="1323"/>
            </a:lvl2pPr>
            <a:lvl3pPr marL="864017" indent="0">
              <a:buNone/>
              <a:defRPr sz="1134"/>
            </a:lvl3pPr>
            <a:lvl4pPr marL="1296025" indent="0">
              <a:buNone/>
              <a:defRPr sz="945"/>
            </a:lvl4pPr>
            <a:lvl5pPr marL="1728033" indent="0">
              <a:buNone/>
              <a:defRPr sz="945"/>
            </a:lvl5pPr>
            <a:lvl6pPr marL="2160041" indent="0">
              <a:buNone/>
              <a:defRPr sz="945"/>
            </a:lvl6pPr>
            <a:lvl7pPr marL="2592050" indent="0">
              <a:buNone/>
              <a:defRPr sz="945"/>
            </a:lvl7pPr>
            <a:lvl8pPr marL="3024058" indent="0">
              <a:buNone/>
              <a:defRPr sz="945"/>
            </a:lvl8pPr>
            <a:lvl9pPr marL="3456066" indent="0">
              <a:buNone/>
              <a:defRPr sz="945"/>
            </a:lvl9pPr>
          </a:lstStyle>
          <a:p>
            <a:pPr lvl="0"/>
            <a:r>
              <a:rPr lang="de-DE"/>
              <a:t>Mastertextformat bearbeiten</a:t>
            </a:r>
          </a:p>
        </p:txBody>
      </p:sp>
    </p:spTree>
    <p:extLst>
      <p:ext uri="{BB962C8B-B14F-4D97-AF65-F5344CB8AC3E}">
        <p14:creationId xmlns:p14="http://schemas.microsoft.com/office/powerpoint/2010/main" val="2853150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älfte mit Aufzählu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0" y="720000"/>
            <a:ext cx="4860000" cy="1440000"/>
          </a:xfrm>
        </p:spPr>
        <p:txBody>
          <a:bodyPr anchor="b" anchorCtr="0"/>
          <a:lstStyle>
            <a:lvl1pPr>
              <a:lnSpc>
                <a:spcPct val="90000"/>
              </a:lnSpc>
              <a:defRPr/>
            </a:lvl1pPr>
          </a:lstStyle>
          <a:p>
            <a:r>
              <a:rPr lang="de-DE"/>
              <a:t>Master</a:t>
            </a:r>
            <a:br>
              <a:rPr lang="de-DE"/>
            </a:br>
            <a:r>
              <a:rPr lang="de-DE"/>
              <a:t>Titel</a:t>
            </a:r>
            <a:endParaRPr lang="en-US"/>
          </a:p>
        </p:txBody>
      </p:sp>
      <p:sp>
        <p:nvSpPr>
          <p:cNvPr id="8" name="Footer Placeholder 3">
            <a:extLst>
              <a:ext uri="{FF2B5EF4-FFF2-40B4-BE49-F238E27FC236}">
                <a16:creationId xmlns:a16="http://schemas.microsoft.com/office/drawing/2014/main" id="{9B6187EA-523F-5C49-A56A-D6B7D48612D6}"/>
              </a:ext>
            </a:extLst>
          </p:cNvPr>
          <p:cNvSpPr>
            <a:spLocks noGrp="1"/>
          </p:cNvSpPr>
          <p:nvPr>
            <p:ph type="ftr" sz="quarter" idx="3"/>
          </p:nvPr>
        </p:nvSpPr>
        <p:spPr>
          <a:xfrm>
            <a:off x="720000" y="6120000"/>
            <a:ext cx="5040000" cy="180000"/>
          </a:xfrm>
          <a:prstGeom prst="rect">
            <a:avLst/>
          </a:prstGeom>
        </p:spPr>
        <p:txBody>
          <a:bodyPr vert="horz" lIns="90000" tIns="0" rIns="91440" bIns="0" rtlCol="0" anchor="ctr" anchorCtr="0">
            <a:noAutofit/>
          </a:bodyPr>
          <a:lstStyle>
            <a:lvl1pPr>
              <a:defRPr b="0" i="0">
                <a:latin typeface="Calibri Light" panose="020F0302020204030204" pitchFamily="34" charset="0"/>
                <a:cs typeface="Calibri Light" panose="020F0302020204030204" pitchFamily="34" charset="0"/>
              </a:defRPr>
            </a:lvl1pPr>
          </a:lstStyle>
          <a:p>
            <a:pPr algn="l"/>
            <a:r>
              <a:rPr lang="de-CH" sz="800">
                <a:solidFill>
                  <a:schemeClr val="tx1"/>
                </a:solidFill>
              </a:rPr>
              <a:t>Abteilung IT &gt; Informatik &gt; M293 Grundlagen und Projektidee</a:t>
            </a:r>
          </a:p>
        </p:txBody>
      </p:sp>
      <p:sp>
        <p:nvSpPr>
          <p:cNvPr id="9" name="Slide Number Placeholder 4">
            <a:extLst>
              <a:ext uri="{FF2B5EF4-FFF2-40B4-BE49-F238E27FC236}">
                <a16:creationId xmlns:a16="http://schemas.microsoft.com/office/drawing/2014/main" id="{F0112CB6-E2B0-A94B-B504-F3D89937F766}"/>
              </a:ext>
            </a:extLst>
          </p:cNvPr>
          <p:cNvSpPr>
            <a:spLocks noGrp="1"/>
          </p:cNvSpPr>
          <p:nvPr>
            <p:ph type="sldNum" sz="quarter" idx="4"/>
          </p:nvPr>
        </p:nvSpPr>
        <p:spPr>
          <a:xfrm>
            <a:off x="5760000" y="6119999"/>
            <a:ext cx="5040000" cy="180000"/>
          </a:xfrm>
          <a:prstGeom prst="rect">
            <a:avLst/>
          </a:prstGeom>
        </p:spPr>
        <p:txBody>
          <a:bodyPr vert="horz" lIns="91440" tIns="0" rIns="91440" bIns="0" rtlCol="0" anchor="ctr" anchorCtr="0"/>
          <a:lstStyle>
            <a:lvl1pPr algn="r">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
        <p:nvSpPr>
          <p:cNvPr id="10" name="Content Placeholder 2">
            <a:extLst>
              <a:ext uri="{FF2B5EF4-FFF2-40B4-BE49-F238E27FC236}">
                <a16:creationId xmlns:a16="http://schemas.microsoft.com/office/drawing/2014/main" id="{1995F79F-8D57-7340-8EE5-EC92500BFC75}"/>
              </a:ext>
            </a:extLst>
          </p:cNvPr>
          <p:cNvSpPr>
            <a:spLocks noGrp="1"/>
          </p:cNvSpPr>
          <p:nvPr>
            <p:ph sz="half" idx="10"/>
          </p:nvPr>
        </p:nvSpPr>
        <p:spPr>
          <a:xfrm>
            <a:off x="5940000" y="720000"/>
            <a:ext cx="4860000" cy="5040000"/>
          </a:xfrm>
        </p:spPr>
        <p:txBody>
          <a:bodyPr lIns="90000" tIns="180000" bIns="180000"/>
          <a:lstStyle>
            <a:lvl4pPr marL="673100" indent="0">
              <a:buNone/>
              <a:defRPr/>
            </a:lvl4pPr>
          </a:lstStyle>
          <a:p>
            <a:pPr lvl="0"/>
            <a:r>
              <a:rPr lang="de-DE"/>
              <a:t>Mastertextformat bearbeiten</a:t>
            </a:r>
          </a:p>
          <a:p>
            <a:pPr lvl="1"/>
            <a:r>
              <a:rPr lang="de-DE"/>
              <a:t>Zweite Ebene</a:t>
            </a:r>
          </a:p>
          <a:p>
            <a:pPr lvl="2"/>
            <a:r>
              <a:rPr lang="de-DE"/>
              <a:t>Dritte Ebene</a:t>
            </a:r>
          </a:p>
        </p:txBody>
      </p:sp>
      <p:sp>
        <p:nvSpPr>
          <p:cNvPr id="7" name="Text Placeholder 3">
            <a:extLst>
              <a:ext uri="{FF2B5EF4-FFF2-40B4-BE49-F238E27FC236}">
                <a16:creationId xmlns:a16="http://schemas.microsoft.com/office/drawing/2014/main" id="{66A57FC4-DF02-B741-AB7E-7601444DE474}"/>
              </a:ext>
            </a:extLst>
          </p:cNvPr>
          <p:cNvSpPr>
            <a:spLocks noGrp="1"/>
          </p:cNvSpPr>
          <p:nvPr>
            <p:ph type="body" sz="half" idx="2"/>
          </p:nvPr>
        </p:nvSpPr>
        <p:spPr>
          <a:xfrm>
            <a:off x="720000" y="2520000"/>
            <a:ext cx="4860000" cy="3240000"/>
          </a:xfrm>
        </p:spPr>
        <p:txBody>
          <a:bodyPr>
            <a:noAutofit/>
          </a:bodyPr>
          <a:lstStyle>
            <a:lvl1pPr marL="0" indent="0">
              <a:buNone/>
              <a:defRPr sz="2400"/>
            </a:lvl1pPr>
            <a:lvl2pPr marL="432008" indent="0">
              <a:buNone/>
              <a:defRPr sz="1323"/>
            </a:lvl2pPr>
            <a:lvl3pPr marL="864017" indent="0">
              <a:buNone/>
              <a:defRPr sz="1134"/>
            </a:lvl3pPr>
            <a:lvl4pPr marL="1296025" indent="0">
              <a:buNone/>
              <a:defRPr sz="945"/>
            </a:lvl4pPr>
            <a:lvl5pPr marL="1728033" indent="0">
              <a:buNone/>
              <a:defRPr sz="945"/>
            </a:lvl5pPr>
            <a:lvl6pPr marL="2160041" indent="0">
              <a:buNone/>
              <a:defRPr sz="945"/>
            </a:lvl6pPr>
            <a:lvl7pPr marL="2592050" indent="0">
              <a:buNone/>
              <a:defRPr sz="945"/>
            </a:lvl7pPr>
            <a:lvl8pPr marL="3024058" indent="0">
              <a:buNone/>
              <a:defRPr sz="945"/>
            </a:lvl8pPr>
            <a:lvl9pPr marL="3456066" indent="0">
              <a:buNone/>
              <a:defRPr sz="945"/>
            </a:lvl9pPr>
          </a:lstStyle>
          <a:p>
            <a:pPr lvl="0"/>
            <a:r>
              <a:rPr lang="de-DE"/>
              <a:t>Mastertextformat bearbeiten</a:t>
            </a:r>
          </a:p>
        </p:txBody>
      </p:sp>
    </p:spTree>
    <p:extLst>
      <p:ext uri="{BB962C8B-B14F-4D97-AF65-F5344CB8AC3E}">
        <p14:creationId xmlns:p14="http://schemas.microsoft.com/office/powerpoint/2010/main" val="82382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el mit Inhalt">
    <p:spTree>
      <p:nvGrpSpPr>
        <p:cNvPr id="1" name=""/>
        <p:cNvGrpSpPr/>
        <p:nvPr/>
      </p:nvGrpSpPr>
      <p:grpSpPr>
        <a:xfrm>
          <a:off x="0" y="0"/>
          <a:ext cx="0" cy="0"/>
          <a:chOff x="0" y="0"/>
          <a:chExt cx="0" cy="0"/>
        </a:xfrm>
      </p:grpSpPr>
      <p:sp>
        <p:nvSpPr>
          <p:cNvPr id="2" name="Title 1"/>
          <p:cNvSpPr>
            <a:spLocks noGrp="1"/>
          </p:cNvSpPr>
          <p:nvPr>
            <p:ph type="title"/>
          </p:nvPr>
        </p:nvSpPr>
        <p:spPr>
          <a:xfrm>
            <a:off x="720000" y="360000"/>
            <a:ext cx="10080000" cy="1440000"/>
          </a:xfrm>
        </p:spPr>
        <p:txBody>
          <a:bodyPr/>
          <a:lstStyle>
            <a:lvl1pPr>
              <a:lnSpc>
                <a:spcPct val="90000"/>
              </a:lnSpc>
              <a:defRPr/>
            </a:lvl1pPr>
          </a:lstStyle>
          <a:p>
            <a:r>
              <a:rPr lang="de-DE"/>
              <a:t>Mastertitelformat bearbeiten</a:t>
            </a:r>
            <a:endParaRPr lang="en-US"/>
          </a:p>
        </p:txBody>
      </p:sp>
      <p:sp>
        <p:nvSpPr>
          <p:cNvPr id="3" name="Content Placeholder 2"/>
          <p:cNvSpPr>
            <a:spLocks noGrp="1"/>
          </p:cNvSpPr>
          <p:nvPr>
            <p:ph idx="1"/>
          </p:nvPr>
        </p:nvSpPr>
        <p:spPr/>
        <p:txBody>
          <a:bodyPr/>
          <a:lstStyle>
            <a:lvl4pPr marL="1914525" indent="-268288">
              <a:tabLst/>
              <a:defRPr/>
            </a:lvl4pPr>
            <a:lvl5pPr marL="2401888" indent="-261938">
              <a:tabLst/>
              <a:defRPr/>
            </a:lvl5pPr>
          </a:lstStyle>
          <a:p>
            <a:pPr lvl="0"/>
            <a:r>
              <a:rPr lang="de-DE"/>
              <a:t>Mastertextformat bearbeiten</a:t>
            </a:r>
          </a:p>
          <a:p>
            <a:pPr lvl="1"/>
            <a:r>
              <a:rPr lang="de-DE"/>
              <a:t>Zweite Ebene</a:t>
            </a:r>
          </a:p>
          <a:p>
            <a:pPr lvl="2"/>
            <a:r>
              <a:rPr lang="de-DE"/>
              <a:t>Dritte Ebene</a:t>
            </a:r>
          </a:p>
        </p:txBody>
      </p:sp>
      <p:sp>
        <p:nvSpPr>
          <p:cNvPr id="9" name="Footer Placeholder 3">
            <a:extLst>
              <a:ext uri="{FF2B5EF4-FFF2-40B4-BE49-F238E27FC236}">
                <a16:creationId xmlns:a16="http://schemas.microsoft.com/office/drawing/2014/main" id="{A0421D83-4FC6-5A4E-A51E-7A68070D82DE}"/>
              </a:ext>
            </a:extLst>
          </p:cNvPr>
          <p:cNvSpPr>
            <a:spLocks noGrp="1"/>
          </p:cNvSpPr>
          <p:nvPr>
            <p:ph type="ftr" sz="quarter" idx="3"/>
          </p:nvPr>
        </p:nvSpPr>
        <p:spPr>
          <a:xfrm>
            <a:off x="720000" y="6120000"/>
            <a:ext cx="5040000" cy="180000"/>
          </a:xfrm>
          <a:prstGeom prst="rect">
            <a:avLst/>
          </a:prstGeom>
        </p:spPr>
        <p:txBody>
          <a:bodyPr vert="horz" lIns="90000" tIns="0" rIns="91440" bIns="0" rtlCol="0" anchor="ctr" anchorCtr="0">
            <a:noAutofit/>
          </a:bodyPr>
          <a:lstStyle>
            <a:lvl1pPr>
              <a:defRPr b="0" i="0">
                <a:latin typeface="Calibri Light" panose="020F0302020204030204" pitchFamily="34" charset="0"/>
                <a:cs typeface="Calibri Light" panose="020F0302020204030204" pitchFamily="34" charset="0"/>
              </a:defRPr>
            </a:lvl1pPr>
          </a:lstStyle>
          <a:p>
            <a:pPr algn="l"/>
            <a:r>
              <a:rPr lang="de-CH" sz="800">
                <a:solidFill>
                  <a:schemeClr val="tx1"/>
                </a:solidFill>
              </a:rPr>
              <a:t>Abteilung IT &gt; Informatik &gt; M293 Grundlagen und Projektidee</a:t>
            </a:r>
          </a:p>
        </p:txBody>
      </p:sp>
      <p:sp>
        <p:nvSpPr>
          <p:cNvPr id="10" name="Slide Number Placeholder 4">
            <a:extLst>
              <a:ext uri="{FF2B5EF4-FFF2-40B4-BE49-F238E27FC236}">
                <a16:creationId xmlns:a16="http://schemas.microsoft.com/office/drawing/2014/main" id="{FFE4258C-84DB-C742-89D7-3054167646D1}"/>
              </a:ext>
            </a:extLst>
          </p:cNvPr>
          <p:cNvSpPr>
            <a:spLocks noGrp="1"/>
          </p:cNvSpPr>
          <p:nvPr>
            <p:ph type="sldNum" sz="quarter" idx="4"/>
          </p:nvPr>
        </p:nvSpPr>
        <p:spPr>
          <a:xfrm>
            <a:off x="5760000" y="6119999"/>
            <a:ext cx="5040000" cy="180000"/>
          </a:xfrm>
          <a:prstGeom prst="rect">
            <a:avLst/>
          </a:prstGeom>
        </p:spPr>
        <p:txBody>
          <a:bodyPr vert="horz" lIns="91440" tIns="0" rIns="91440" bIns="0" rtlCol="0" anchor="ctr" anchorCtr="0"/>
          <a:lstStyle>
            <a:lvl1pPr algn="r">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Tree>
    <p:extLst>
      <p:ext uri="{BB962C8B-B14F-4D97-AF65-F5344CB8AC3E}">
        <p14:creationId xmlns:p14="http://schemas.microsoft.com/office/powerpoint/2010/main" val="347713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mit 2 Inhalten">
    <p:spTree>
      <p:nvGrpSpPr>
        <p:cNvPr id="1" name=""/>
        <p:cNvGrpSpPr/>
        <p:nvPr/>
      </p:nvGrpSpPr>
      <p:grpSpPr>
        <a:xfrm>
          <a:off x="0" y="0"/>
          <a:ext cx="0" cy="0"/>
          <a:chOff x="0" y="0"/>
          <a:chExt cx="0" cy="0"/>
        </a:xfrm>
      </p:grpSpPr>
      <p:sp>
        <p:nvSpPr>
          <p:cNvPr id="2" name="Title 1"/>
          <p:cNvSpPr>
            <a:spLocks noGrp="1"/>
          </p:cNvSpPr>
          <p:nvPr>
            <p:ph type="title"/>
          </p:nvPr>
        </p:nvSpPr>
        <p:spPr>
          <a:xfrm>
            <a:off x="720000" y="360000"/>
            <a:ext cx="10080000" cy="1440000"/>
          </a:xfrm>
        </p:spPr>
        <p:txBody>
          <a:bodyPr anchor="ctr" anchorCtr="0"/>
          <a:lstStyle>
            <a:lvl1pPr>
              <a:lnSpc>
                <a:spcPct val="90000"/>
              </a:lnSpc>
              <a:defRPr/>
            </a:lvl1pPr>
          </a:lstStyle>
          <a:p>
            <a:r>
              <a:rPr lang="de-DE"/>
              <a:t>Mastertitelformat bearbeiten</a:t>
            </a:r>
            <a:endParaRPr lang="en-US"/>
          </a:p>
        </p:txBody>
      </p:sp>
      <p:sp>
        <p:nvSpPr>
          <p:cNvPr id="3" name="Content Placeholder 2"/>
          <p:cNvSpPr>
            <a:spLocks noGrp="1"/>
          </p:cNvSpPr>
          <p:nvPr>
            <p:ph sz="half" idx="1"/>
          </p:nvPr>
        </p:nvSpPr>
        <p:spPr>
          <a:xfrm>
            <a:off x="720000" y="2160000"/>
            <a:ext cx="5040000" cy="3600000"/>
          </a:xfrm>
        </p:spPr>
        <p:txBody>
          <a:bodyPr/>
          <a:lstStyle>
            <a:lvl4pPr marL="673100" indent="0">
              <a:buNone/>
              <a:defRPr/>
            </a:lvl4pPr>
          </a:lstStyle>
          <a:p>
            <a:pPr lvl="0"/>
            <a:r>
              <a:rPr lang="de-DE"/>
              <a:t>Mastertextformat bearbeiten</a:t>
            </a:r>
          </a:p>
          <a:p>
            <a:pPr lvl="1"/>
            <a:r>
              <a:rPr lang="de-DE"/>
              <a:t>Zweite Ebene</a:t>
            </a:r>
          </a:p>
          <a:p>
            <a:pPr lvl="2"/>
            <a:r>
              <a:rPr lang="de-DE"/>
              <a:t>Dritte Ebene</a:t>
            </a:r>
          </a:p>
        </p:txBody>
      </p:sp>
      <p:sp>
        <p:nvSpPr>
          <p:cNvPr id="10" name="Content Placeholder 2">
            <a:extLst>
              <a:ext uri="{FF2B5EF4-FFF2-40B4-BE49-F238E27FC236}">
                <a16:creationId xmlns:a16="http://schemas.microsoft.com/office/drawing/2014/main" id="{1995F79F-8D57-7340-8EE5-EC92500BFC75}"/>
              </a:ext>
            </a:extLst>
          </p:cNvPr>
          <p:cNvSpPr>
            <a:spLocks noGrp="1"/>
          </p:cNvSpPr>
          <p:nvPr>
            <p:ph sz="half" idx="10"/>
          </p:nvPr>
        </p:nvSpPr>
        <p:spPr>
          <a:xfrm>
            <a:off x="5760000" y="2160000"/>
            <a:ext cx="5040000" cy="3600000"/>
          </a:xfrm>
        </p:spPr>
        <p:txBody>
          <a:bodyPr/>
          <a:lstStyle>
            <a:lvl4pPr marL="673100" indent="0">
              <a:buNone/>
              <a:defRPr/>
            </a:lvl4pPr>
          </a:lstStyle>
          <a:p>
            <a:pPr lvl="0"/>
            <a:r>
              <a:rPr lang="de-DE"/>
              <a:t>Mastertextformat bearbeiten</a:t>
            </a:r>
          </a:p>
          <a:p>
            <a:pPr lvl="1"/>
            <a:r>
              <a:rPr lang="de-DE"/>
              <a:t>Zweite Ebene</a:t>
            </a:r>
          </a:p>
          <a:p>
            <a:pPr lvl="2"/>
            <a:r>
              <a:rPr lang="de-DE"/>
              <a:t>Dritte Ebene</a:t>
            </a:r>
          </a:p>
        </p:txBody>
      </p:sp>
      <p:sp>
        <p:nvSpPr>
          <p:cNvPr id="11" name="Footer Placeholder 3">
            <a:extLst>
              <a:ext uri="{FF2B5EF4-FFF2-40B4-BE49-F238E27FC236}">
                <a16:creationId xmlns:a16="http://schemas.microsoft.com/office/drawing/2014/main" id="{F1FB85AD-C29D-DE4F-9104-39D3463500A9}"/>
              </a:ext>
            </a:extLst>
          </p:cNvPr>
          <p:cNvSpPr>
            <a:spLocks noGrp="1"/>
          </p:cNvSpPr>
          <p:nvPr>
            <p:ph type="ftr" sz="quarter" idx="3"/>
          </p:nvPr>
        </p:nvSpPr>
        <p:spPr>
          <a:xfrm>
            <a:off x="720000" y="6120000"/>
            <a:ext cx="5040000" cy="180000"/>
          </a:xfrm>
          <a:prstGeom prst="rect">
            <a:avLst/>
          </a:prstGeom>
        </p:spPr>
        <p:txBody>
          <a:bodyPr vert="horz" lIns="90000" tIns="0" rIns="91440" bIns="0" rtlCol="0" anchor="ctr" anchorCtr="0">
            <a:noAutofit/>
          </a:bodyPr>
          <a:lstStyle>
            <a:lvl1pPr>
              <a:defRPr b="0" i="0">
                <a:latin typeface="Calibri Light" panose="020F0302020204030204" pitchFamily="34" charset="0"/>
                <a:cs typeface="Calibri Light" panose="020F0302020204030204" pitchFamily="34" charset="0"/>
              </a:defRPr>
            </a:lvl1pPr>
          </a:lstStyle>
          <a:p>
            <a:pPr algn="l"/>
            <a:r>
              <a:rPr lang="de-CH" sz="800">
                <a:solidFill>
                  <a:schemeClr val="tx1"/>
                </a:solidFill>
              </a:rPr>
              <a:t>Abteilung IT &gt; Informatik &gt; M293 Grundlagen und Projektidee</a:t>
            </a:r>
          </a:p>
        </p:txBody>
      </p:sp>
      <p:sp>
        <p:nvSpPr>
          <p:cNvPr id="12" name="Slide Number Placeholder 4">
            <a:extLst>
              <a:ext uri="{FF2B5EF4-FFF2-40B4-BE49-F238E27FC236}">
                <a16:creationId xmlns:a16="http://schemas.microsoft.com/office/drawing/2014/main" id="{B7D02E95-F539-7545-A139-B30B9E57882F}"/>
              </a:ext>
            </a:extLst>
          </p:cNvPr>
          <p:cNvSpPr>
            <a:spLocks noGrp="1"/>
          </p:cNvSpPr>
          <p:nvPr>
            <p:ph type="sldNum" sz="quarter" idx="4"/>
          </p:nvPr>
        </p:nvSpPr>
        <p:spPr>
          <a:xfrm>
            <a:off x="5760000" y="6119999"/>
            <a:ext cx="5040000" cy="180000"/>
          </a:xfrm>
          <a:prstGeom prst="rect">
            <a:avLst/>
          </a:prstGeom>
        </p:spPr>
        <p:txBody>
          <a:bodyPr vert="horz" lIns="91440" tIns="0" rIns="91440" bIns="0" rtlCol="0" anchor="ctr" anchorCtr="0"/>
          <a:lstStyle>
            <a:lvl1pPr algn="r">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Tree>
    <p:extLst>
      <p:ext uri="{BB962C8B-B14F-4D97-AF65-F5344CB8AC3E}">
        <p14:creationId xmlns:p14="http://schemas.microsoft.com/office/powerpoint/2010/main" val="409448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Titel mit Vergleich">
    <p:spTree>
      <p:nvGrpSpPr>
        <p:cNvPr id="1" name=""/>
        <p:cNvGrpSpPr/>
        <p:nvPr/>
      </p:nvGrpSpPr>
      <p:grpSpPr>
        <a:xfrm>
          <a:off x="0" y="0"/>
          <a:ext cx="0" cy="0"/>
          <a:chOff x="0" y="0"/>
          <a:chExt cx="0" cy="0"/>
        </a:xfrm>
      </p:grpSpPr>
      <p:sp>
        <p:nvSpPr>
          <p:cNvPr id="2" name="Title 1"/>
          <p:cNvSpPr>
            <a:spLocks noGrp="1"/>
          </p:cNvSpPr>
          <p:nvPr>
            <p:ph type="title"/>
          </p:nvPr>
        </p:nvSpPr>
        <p:spPr>
          <a:xfrm>
            <a:off x="720000" y="360000"/>
            <a:ext cx="10080000" cy="1440000"/>
          </a:xfrm>
        </p:spPr>
        <p:txBody>
          <a:bodyPr/>
          <a:lstStyle/>
          <a:p>
            <a:r>
              <a:rPr lang="de-DE"/>
              <a:t>Mastertitelformat bearbeiten</a:t>
            </a:r>
            <a:endParaRPr lang="en-US"/>
          </a:p>
        </p:txBody>
      </p:sp>
      <p:sp>
        <p:nvSpPr>
          <p:cNvPr id="3" name="Text Placeholder 2"/>
          <p:cNvSpPr>
            <a:spLocks noGrp="1"/>
          </p:cNvSpPr>
          <p:nvPr>
            <p:ph type="body" idx="1"/>
          </p:nvPr>
        </p:nvSpPr>
        <p:spPr>
          <a:xfrm>
            <a:off x="720000" y="1800000"/>
            <a:ext cx="5040000" cy="360000"/>
          </a:xfrm>
        </p:spPr>
        <p:txBody>
          <a:bodyPr anchor="ctr" anchorCtr="0"/>
          <a:lstStyle>
            <a:lvl1pPr marL="0" indent="0">
              <a:buNone/>
              <a:defRPr sz="2400"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de-DE"/>
              <a:t>Mastertextformat bearbeiten</a:t>
            </a:r>
          </a:p>
        </p:txBody>
      </p:sp>
      <p:sp>
        <p:nvSpPr>
          <p:cNvPr id="4" name="Content Placeholder 3"/>
          <p:cNvSpPr>
            <a:spLocks noGrp="1"/>
          </p:cNvSpPr>
          <p:nvPr>
            <p:ph sz="half" idx="2"/>
          </p:nvPr>
        </p:nvSpPr>
        <p:spPr>
          <a:xfrm>
            <a:off x="720000" y="2520000"/>
            <a:ext cx="5040000" cy="3240000"/>
          </a:xfrm>
        </p:spPr>
        <p:txBody>
          <a:bodyPr/>
          <a:lstStyle/>
          <a:p>
            <a:pPr lvl="0"/>
            <a:r>
              <a:rPr lang="de-DE"/>
              <a:t>Mastertextformat bearbeiten</a:t>
            </a:r>
          </a:p>
          <a:p>
            <a:pPr lvl="1"/>
            <a:r>
              <a:rPr lang="de-DE"/>
              <a:t>Zweite Ebene</a:t>
            </a:r>
          </a:p>
          <a:p>
            <a:pPr lvl="2"/>
            <a:r>
              <a:rPr lang="de-DE"/>
              <a:t>Dritte Ebene</a:t>
            </a:r>
          </a:p>
        </p:txBody>
      </p:sp>
      <p:sp>
        <p:nvSpPr>
          <p:cNvPr id="5" name="Text Placeholder 4"/>
          <p:cNvSpPr>
            <a:spLocks noGrp="1"/>
          </p:cNvSpPr>
          <p:nvPr>
            <p:ph type="body" sz="quarter" idx="3"/>
          </p:nvPr>
        </p:nvSpPr>
        <p:spPr>
          <a:xfrm>
            <a:off x="5760000" y="1800000"/>
            <a:ext cx="5040000" cy="360000"/>
          </a:xfrm>
        </p:spPr>
        <p:txBody>
          <a:bodyPr anchor="ctr" anchorCtr="0"/>
          <a:lstStyle>
            <a:lvl1pPr marL="0" indent="0">
              <a:buNone/>
              <a:defRPr sz="2400" b="1"/>
            </a:lvl1pPr>
            <a:lvl2pPr marL="432008" indent="0">
              <a:buNone/>
              <a:defRPr sz="1890" b="1"/>
            </a:lvl2pPr>
            <a:lvl3pPr marL="864017" indent="0">
              <a:buNone/>
              <a:defRPr sz="1701" b="1"/>
            </a:lvl3pPr>
            <a:lvl4pPr marL="1296025" indent="0">
              <a:buNone/>
              <a:defRPr sz="1512" b="1"/>
            </a:lvl4pPr>
            <a:lvl5pPr marL="1728033" indent="0">
              <a:buNone/>
              <a:defRPr sz="1512" b="1"/>
            </a:lvl5pPr>
            <a:lvl6pPr marL="2160041" indent="0">
              <a:buNone/>
              <a:defRPr sz="1512" b="1"/>
            </a:lvl6pPr>
            <a:lvl7pPr marL="2592050" indent="0">
              <a:buNone/>
              <a:defRPr sz="1512" b="1"/>
            </a:lvl7pPr>
            <a:lvl8pPr marL="3024058" indent="0">
              <a:buNone/>
              <a:defRPr sz="1512" b="1"/>
            </a:lvl8pPr>
            <a:lvl9pPr marL="3456066" indent="0">
              <a:buNone/>
              <a:defRPr sz="1512" b="1"/>
            </a:lvl9pPr>
          </a:lstStyle>
          <a:p>
            <a:pPr lvl="0"/>
            <a:r>
              <a:rPr lang="de-DE"/>
              <a:t>Mastertextformat bearbeiten</a:t>
            </a:r>
          </a:p>
        </p:txBody>
      </p:sp>
      <p:sp>
        <p:nvSpPr>
          <p:cNvPr id="6" name="Content Placeholder 5"/>
          <p:cNvSpPr>
            <a:spLocks noGrp="1"/>
          </p:cNvSpPr>
          <p:nvPr>
            <p:ph sz="quarter" idx="4"/>
          </p:nvPr>
        </p:nvSpPr>
        <p:spPr>
          <a:xfrm>
            <a:off x="5760000" y="2520000"/>
            <a:ext cx="5040000" cy="3240000"/>
          </a:xfrm>
        </p:spPr>
        <p:txBody>
          <a:bodyPr/>
          <a:lstStyle/>
          <a:p>
            <a:pPr lvl="0"/>
            <a:r>
              <a:rPr lang="de-DE"/>
              <a:t>Mastertextformat bearbeiten</a:t>
            </a:r>
          </a:p>
          <a:p>
            <a:pPr lvl="1"/>
            <a:r>
              <a:rPr lang="de-DE"/>
              <a:t>Zweite Ebene</a:t>
            </a:r>
          </a:p>
          <a:p>
            <a:pPr lvl="2"/>
            <a:r>
              <a:rPr lang="de-DE"/>
              <a:t>Dritte Ebene</a:t>
            </a:r>
          </a:p>
        </p:txBody>
      </p:sp>
      <p:sp>
        <p:nvSpPr>
          <p:cNvPr id="12" name="Footer Placeholder 3">
            <a:extLst>
              <a:ext uri="{FF2B5EF4-FFF2-40B4-BE49-F238E27FC236}">
                <a16:creationId xmlns:a16="http://schemas.microsoft.com/office/drawing/2014/main" id="{F0AA28BE-7D74-3441-9ACF-889FE8483966}"/>
              </a:ext>
            </a:extLst>
          </p:cNvPr>
          <p:cNvSpPr>
            <a:spLocks noGrp="1"/>
          </p:cNvSpPr>
          <p:nvPr>
            <p:ph type="ftr" sz="quarter" idx="10"/>
          </p:nvPr>
        </p:nvSpPr>
        <p:spPr>
          <a:xfrm>
            <a:off x="720000" y="6120000"/>
            <a:ext cx="5040000" cy="180000"/>
          </a:xfrm>
          <a:prstGeom prst="rect">
            <a:avLst/>
          </a:prstGeom>
        </p:spPr>
        <p:txBody>
          <a:bodyPr vert="horz" lIns="90000" tIns="0" rIns="91440" bIns="0" rtlCol="0" anchor="ctr" anchorCtr="0">
            <a:noAutofit/>
          </a:bodyPr>
          <a:lstStyle>
            <a:lvl1pPr>
              <a:defRPr b="0" i="0">
                <a:latin typeface="Calibri Light" panose="020F0302020204030204" pitchFamily="34" charset="0"/>
                <a:cs typeface="Calibri Light" panose="020F0302020204030204" pitchFamily="34" charset="0"/>
              </a:defRPr>
            </a:lvl1pPr>
          </a:lstStyle>
          <a:p>
            <a:pPr algn="l"/>
            <a:r>
              <a:rPr lang="de-CH" sz="800">
                <a:solidFill>
                  <a:schemeClr val="tx1"/>
                </a:solidFill>
              </a:rPr>
              <a:t>Abteilung IT &gt; Informatik &gt; M293 Grundlagen und Projektidee</a:t>
            </a:r>
          </a:p>
        </p:txBody>
      </p:sp>
      <p:sp>
        <p:nvSpPr>
          <p:cNvPr id="13" name="Slide Number Placeholder 4">
            <a:extLst>
              <a:ext uri="{FF2B5EF4-FFF2-40B4-BE49-F238E27FC236}">
                <a16:creationId xmlns:a16="http://schemas.microsoft.com/office/drawing/2014/main" id="{6691B83D-03DD-3D40-8D0C-E4DA5D3CECC6}"/>
              </a:ext>
            </a:extLst>
          </p:cNvPr>
          <p:cNvSpPr>
            <a:spLocks noGrp="1"/>
          </p:cNvSpPr>
          <p:nvPr>
            <p:ph type="sldNum" sz="quarter" idx="11"/>
          </p:nvPr>
        </p:nvSpPr>
        <p:spPr>
          <a:xfrm>
            <a:off x="5760000" y="6119999"/>
            <a:ext cx="5040000" cy="180000"/>
          </a:xfrm>
          <a:prstGeom prst="rect">
            <a:avLst/>
          </a:prstGeom>
        </p:spPr>
        <p:txBody>
          <a:bodyPr vert="horz" lIns="91440" tIns="0" rIns="91440" bIns="0" rtlCol="0" anchor="ctr" anchorCtr="0"/>
          <a:lstStyle>
            <a:lvl1pPr algn="r">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Tree>
    <p:extLst>
      <p:ext uri="{BB962C8B-B14F-4D97-AF65-F5344CB8AC3E}">
        <p14:creationId xmlns:p14="http://schemas.microsoft.com/office/powerpoint/2010/main" val="174270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0000" y="360000"/>
            <a:ext cx="10080000" cy="1440000"/>
          </a:xfrm>
          <a:prstGeom prst="rect">
            <a:avLst/>
          </a:prstGeom>
        </p:spPr>
        <p:txBody>
          <a:bodyPr vert="horz" lIns="91440" tIns="45720" rIns="91440" bIns="45720" rtlCol="0" anchor="ctr">
            <a:noAutofit/>
          </a:bodyPr>
          <a:lstStyle/>
          <a:p>
            <a:r>
              <a:rPr lang="de-DE"/>
              <a:t>Mastertitelformat bearbeiten</a:t>
            </a:r>
            <a:endParaRPr lang="en-US"/>
          </a:p>
        </p:txBody>
      </p:sp>
      <p:sp>
        <p:nvSpPr>
          <p:cNvPr id="3" name="Text Placeholder 2"/>
          <p:cNvSpPr>
            <a:spLocks noGrp="1"/>
          </p:cNvSpPr>
          <p:nvPr>
            <p:ph type="body" idx="1"/>
          </p:nvPr>
        </p:nvSpPr>
        <p:spPr>
          <a:xfrm>
            <a:off x="720000" y="2160000"/>
            <a:ext cx="10080000" cy="3600000"/>
          </a:xfrm>
          <a:prstGeom prst="rect">
            <a:avLst/>
          </a:prstGeom>
        </p:spPr>
        <p:txBody>
          <a:bodyPr vert="horz" lIns="91440" tIns="45720" rIns="91440" bIns="45720" rtlCol="0">
            <a:noAutofit/>
          </a:bodyPr>
          <a:lstStyle/>
          <a:p>
            <a:pPr lvl="0"/>
            <a:r>
              <a:rPr lang="de-DE"/>
              <a:t>Mastertextformat bearbeiten</a:t>
            </a:r>
          </a:p>
          <a:p>
            <a:pPr lvl="1"/>
            <a:r>
              <a:rPr lang="de-DE"/>
              <a:t>Zweite Ebene</a:t>
            </a:r>
          </a:p>
          <a:p>
            <a:pPr lvl="2"/>
            <a:r>
              <a:rPr lang="de-DE"/>
              <a:t>Dritte Ebene</a:t>
            </a:r>
          </a:p>
          <a:p>
            <a:pPr lvl="2"/>
            <a:endParaRPr lang="de-DE"/>
          </a:p>
        </p:txBody>
      </p:sp>
      <p:sp>
        <p:nvSpPr>
          <p:cNvPr id="7" name="Footer Placeholder 3">
            <a:extLst>
              <a:ext uri="{FF2B5EF4-FFF2-40B4-BE49-F238E27FC236}">
                <a16:creationId xmlns:a16="http://schemas.microsoft.com/office/drawing/2014/main" id="{25AABAF6-8E7B-1A4D-AD01-BACEF2616E4E}"/>
              </a:ext>
            </a:extLst>
          </p:cNvPr>
          <p:cNvSpPr>
            <a:spLocks noGrp="1"/>
          </p:cNvSpPr>
          <p:nvPr>
            <p:ph type="ftr" sz="quarter" idx="3"/>
          </p:nvPr>
        </p:nvSpPr>
        <p:spPr>
          <a:xfrm>
            <a:off x="720000" y="6120000"/>
            <a:ext cx="5040000" cy="180000"/>
          </a:xfrm>
          <a:prstGeom prst="rect">
            <a:avLst/>
          </a:prstGeom>
        </p:spPr>
        <p:txBody>
          <a:bodyPr vert="horz" lIns="90000" tIns="0" rIns="91440" bIns="0" rtlCol="0" anchor="ctr" anchorCtr="0">
            <a:noAutofit/>
          </a:bodyPr>
          <a:lstStyle>
            <a:lvl1pPr>
              <a:lnSpc>
                <a:spcPct val="100000"/>
              </a:lnSpc>
              <a:defRPr b="0" i="0">
                <a:latin typeface="Calibri Light" panose="020F0302020204030204" pitchFamily="34" charset="0"/>
                <a:cs typeface="Calibri Light" panose="020F0302020204030204" pitchFamily="34" charset="0"/>
              </a:defRPr>
            </a:lvl1pPr>
          </a:lstStyle>
          <a:p>
            <a:r>
              <a:rPr lang="de-CH" sz="800"/>
              <a:t>Abteilung IT &gt; Informatik &gt; M293 Grundlagen und Projektidee</a:t>
            </a:r>
          </a:p>
        </p:txBody>
      </p:sp>
      <p:sp>
        <p:nvSpPr>
          <p:cNvPr id="8" name="Slide Number Placeholder 4">
            <a:extLst>
              <a:ext uri="{FF2B5EF4-FFF2-40B4-BE49-F238E27FC236}">
                <a16:creationId xmlns:a16="http://schemas.microsoft.com/office/drawing/2014/main" id="{F3C18D10-5D22-8C47-9FC9-E13BA086586C}"/>
              </a:ext>
            </a:extLst>
          </p:cNvPr>
          <p:cNvSpPr>
            <a:spLocks noGrp="1"/>
          </p:cNvSpPr>
          <p:nvPr>
            <p:ph type="sldNum" sz="quarter" idx="4"/>
          </p:nvPr>
        </p:nvSpPr>
        <p:spPr>
          <a:xfrm>
            <a:off x="5760000" y="6119999"/>
            <a:ext cx="5040000" cy="180000"/>
          </a:xfrm>
          <a:prstGeom prst="rect">
            <a:avLst/>
          </a:prstGeom>
        </p:spPr>
        <p:txBody>
          <a:bodyPr vert="horz" lIns="91440" tIns="0" rIns="91440" bIns="0" rtlCol="0" anchor="ctr" anchorCtr="0"/>
          <a:lstStyle>
            <a:lvl1pPr algn="r">
              <a:lnSpc>
                <a:spcPct val="100000"/>
              </a:lnSpc>
              <a:defRPr b="0" i="0">
                <a:latin typeface="Calibri Light" panose="020F0302020204030204" pitchFamily="34" charset="0"/>
                <a:cs typeface="Calibri Light" panose="020F0302020204030204" pitchFamily="34" charset="0"/>
              </a:defRPr>
            </a:lvl1pPr>
          </a:lstStyle>
          <a:p>
            <a:r>
              <a:rPr lang="de-CH" sz="800"/>
              <a:t>Folie </a:t>
            </a:r>
            <a:fld id="{A3CACEEB-EFA7-B048-8F86-AA98453FD809}" type="slidenum">
              <a:rPr lang="de-CH" sz="800" smtClean="0"/>
              <a:pPr/>
              <a:t>‹Nr.›</a:t>
            </a:fld>
            <a:endParaRPr lang="de-CH" sz="800"/>
          </a:p>
        </p:txBody>
      </p:sp>
      <p:sp>
        <p:nvSpPr>
          <p:cNvPr id="9" name="Rechteck 8">
            <a:extLst>
              <a:ext uri="{FF2B5EF4-FFF2-40B4-BE49-F238E27FC236}">
                <a16:creationId xmlns:a16="http://schemas.microsoft.com/office/drawing/2014/main" id="{DD3CA4B0-3A77-8B40-B6D4-757613BB01D5}"/>
              </a:ext>
            </a:extLst>
          </p:cNvPr>
          <p:cNvSpPr/>
          <p:nvPr userDrawn="1"/>
        </p:nvSpPr>
        <p:spPr>
          <a:xfrm>
            <a:off x="720000" y="5939999"/>
            <a:ext cx="5040000" cy="180000"/>
          </a:xfrm>
          <a:prstGeom prst="rect">
            <a:avLst/>
          </a:prstGeom>
        </p:spPr>
        <p:txBody>
          <a:bodyPr wrap="none" tIns="0" bIns="0" anchor="ctr" anchorCtr="0">
            <a:noAutofit/>
          </a:bodyPr>
          <a:lstStyle/>
          <a:p>
            <a:pPr algn="l">
              <a:lnSpc>
                <a:spcPct val="100000"/>
              </a:lnSpc>
            </a:pPr>
            <a:r>
              <a:rPr lang="de-CH" sz="900" b="1">
                <a:solidFill>
                  <a:schemeClr val="tx1"/>
                </a:solidFill>
              </a:rPr>
              <a:t>Technische Berufsschule Zürich TBZ</a:t>
            </a:r>
          </a:p>
        </p:txBody>
      </p:sp>
    </p:spTree>
    <p:extLst>
      <p:ext uri="{BB962C8B-B14F-4D97-AF65-F5344CB8AC3E}">
        <p14:creationId xmlns:p14="http://schemas.microsoft.com/office/powerpoint/2010/main" val="3082099491"/>
      </p:ext>
    </p:extLst>
  </p:cSld>
  <p:clrMap bg1="lt1" tx1="dk1" bg2="lt2" tx2="dk2" accent1="accent1" accent2="accent2" accent3="accent3" accent4="accent4" accent5="accent5" accent6="accent6" hlink="hlink" folHlink="folHlink"/>
  <p:sldLayoutIdLst>
    <p:sldLayoutId id="2147483661" r:id="rId1"/>
    <p:sldLayoutId id="2147483674" r:id="rId2"/>
    <p:sldLayoutId id="2147483668" r:id="rId3"/>
    <p:sldLayoutId id="2147483669" r:id="rId4"/>
    <p:sldLayoutId id="2147483673" r:id="rId5"/>
    <p:sldLayoutId id="2147483672" r:id="rId6"/>
    <p:sldLayoutId id="2147483662" r:id="rId7"/>
    <p:sldLayoutId id="2147483664" r:id="rId8"/>
    <p:sldLayoutId id="2147483665" r:id="rId9"/>
    <p:sldLayoutId id="2147483666" r:id="rId10"/>
    <p:sldLayoutId id="2147483667" r:id="rId11"/>
  </p:sldLayoutIdLst>
  <p:hf hdr="0" dt="0"/>
  <p:txStyles>
    <p:titleStyle>
      <a:lvl1pPr algn="l" defTabSz="864017" rtl="0" eaLnBrk="1" latinLnBrk="0" hangingPunct="1">
        <a:lnSpc>
          <a:spcPct val="90000"/>
        </a:lnSpc>
        <a:spcBef>
          <a:spcPct val="0"/>
        </a:spcBef>
        <a:buNone/>
        <a:defRPr sz="4800" b="1" kern="1200">
          <a:solidFill>
            <a:schemeClr val="tx1"/>
          </a:solidFill>
          <a:latin typeface="+mj-lt"/>
          <a:ea typeface="+mj-ea"/>
          <a:cs typeface="+mj-cs"/>
        </a:defRPr>
      </a:lvl1pPr>
    </p:titleStyle>
    <p:bodyStyle>
      <a:lvl1pPr marL="355600" indent="-350838" algn="l" defTabSz="864017" rtl="0" eaLnBrk="1" latinLnBrk="0" hangingPunct="1">
        <a:lnSpc>
          <a:spcPct val="100000"/>
        </a:lnSpc>
        <a:spcBef>
          <a:spcPts val="945"/>
        </a:spcBef>
        <a:buFont typeface="Arial" panose="020B0604020202020204" pitchFamily="34" charset="0"/>
        <a:buChar char="•"/>
        <a:tabLst/>
        <a:defRPr sz="3600" kern="1200">
          <a:solidFill>
            <a:schemeClr val="tx1"/>
          </a:solidFill>
          <a:latin typeface="+mn-lt"/>
          <a:ea typeface="+mn-ea"/>
          <a:cs typeface="+mn-cs"/>
        </a:defRPr>
      </a:lvl1pPr>
      <a:lvl2pPr marL="892175" indent="-357188" algn="l" defTabSz="864017" rtl="0" eaLnBrk="1" latinLnBrk="0" hangingPunct="1">
        <a:lnSpc>
          <a:spcPct val="100000"/>
        </a:lnSpc>
        <a:spcBef>
          <a:spcPts val="472"/>
        </a:spcBef>
        <a:buFont typeface="Arial" panose="020B0604020202020204" pitchFamily="34" charset="0"/>
        <a:buChar char="•"/>
        <a:tabLst/>
        <a:defRPr sz="2400" kern="1200">
          <a:solidFill>
            <a:schemeClr val="tx1"/>
          </a:solidFill>
          <a:latin typeface="+mn-lt"/>
          <a:ea typeface="+mn-ea"/>
          <a:cs typeface="+mn-cs"/>
        </a:defRPr>
      </a:lvl2pPr>
      <a:lvl3pPr marL="1422400" indent="-350838" algn="l" defTabSz="864017" rtl="0" eaLnBrk="1" latinLnBrk="0" hangingPunct="1">
        <a:lnSpc>
          <a:spcPct val="100000"/>
        </a:lnSpc>
        <a:spcBef>
          <a:spcPts val="472"/>
        </a:spcBef>
        <a:buFont typeface="Arial" panose="020B0604020202020204" pitchFamily="34" charset="0"/>
        <a:buChar char="•"/>
        <a:tabLst/>
        <a:defRPr sz="2400" kern="1200">
          <a:solidFill>
            <a:schemeClr val="tx1"/>
          </a:solidFill>
          <a:latin typeface="+mn-lt"/>
          <a:ea typeface="+mn-ea"/>
          <a:cs typeface="+mn-cs"/>
        </a:defRPr>
      </a:lvl3pPr>
      <a:lvl4pPr marL="892175" indent="-219075" algn="l" defTabSz="864017" rtl="0" eaLnBrk="1" latinLnBrk="0" hangingPunct="1">
        <a:lnSpc>
          <a:spcPct val="90000"/>
        </a:lnSpc>
        <a:spcBef>
          <a:spcPts val="472"/>
        </a:spcBef>
        <a:buFont typeface="Arial" panose="020B0604020202020204" pitchFamily="34" charset="0"/>
        <a:buChar char="•"/>
        <a:tabLst/>
        <a:defRPr sz="1800" kern="1200">
          <a:solidFill>
            <a:schemeClr val="tx1"/>
          </a:solidFill>
          <a:latin typeface="+mn-lt"/>
          <a:ea typeface="+mn-ea"/>
          <a:cs typeface="+mn-cs"/>
        </a:defRPr>
      </a:lvl4pPr>
      <a:lvl5pPr marL="1944037" indent="-216004" algn="l" defTabSz="864017" rtl="0" eaLnBrk="1" latinLnBrk="0" hangingPunct="1">
        <a:lnSpc>
          <a:spcPct val="90000"/>
        </a:lnSpc>
        <a:spcBef>
          <a:spcPts val="472"/>
        </a:spcBef>
        <a:buFont typeface="Arial" panose="020B0604020202020204" pitchFamily="34" charset="0"/>
        <a:buChar char="•"/>
        <a:defRPr sz="1800" kern="1200">
          <a:solidFill>
            <a:schemeClr val="tx1"/>
          </a:solidFill>
          <a:latin typeface="+mn-lt"/>
          <a:ea typeface="+mn-ea"/>
          <a:cs typeface="+mn-cs"/>
        </a:defRPr>
      </a:lvl5pPr>
      <a:lvl6pPr marL="2376046"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6pPr>
      <a:lvl7pPr marL="2808054"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7pPr>
      <a:lvl8pPr marL="3240062"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8pPr>
      <a:lvl9pPr marL="3672070" indent="-216004" algn="l" defTabSz="864017" rtl="0" eaLnBrk="1" latinLnBrk="0" hangingPunct="1">
        <a:lnSpc>
          <a:spcPct val="90000"/>
        </a:lnSpc>
        <a:spcBef>
          <a:spcPts val="472"/>
        </a:spcBef>
        <a:buFont typeface="Arial" panose="020B0604020202020204" pitchFamily="34" charset="0"/>
        <a:buChar char="•"/>
        <a:defRPr sz="1701" kern="1200">
          <a:solidFill>
            <a:schemeClr val="tx1"/>
          </a:solidFill>
          <a:latin typeface="+mn-lt"/>
          <a:ea typeface="+mn-ea"/>
          <a:cs typeface="+mn-cs"/>
        </a:defRPr>
      </a:lvl9pPr>
    </p:bodyStyle>
    <p:otherStyle>
      <a:defPPr>
        <a:defRPr lang="en-US"/>
      </a:defPPr>
      <a:lvl1pPr marL="0" algn="l" defTabSz="864017" rtl="0" eaLnBrk="1" latinLnBrk="0" hangingPunct="1">
        <a:defRPr sz="1701" kern="1200">
          <a:solidFill>
            <a:schemeClr val="tx1"/>
          </a:solidFill>
          <a:latin typeface="+mn-lt"/>
          <a:ea typeface="+mn-ea"/>
          <a:cs typeface="+mn-cs"/>
        </a:defRPr>
      </a:lvl1pPr>
      <a:lvl2pPr marL="432008" algn="l" defTabSz="864017" rtl="0" eaLnBrk="1" latinLnBrk="0" hangingPunct="1">
        <a:defRPr sz="1701" kern="1200">
          <a:solidFill>
            <a:schemeClr val="tx1"/>
          </a:solidFill>
          <a:latin typeface="+mn-lt"/>
          <a:ea typeface="+mn-ea"/>
          <a:cs typeface="+mn-cs"/>
        </a:defRPr>
      </a:lvl2pPr>
      <a:lvl3pPr marL="864017" algn="l" defTabSz="864017" rtl="0" eaLnBrk="1" latinLnBrk="0" hangingPunct="1">
        <a:defRPr sz="1701" kern="1200">
          <a:solidFill>
            <a:schemeClr val="tx1"/>
          </a:solidFill>
          <a:latin typeface="+mn-lt"/>
          <a:ea typeface="+mn-ea"/>
          <a:cs typeface="+mn-cs"/>
        </a:defRPr>
      </a:lvl3pPr>
      <a:lvl4pPr marL="1296025" algn="l" defTabSz="864017" rtl="0" eaLnBrk="1" latinLnBrk="0" hangingPunct="1">
        <a:defRPr sz="1701" kern="1200">
          <a:solidFill>
            <a:schemeClr val="tx1"/>
          </a:solidFill>
          <a:latin typeface="+mn-lt"/>
          <a:ea typeface="+mn-ea"/>
          <a:cs typeface="+mn-cs"/>
        </a:defRPr>
      </a:lvl4pPr>
      <a:lvl5pPr marL="1728033" algn="l" defTabSz="864017" rtl="0" eaLnBrk="1" latinLnBrk="0" hangingPunct="1">
        <a:defRPr sz="1701" kern="1200">
          <a:solidFill>
            <a:schemeClr val="tx1"/>
          </a:solidFill>
          <a:latin typeface="+mn-lt"/>
          <a:ea typeface="+mn-ea"/>
          <a:cs typeface="+mn-cs"/>
        </a:defRPr>
      </a:lvl5pPr>
      <a:lvl6pPr marL="2160041" algn="l" defTabSz="864017" rtl="0" eaLnBrk="1" latinLnBrk="0" hangingPunct="1">
        <a:defRPr sz="1701" kern="1200">
          <a:solidFill>
            <a:schemeClr val="tx1"/>
          </a:solidFill>
          <a:latin typeface="+mn-lt"/>
          <a:ea typeface="+mn-ea"/>
          <a:cs typeface="+mn-cs"/>
        </a:defRPr>
      </a:lvl6pPr>
      <a:lvl7pPr marL="2592050" algn="l" defTabSz="864017" rtl="0" eaLnBrk="1" latinLnBrk="0" hangingPunct="1">
        <a:defRPr sz="1701" kern="1200">
          <a:solidFill>
            <a:schemeClr val="tx1"/>
          </a:solidFill>
          <a:latin typeface="+mn-lt"/>
          <a:ea typeface="+mn-ea"/>
          <a:cs typeface="+mn-cs"/>
        </a:defRPr>
      </a:lvl7pPr>
      <a:lvl8pPr marL="3024058" algn="l" defTabSz="864017" rtl="0" eaLnBrk="1" latinLnBrk="0" hangingPunct="1">
        <a:defRPr sz="1701" kern="1200">
          <a:solidFill>
            <a:schemeClr val="tx1"/>
          </a:solidFill>
          <a:latin typeface="+mn-lt"/>
          <a:ea typeface="+mn-ea"/>
          <a:cs typeface="+mn-cs"/>
        </a:defRPr>
      </a:lvl8pPr>
      <a:lvl9pPr marL="3456066" algn="l" defTabSz="864017" rtl="0" eaLnBrk="1" latinLnBrk="0" hangingPunct="1">
        <a:defRPr sz="17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validator.w3.org/" TargetMode="External"/><Relationship Id="rId2" Type="http://schemas.openxmlformats.org/officeDocument/2006/relationships/hyperlink" Target="https://htmlhint.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p:txBody>
          <a:bodyPr/>
          <a:lstStyle/>
          <a:p>
            <a:r>
              <a:rPr lang="de-CH" sz="7200" dirty="0">
                <a:ea typeface="+mj-lt"/>
                <a:cs typeface="+mj-lt"/>
              </a:rPr>
              <a:t>Modul 293</a:t>
            </a:r>
            <a:endParaRPr lang="de-CH" sz="7200" dirty="0"/>
          </a:p>
        </p:txBody>
      </p:sp>
      <p:sp>
        <p:nvSpPr>
          <p:cNvPr id="3" name="Untertitel 2">
            <a:extLst>
              <a:ext uri="{FF2B5EF4-FFF2-40B4-BE49-F238E27FC236}">
                <a16:creationId xmlns:a16="http://schemas.microsoft.com/office/drawing/2014/main" id="{927845F1-C6BC-0F46-9BDC-4B81905C687D}"/>
              </a:ext>
            </a:extLst>
          </p:cNvPr>
          <p:cNvSpPr>
            <a:spLocks noGrp="1"/>
          </p:cNvSpPr>
          <p:nvPr>
            <p:ph type="subTitle" idx="1"/>
          </p:nvPr>
        </p:nvSpPr>
        <p:spPr/>
        <p:txBody>
          <a:bodyPr/>
          <a:lstStyle/>
          <a:p>
            <a:r>
              <a:rPr lang="de-CH" dirty="0"/>
              <a:t>Webauftritt erstellen und veröffentlichen</a:t>
            </a:r>
          </a:p>
        </p:txBody>
      </p:sp>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dirty="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1</a:t>
            </a:fld>
            <a:endParaRPr lang="de-CH" sz="800"/>
          </a:p>
        </p:txBody>
      </p:sp>
    </p:spTree>
    <p:extLst>
      <p:ext uri="{BB962C8B-B14F-4D97-AF65-F5344CB8AC3E}">
        <p14:creationId xmlns:p14="http://schemas.microsoft.com/office/powerpoint/2010/main" val="17459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52878AA0-C5A3-AE37-AF28-F68F969E470E}"/>
              </a:ext>
            </a:extLst>
          </p:cNvPr>
          <p:cNvSpPr>
            <a:spLocks noGrp="1"/>
          </p:cNvSpPr>
          <p:nvPr>
            <p:ph type="subTitle" idx="1"/>
          </p:nvPr>
        </p:nvSpPr>
        <p:spPr/>
        <p:txBody>
          <a:bodyPr/>
          <a:lstStyle/>
          <a:p>
            <a:pPr marL="0" indent="0">
              <a:lnSpc>
                <a:spcPct val="112000"/>
              </a:lnSpc>
              <a:buNone/>
            </a:pPr>
            <a:r>
              <a:rPr lang="de-CH" sz="3200" b="1" dirty="0"/>
              <a:t>&lt;form&gt;, &lt;</a:t>
            </a:r>
            <a:r>
              <a:rPr lang="de-CH" sz="3200" b="1" dirty="0" err="1"/>
              <a:t>input</a:t>
            </a:r>
            <a:r>
              <a:rPr lang="de-CH" sz="3200" b="1" dirty="0"/>
              <a:t>&gt;, &lt;</a:t>
            </a:r>
            <a:r>
              <a:rPr lang="de-CH" sz="3200" b="1" dirty="0" err="1"/>
              <a:t>textarea</a:t>
            </a:r>
            <a:r>
              <a:rPr lang="de-CH" sz="3200" b="1" dirty="0"/>
              <a:t>&gt;, &lt;</a:t>
            </a:r>
            <a:r>
              <a:rPr lang="de-CH" sz="3200" b="1" dirty="0" err="1"/>
              <a:t>button</a:t>
            </a:r>
            <a:r>
              <a:rPr lang="de-CH" sz="3200" b="1" dirty="0"/>
              <a:t>&gt;, &lt;</a:t>
            </a:r>
            <a:r>
              <a:rPr lang="de-CH" sz="3200" b="1" dirty="0" err="1"/>
              <a:t>select</a:t>
            </a:r>
            <a:r>
              <a:rPr lang="de-CH" sz="3200" b="1" dirty="0"/>
              <a:t>&gt;, &lt;</a:t>
            </a:r>
            <a:r>
              <a:rPr lang="de-CH" sz="3200" b="1" dirty="0" err="1"/>
              <a:t>option</a:t>
            </a:r>
            <a:r>
              <a:rPr lang="de-CH" sz="3200" b="1" dirty="0"/>
              <a:t>&gt;, &lt;</a:t>
            </a:r>
            <a:r>
              <a:rPr lang="de-CH" sz="3200" b="1" dirty="0" err="1"/>
              <a:t>label</a:t>
            </a:r>
            <a:r>
              <a:rPr lang="de-CH" sz="3200" b="1" dirty="0"/>
              <a:t>&gt;, &lt;</a:t>
            </a:r>
            <a:r>
              <a:rPr lang="de-CH" sz="3200" b="1" dirty="0" err="1"/>
              <a:t>fieldset</a:t>
            </a:r>
            <a:r>
              <a:rPr lang="de-CH" sz="3200" b="1" dirty="0"/>
              <a:t>&gt;, &lt;legend&gt;</a:t>
            </a:r>
            <a:endParaRPr lang="de-CH" sz="3200" dirty="0"/>
          </a:p>
        </p:txBody>
      </p:sp>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p:txBody>
          <a:bodyPr anchor="ctr"/>
          <a:lstStyle/>
          <a:p>
            <a:r>
              <a:rPr lang="de-CH" b="0" dirty="0">
                <a:ea typeface="+mj-lt"/>
                <a:cs typeface="+mj-lt"/>
              </a:rPr>
              <a:t>Semantische </a:t>
            </a:r>
            <a:r>
              <a:rPr lang="de-CH" dirty="0">
                <a:ea typeface="+mj-lt"/>
                <a:cs typeface="+mj-lt"/>
              </a:rPr>
              <a:t>Formular-Elemente</a:t>
            </a:r>
            <a:r>
              <a:rPr lang="de-CH" b="0" dirty="0">
                <a:ea typeface="+mj-lt"/>
                <a:cs typeface="+mj-lt"/>
              </a:rPr>
              <a:t>:</a:t>
            </a:r>
          </a:p>
        </p:txBody>
      </p:sp>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10</a:t>
            </a:fld>
            <a:endParaRPr lang="de-CH" sz="800"/>
          </a:p>
        </p:txBody>
      </p:sp>
    </p:spTree>
    <p:extLst>
      <p:ext uri="{BB962C8B-B14F-4D97-AF65-F5344CB8AC3E}">
        <p14:creationId xmlns:p14="http://schemas.microsoft.com/office/powerpoint/2010/main" val="3575494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p:txBody>
          <a:bodyPr anchor="ctr"/>
          <a:lstStyle/>
          <a:p>
            <a:r>
              <a:rPr lang="de-CH" b="0" dirty="0">
                <a:ea typeface="+mj-lt"/>
                <a:cs typeface="+mj-lt"/>
              </a:rPr>
              <a:t>Semantische </a:t>
            </a:r>
            <a:r>
              <a:rPr lang="de-CH" dirty="0">
                <a:ea typeface="+mj-lt"/>
                <a:cs typeface="+mj-lt"/>
              </a:rPr>
              <a:t>Tabellen-Elemente</a:t>
            </a:r>
            <a:r>
              <a:rPr lang="de-CH" b="0" dirty="0">
                <a:ea typeface="+mj-lt"/>
                <a:cs typeface="+mj-lt"/>
              </a:rPr>
              <a:t>:</a:t>
            </a:r>
          </a:p>
        </p:txBody>
      </p:sp>
      <p:sp>
        <p:nvSpPr>
          <p:cNvPr id="3" name="Untertitel 2">
            <a:extLst>
              <a:ext uri="{FF2B5EF4-FFF2-40B4-BE49-F238E27FC236}">
                <a16:creationId xmlns:a16="http://schemas.microsoft.com/office/drawing/2014/main" id="{52878AA0-C5A3-AE37-AF28-F68F969E470E}"/>
              </a:ext>
            </a:extLst>
          </p:cNvPr>
          <p:cNvSpPr>
            <a:spLocks noGrp="1"/>
          </p:cNvSpPr>
          <p:nvPr>
            <p:ph type="subTitle" idx="1"/>
          </p:nvPr>
        </p:nvSpPr>
        <p:spPr/>
        <p:txBody>
          <a:bodyPr/>
          <a:lstStyle/>
          <a:p>
            <a:pPr marL="0" indent="0">
              <a:lnSpc>
                <a:spcPct val="112000"/>
              </a:lnSpc>
              <a:buNone/>
            </a:pPr>
            <a:r>
              <a:rPr lang="de-CH" sz="3200" b="1" dirty="0"/>
              <a:t>&lt;</a:t>
            </a:r>
            <a:r>
              <a:rPr lang="de-CH" sz="3200" b="1" dirty="0" err="1"/>
              <a:t>table</a:t>
            </a:r>
            <a:r>
              <a:rPr lang="de-CH" sz="3200" b="1" dirty="0"/>
              <a:t>&gt;, &lt;</a:t>
            </a:r>
            <a:r>
              <a:rPr lang="de-CH" sz="3200" b="1" dirty="0" err="1"/>
              <a:t>th</a:t>
            </a:r>
            <a:r>
              <a:rPr lang="de-CH" sz="3200" b="1" dirty="0"/>
              <a:t>&gt;, &lt;</a:t>
            </a:r>
            <a:r>
              <a:rPr lang="de-CH" sz="3200" b="1" dirty="0" err="1"/>
              <a:t>tr</a:t>
            </a:r>
            <a:r>
              <a:rPr lang="de-CH" sz="3200" b="1" dirty="0"/>
              <a:t>&gt;, &lt;</a:t>
            </a:r>
            <a:r>
              <a:rPr lang="de-CH" sz="3200" b="1" dirty="0" err="1"/>
              <a:t>td</a:t>
            </a:r>
            <a:r>
              <a:rPr lang="de-CH" sz="3200" b="1" dirty="0"/>
              <a:t>&gt;, &lt;</a:t>
            </a:r>
            <a:r>
              <a:rPr lang="de-CH" sz="3200" b="1" dirty="0" err="1"/>
              <a:t>thead</a:t>
            </a:r>
            <a:r>
              <a:rPr lang="de-CH" sz="3200" b="1" dirty="0"/>
              <a:t>&gt;, &lt;</a:t>
            </a:r>
            <a:r>
              <a:rPr lang="de-CH" sz="3200" b="1" dirty="0" err="1"/>
              <a:t>tbody</a:t>
            </a:r>
            <a:r>
              <a:rPr lang="de-CH" sz="3200" b="1" dirty="0"/>
              <a:t>&gt;, &lt;</a:t>
            </a:r>
            <a:r>
              <a:rPr lang="de-CH" sz="3200" b="1" dirty="0" err="1"/>
              <a:t>thead</a:t>
            </a:r>
            <a:r>
              <a:rPr lang="de-CH" sz="3200" b="1" dirty="0"/>
              <a:t>&gt;, &lt;</a:t>
            </a:r>
            <a:r>
              <a:rPr lang="de-CH" sz="3200" b="1" dirty="0" err="1"/>
              <a:t>caption</a:t>
            </a:r>
            <a:r>
              <a:rPr lang="de-CH" sz="3200" b="1" dirty="0"/>
              <a:t>&gt;, &lt;</a:t>
            </a:r>
            <a:r>
              <a:rPr lang="de-CH" sz="3200" b="1" dirty="0" err="1"/>
              <a:t>col</a:t>
            </a:r>
            <a:r>
              <a:rPr lang="de-CH" sz="3200" b="1" dirty="0"/>
              <a:t>&gt;, &lt;</a:t>
            </a:r>
            <a:r>
              <a:rPr lang="de-CH" sz="3200" b="1" dirty="0" err="1"/>
              <a:t>colgroup</a:t>
            </a:r>
            <a:r>
              <a:rPr lang="de-CH" sz="3200" b="1" dirty="0"/>
              <a:t>&gt;</a:t>
            </a:r>
            <a:endParaRPr lang="de-CH" sz="3200" dirty="0"/>
          </a:p>
        </p:txBody>
      </p:sp>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11</a:t>
            </a:fld>
            <a:endParaRPr lang="de-CH" sz="800"/>
          </a:p>
        </p:txBody>
      </p:sp>
    </p:spTree>
    <p:extLst>
      <p:ext uri="{BB962C8B-B14F-4D97-AF65-F5344CB8AC3E}">
        <p14:creationId xmlns:p14="http://schemas.microsoft.com/office/powerpoint/2010/main" val="2691547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p:txBody>
          <a:bodyPr anchor="ctr"/>
          <a:lstStyle/>
          <a:p>
            <a:r>
              <a:rPr lang="de-CH" b="0" dirty="0">
                <a:ea typeface="+mj-lt"/>
                <a:cs typeface="+mj-lt"/>
              </a:rPr>
              <a:t>Welches sind </a:t>
            </a:r>
            <a:r>
              <a:rPr lang="de-CH" u="sng" dirty="0">
                <a:ea typeface="+mj-lt"/>
                <a:cs typeface="+mj-lt"/>
              </a:rPr>
              <a:t>keine</a:t>
            </a:r>
            <a:r>
              <a:rPr lang="de-CH" b="0" dirty="0">
                <a:ea typeface="+mj-lt"/>
                <a:cs typeface="+mj-lt"/>
              </a:rPr>
              <a:t> semantische HTML-Elemente?</a:t>
            </a:r>
            <a:endParaRPr lang="de-CH" dirty="0">
              <a:ea typeface="+mj-lt"/>
              <a:cs typeface="+mj-lt"/>
            </a:endParaRPr>
          </a:p>
        </p:txBody>
      </p:sp>
      <p:sp>
        <p:nvSpPr>
          <p:cNvPr id="3" name="Untertitel 2">
            <a:extLst>
              <a:ext uri="{FF2B5EF4-FFF2-40B4-BE49-F238E27FC236}">
                <a16:creationId xmlns:a16="http://schemas.microsoft.com/office/drawing/2014/main" id="{52878AA0-C5A3-AE37-AF28-F68F969E470E}"/>
              </a:ext>
            </a:extLst>
          </p:cNvPr>
          <p:cNvSpPr>
            <a:spLocks noGrp="1"/>
          </p:cNvSpPr>
          <p:nvPr>
            <p:ph type="subTitle" idx="1"/>
          </p:nvPr>
        </p:nvSpPr>
        <p:spPr/>
        <p:txBody>
          <a:bodyPr/>
          <a:lstStyle/>
          <a:p>
            <a:pPr marL="0" indent="0">
              <a:buNone/>
            </a:pPr>
            <a:r>
              <a:rPr lang="de-CH" sz="3600" b="1" dirty="0"/>
              <a:t>&lt;div&gt;, &lt;span&gt;, &lt;b&gt;, &lt;i&gt;, &lt;</a:t>
            </a:r>
            <a:r>
              <a:rPr lang="de-CH" sz="3600" b="1" dirty="0" err="1"/>
              <a:t>u</a:t>
            </a:r>
            <a:r>
              <a:rPr lang="de-CH" sz="3600" b="1" dirty="0"/>
              <a:t>&gt;</a:t>
            </a:r>
          </a:p>
          <a:p>
            <a:pPr marL="0" indent="0">
              <a:buNone/>
            </a:pPr>
            <a:r>
              <a:rPr lang="de-CH" sz="2800" dirty="0"/>
              <a:t>«Diese nicht-semantischen Elemente tragen nicht zur Verbesserung der Zugänglichkeit oder der Suchmaschinenoptimierung (SEO) bei, da sie keine inhaltliche Bedeutung vermitteln.»</a:t>
            </a:r>
            <a:endParaRPr lang="de-CH" sz="3600" b="1" dirty="0"/>
          </a:p>
        </p:txBody>
      </p:sp>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12</a:t>
            </a:fld>
            <a:endParaRPr lang="de-CH" sz="800"/>
          </a:p>
        </p:txBody>
      </p:sp>
    </p:spTree>
    <p:extLst>
      <p:ext uri="{BB962C8B-B14F-4D97-AF65-F5344CB8AC3E}">
        <p14:creationId xmlns:p14="http://schemas.microsoft.com/office/powerpoint/2010/main" val="339101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13</a:t>
            </a:fld>
            <a:endParaRPr lang="de-CH" sz="800"/>
          </a:p>
        </p:txBody>
      </p:sp>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a:xfrm>
            <a:off x="1440000" y="1980087"/>
            <a:ext cx="8640000" cy="2520000"/>
          </a:xfrm>
        </p:spPr>
        <p:txBody>
          <a:bodyPr anchor="ctr"/>
          <a:lstStyle/>
          <a:p>
            <a:pPr algn="l"/>
            <a:r>
              <a:rPr lang="de-CH" sz="4400" b="0" dirty="0">
                <a:ea typeface="+mj-lt"/>
                <a:cs typeface="+mj-lt"/>
              </a:rPr>
              <a:t>Wie kann ich die </a:t>
            </a:r>
            <a:r>
              <a:rPr lang="de-CH" sz="4400" dirty="0">
                <a:ea typeface="+mj-lt"/>
                <a:cs typeface="+mj-lt"/>
              </a:rPr>
              <a:t>Semantik prüfen</a:t>
            </a:r>
            <a:r>
              <a:rPr lang="de-CH" sz="4400" b="0" dirty="0">
                <a:ea typeface="+mj-lt"/>
                <a:cs typeface="+mj-lt"/>
              </a:rPr>
              <a:t>?</a:t>
            </a:r>
            <a:endParaRPr lang="de-CH" sz="4400" dirty="0">
              <a:ea typeface="+mj-lt"/>
              <a:cs typeface="+mj-lt"/>
            </a:endParaRPr>
          </a:p>
        </p:txBody>
      </p:sp>
    </p:spTree>
    <p:extLst>
      <p:ext uri="{BB962C8B-B14F-4D97-AF65-F5344CB8AC3E}">
        <p14:creationId xmlns:p14="http://schemas.microsoft.com/office/powerpoint/2010/main" val="116100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p:txBody>
          <a:bodyPr anchor="ctr"/>
          <a:lstStyle/>
          <a:p>
            <a:r>
              <a:rPr lang="de-CH" sz="4400" b="0" dirty="0">
                <a:ea typeface="+mj-lt"/>
                <a:cs typeface="+mj-lt"/>
              </a:rPr>
              <a:t>Wie kann ich die </a:t>
            </a:r>
            <a:r>
              <a:rPr lang="de-CH" sz="4400" dirty="0">
                <a:ea typeface="+mj-lt"/>
                <a:cs typeface="+mj-lt"/>
              </a:rPr>
              <a:t>Semantik</a:t>
            </a:r>
            <a:r>
              <a:rPr lang="de-CH" sz="4400" b="0" dirty="0">
                <a:ea typeface="+mj-lt"/>
                <a:cs typeface="+mj-lt"/>
              </a:rPr>
              <a:t> </a:t>
            </a:r>
            <a:r>
              <a:rPr lang="de-CH" sz="4400" dirty="0">
                <a:ea typeface="+mj-lt"/>
                <a:cs typeface="+mj-lt"/>
              </a:rPr>
              <a:t>prüfen</a:t>
            </a:r>
            <a:r>
              <a:rPr lang="de-CH" sz="4400" b="0" dirty="0">
                <a:ea typeface="+mj-lt"/>
                <a:cs typeface="+mj-lt"/>
              </a:rPr>
              <a:t>?</a:t>
            </a:r>
            <a:endParaRPr lang="de-CH" sz="4400" dirty="0">
              <a:ea typeface="+mj-lt"/>
              <a:cs typeface="+mj-lt"/>
            </a:endParaRPr>
          </a:p>
        </p:txBody>
      </p:sp>
      <p:sp>
        <p:nvSpPr>
          <p:cNvPr id="3" name="Untertitel 2">
            <a:extLst>
              <a:ext uri="{FF2B5EF4-FFF2-40B4-BE49-F238E27FC236}">
                <a16:creationId xmlns:a16="http://schemas.microsoft.com/office/drawing/2014/main" id="{835893F1-4B4C-2DB1-E66B-AF2764E42477}"/>
              </a:ext>
            </a:extLst>
          </p:cNvPr>
          <p:cNvSpPr>
            <a:spLocks noGrp="1"/>
          </p:cNvSpPr>
          <p:nvPr>
            <p:ph type="subTitle" idx="1"/>
          </p:nvPr>
        </p:nvSpPr>
        <p:spPr>
          <a:xfrm>
            <a:off x="1440061" y="2160000"/>
            <a:ext cx="8640000" cy="3600000"/>
          </a:xfrm>
        </p:spPr>
        <p:txBody>
          <a:bodyPr/>
          <a:lstStyle/>
          <a:p>
            <a:pPr marL="457200" indent="-457200">
              <a:buFont typeface="+mj-lt"/>
              <a:buAutoNum type="arabicPeriod"/>
            </a:pPr>
            <a:r>
              <a:rPr lang="de-CH" sz="3600" dirty="0"/>
              <a:t>HTML-Code lesen</a:t>
            </a:r>
            <a:br>
              <a:rPr lang="de-CH" sz="3600" dirty="0"/>
            </a:br>
            <a:r>
              <a:rPr lang="de-CH" sz="3600" dirty="0">
                <a:hlinkClick r:id="rId2"/>
              </a:rPr>
              <a:t>https://htmlhint.com</a:t>
            </a:r>
            <a:endParaRPr lang="de-CH" sz="3600" dirty="0"/>
          </a:p>
          <a:p>
            <a:pPr marL="457200" indent="-457200">
              <a:buFont typeface="+mj-lt"/>
              <a:buAutoNum type="arabicPeriod"/>
            </a:pPr>
            <a:r>
              <a:rPr lang="de-CH" sz="3600" dirty="0"/>
              <a:t>Struktur </a:t>
            </a:r>
            <a:r>
              <a:rPr lang="de-CH" sz="3600"/>
              <a:t>mit Entwicklertools </a:t>
            </a:r>
            <a:r>
              <a:rPr lang="de-CH" sz="3600" dirty="0"/>
              <a:t>untersuchen</a:t>
            </a:r>
          </a:p>
          <a:p>
            <a:pPr marL="457200" indent="-457200">
              <a:buFont typeface="+mj-lt"/>
              <a:buAutoNum type="arabicPeriod"/>
            </a:pPr>
            <a:r>
              <a:rPr lang="de-CH" sz="3600" dirty="0"/>
              <a:t>W3C Markup Validierung</a:t>
            </a:r>
            <a:br>
              <a:rPr lang="de-CH" sz="3600" dirty="0"/>
            </a:br>
            <a:r>
              <a:rPr lang="de-CH" sz="3600" dirty="0">
                <a:hlinkClick r:id="rId3"/>
              </a:rPr>
              <a:t>https://validator.w3.org</a:t>
            </a:r>
            <a:endParaRPr lang="de-CH" sz="3600" dirty="0"/>
          </a:p>
        </p:txBody>
      </p:sp>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14</a:t>
            </a:fld>
            <a:endParaRPr lang="de-CH" sz="800"/>
          </a:p>
        </p:txBody>
      </p:sp>
    </p:spTree>
    <p:extLst>
      <p:ext uri="{BB962C8B-B14F-4D97-AF65-F5344CB8AC3E}">
        <p14:creationId xmlns:p14="http://schemas.microsoft.com/office/powerpoint/2010/main" val="408691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9E5236C8-AC88-5748-B8B8-8BBB71EA0850}"/>
              </a:ext>
            </a:extLst>
          </p:cNvPr>
          <p:cNvSpPr>
            <a:spLocks noGrp="1"/>
          </p:cNvSpPr>
          <p:nvPr>
            <p:ph type="body" sz="half" idx="2"/>
          </p:nvPr>
        </p:nvSpPr>
        <p:spPr>
          <a:xfrm>
            <a:off x="719999" y="2473568"/>
            <a:ext cx="3891758" cy="3286431"/>
          </a:xfrm>
        </p:spPr>
        <p:txBody>
          <a:bodyPr/>
          <a:lstStyle/>
          <a:p>
            <a:r>
              <a:rPr lang="de-CH" dirty="0"/>
              <a:t>«Erstellen Sie eine einfache Webseite für eine Sammlung von Filmen, Musikalben oder Games Ihrer Wahl.»</a:t>
            </a:r>
          </a:p>
          <a:p>
            <a:endParaRPr lang="de-CH" dirty="0"/>
          </a:p>
          <a:p>
            <a:r>
              <a:rPr lang="de-CH" b="1" dirty="0"/>
              <a:t>Abgabe auf Teams</a:t>
            </a:r>
          </a:p>
        </p:txBody>
      </p:sp>
      <p:sp>
        <p:nvSpPr>
          <p:cNvPr id="2" name="Titel 1">
            <a:extLst>
              <a:ext uri="{FF2B5EF4-FFF2-40B4-BE49-F238E27FC236}">
                <a16:creationId xmlns:a16="http://schemas.microsoft.com/office/drawing/2014/main" id="{7DC27E51-C34C-2D41-A05E-2B46F0D72781}"/>
              </a:ext>
            </a:extLst>
          </p:cNvPr>
          <p:cNvSpPr>
            <a:spLocks noGrp="1"/>
          </p:cNvSpPr>
          <p:nvPr>
            <p:ph type="title"/>
          </p:nvPr>
        </p:nvSpPr>
        <p:spPr>
          <a:xfrm>
            <a:off x="720000" y="719999"/>
            <a:ext cx="3240000" cy="792277"/>
          </a:xfrm>
        </p:spPr>
        <p:txBody>
          <a:bodyPr tIns="90000" bIns="90000" anchor="t"/>
          <a:lstStyle/>
          <a:p>
            <a:r>
              <a:rPr lang="de-CH" dirty="0"/>
              <a:t>Auftrag 2</a:t>
            </a:r>
          </a:p>
        </p:txBody>
      </p:sp>
      <p:sp>
        <p:nvSpPr>
          <p:cNvPr id="3" name="Fußzeilenplatzhalter 2">
            <a:extLst>
              <a:ext uri="{FF2B5EF4-FFF2-40B4-BE49-F238E27FC236}">
                <a16:creationId xmlns:a16="http://schemas.microsoft.com/office/drawing/2014/main" id="{D3887B01-6202-1144-A716-1120B8D3936F}"/>
              </a:ext>
            </a:extLst>
          </p:cNvPr>
          <p:cNvSpPr>
            <a:spLocks noGrp="1"/>
          </p:cNvSpPr>
          <p:nvPr>
            <p:ph type="ftr" sz="quarter" idx="3"/>
          </p:nvPr>
        </p:nvSpPr>
        <p:spPr/>
        <p:txBody>
          <a:bodyPr/>
          <a:lstStyle/>
          <a:p>
            <a:pPr algn="l"/>
            <a:r>
              <a:rPr lang="de-CH" sz="800">
                <a:solidFill>
                  <a:schemeClr val="tx1"/>
                </a:solidFill>
              </a:rPr>
              <a:t>Abteilung IT &gt; Informatik &gt; M293 Sitemap und Wireframes</a:t>
            </a:r>
          </a:p>
        </p:txBody>
      </p:sp>
      <p:sp>
        <p:nvSpPr>
          <p:cNvPr id="4" name="Foliennummernplatzhalter 3">
            <a:extLst>
              <a:ext uri="{FF2B5EF4-FFF2-40B4-BE49-F238E27FC236}">
                <a16:creationId xmlns:a16="http://schemas.microsoft.com/office/drawing/2014/main" id="{17B13A30-7C7F-D64F-8A6F-4707DC527E1A}"/>
              </a:ext>
            </a:extLst>
          </p:cNvPr>
          <p:cNvSpPr>
            <a:spLocks noGrp="1"/>
          </p:cNvSpPr>
          <p:nvPr>
            <p:ph type="sldNum" sz="quarter" idx="4"/>
          </p:nvPr>
        </p:nvSpPr>
        <p:spPr/>
        <p:txBody>
          <a:bodyPr/>
          <a:lstStyle/>
          <a:p>
            <a:r>
              <a:rPr lang="de-CH" sz="800"/>
              <a:t>Folie </a:t>
            </a:r>
            <a:fld id="{A3CACEEB-EFA7-B048-8F86-AA98453FD809}" type="slidenum">
              <a:rPr lang="de-CH" sz="800" smtClean="0"/>
              <a:pPr/>
              <a:t>15</a:t>
            </a:fld>
            <a:endParaRPr lang="de-CH" sz="800"/>
          </a:p>
        </p:txBody>
      </p:sp>
      <p:sp>
        <p:nvSpPr>
          <p:cNvPr id="5" name="Inhaltsplatzhalter 4">
            <a:extLst>
              <a:ext uri="{FF2B5EF4-FFF2-40B4-BE49-F238E27FC236}">
                <a16:creationId xmlns:a16="http://schemas.microsoft.com/office/drawing/2014/main" id="{AB9A5BFE-4874-B34B-8A2A-82D1EB42D68D}"/>
              </a:ext>
            </a:extLst>
          </p:cNvPr>
          <p:cNvSpPr>
            <a:spLocks noGrp="1"/>
          </p:cNvSpPr>
          <p:nvPr>
            <p:ph sz="half" idx="10"/>
          </p:nvPr>
        </p:nvSpPr>
        <p:spPr>
          <a:xfrm>
            <a:off x="5416062" y="720000"/>
            <a:ext cx="5383938" cy="5040000"/>
          </a:xfrm>
        </p:spPr>
        <p:txBody>
          <a:bodyPr tIns="90000" bIns="90000"/>
          <a:lstStyle/>
          <a:p>
            <a:pPr marL="4762" indent="0">
              <a:buNone/>
            </a:pPr>
            <a:r>
              <a:rPr lang="de-CH" b="1" dirty="0"/>
              <a:t>Einfache Webseite für Mediensammlung</a:t>
            </a:r>
          </a:p>
          <a:p>
            <a:pPr marL="4762" indent="0">
              <a:buNone/>
            </a:pPr>
            <a:endParaRPr lang="de-CH" sz="2400" dirty="0"/>
          </a:p>
          <a:p>
            <a:r>
              <a:rPr lang="de-CH" sz="2400" dirty="0"/>
              <a:t>Lerninhalte lesen</a:t>
            </a:r>
          </a:p>
          <a:p>
            <a:r>
              <a:rPr lang="de-CH" sz="2400" dirty="0"/>
              <a:t>Beispiele ausprobieren</a:t>
            </a:r>
          </a:p>
          <a:p>
            <a:r>
              <a:rPr lang="de-CH" sz="2400" dirty="0"/>
              <a:t>Im Tandem austauschen</a:t>
            </a:r>
          </a:p>
          <a:p>
            <a:r>
              <a:rPr lang="de-CH" sz="2400" dirty="0"/>
              <a:t>Auftrag erarbeiten</a:t>
            </a:r>
          </a:p>
          <a:p>
            <a:r>
              <a:rPr lang="de-CH" sz="2400" b="1" dirty="0"/>
              <a:t>Quiz abschliessen</a:t>
            </a:r>
          </a:p>
        </p:txBody>
      </p:sp>
    </p:spTree>
    <p:extLst>
      <p:ext uri="{BB962C8B-B14F-4D97-AF65-F5344CB8AC3E}">
        <p14:creationId xmlns:p14="http://schemas.microsoft.com/office/powerpoint/2010/main" val="782243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p:txBody>
          <a:bodyPr anchor="b"/>
          <a:lstStyle/>
          <a:p>
            <a:r>
              <a:rPr lang="de-CH" dirty="0">
                <a:ea typeface="+mj-lt"/>
                <a:cs typeface="+mj-lt"/>
              </a:rPr>
              <a:t>Abschluss und Rückblick</a:t>
            </a:r>
            <a:endParaRPr lang="de-CH" dirty="0"/>
          </a:p>
        </p:txBody>
      </p:sp>
      <p:sp>
        <p:nvSpPr>
          <p:cNvPr id="3" name="Untertitel 2">
            <a:extLst>
              <a:ext uri="{FF2B5EF4-FFF2-40B4-BE49-F238E27FC236}">
                <a16:creationId xmlns:a16="http://schemas.microsoft.com/office/drawing/2014/main" id="{24D8D728-7801-1F45-A10E-50AADF701B28}"/>
              </a:ext>
            </a:extLst>
          </p:cNvPr>
          <p:cNvSpPr>
            <a:spLocks noGrp="1"/>
          </p:cNvSpPr>
          <p:nvPr>
            <p:ph type="subTitle" idx="1"/>
          </p:nvPr>
        </p:nvSpPr>
        <p:spPr/>
        <p:txBody>
          <a:bodyPr/>
          <a:lstStyle/>
          <a:p>
            <a:r>
              <a:rPr lang="de-CH" dirty="0"/>
              <a:t>Was nehmen Sie mit?</a:t>
            </a:r>
          </a:p>
        </p:txBody>
      </p:sp>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Sitemap und Wireframes</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16</a:t>
            </a:fld>
            <a:endParaRPr lang="de-CH" sz="800"/>
          </a:p>
        </p:txBody>
      </p:sp>
    </p:spTree>
    <p:extLst>
      <p:ext uri="{BB962C8B-B14F-4D97-AF65-F5344CB8AC3E}">
        <p14:creationId xmlns:p14="http://schemas.microsoft.com/office/powerpoint/2010/main" val="67329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11F05C-90F4-426E-AD2D-5195EAAA3C35}"/>
              </a:ext>
            </a:extLst>
          </p:cNvPr>
          <p:cNvSpPr>
            <a:spLocks noGrp="1"/>
          </p:cNvSpPr>
          <p:nvPr>
            <p:ph type="title"/>
          </p:nvPr>
        </p:nvSpPr>
        <p:spPr/>
        <p:txBody>
          <a:bodyPr vert="horz" lIns="91440" tIns="45720" rIns="91440" bIns="45720" rtlCol="0" anchor="t">
            <a:noAutofit/>
          </a:bodyPr>
          <a:lstStyle/>
          <a:p>
            <a:r>
              <a:rPr lang="de-DE">
                <a:cs typeface="Calibri"/>
              </a:rPr>
              <a:t>Agenda</a:t>
            </a:r>
            <a:endParaRPr lang="de-DE"/>
          </a:p>
        </p:txBody>
      </p:sp>
      <p:sp>
        <p:nvSpPr>
          <p:cNvPr id="4" name="Fußzeilenplatzhalter 3">
            <a:extLst>
              <a:ext uri="{FF2B5EF4-FFF2-40B4-BE49-F238E27FC236}">
                <a16:creationId xmlns:a16="http://schemas.microsoft.com/office/drawing/2014/main" id="{101CFEBE-AECE-4B30-A971-AB3B0C21E7FA}"/>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7AE1B903-3F58-4221-A967-E3BB726FB522}"/>
              </a:ext>
            </a:extLst>
          </p:cNvPr>
          <p:cNvSpPr>
            <a:spLocks noGrp="1"/>
          </p:cNvSpPr>
          <p:nvPr>
            <p:ph type="sldNum" sz="quarter" idx="4"/>
          </p:nvPr>
        </p:nvSpPr>
        <p:spPr/>
        <p:txBody>
          <a:bodyPr/>
          <a:lstStyle/>
          <a:p>
            <a:r>
              <a:rPr lang="de-CH" sz="800"/>
              <a:t>Folie </a:t>
            </a:r>
            <a:fld id="{A3CACEEB-EFA7-B048-8F86-AA98453FD809}" type="slidenum">
              <a:rPr lang="de-CH" sz="800" smtClean="0"/>
              <a:pPr/>
              <a:t>2</a:t>
            </a:fld>
            <a:endParaRPr lang="de-CH" sz="800"/>
          </a:p>
        </p:txBody>
      </p:sp>
      <p:sp>
        <p:nvSpPr>
          <p:cNvPr id="3" name="Inhaltsplatzhalter 2">
            <a:extLst>
              <a:ext uri="{FF2B5EF4-FFF2-40B4-BE49-F238E27FC236}">
                <a16:creationId xmlns:a16="http://schemas.microsoft.com/office/drawing/2014/main" id="{8D27B2C5-8BA6-42DE-BDE8-0FBB326B79A9}"/>
              </a:ext>
            </a:extLst>
          </p:cNvPr>
          <p:cNvSpPr>
            <a:spLocks noGrp="1"/>
          </p:cNvSpPr>
          <p:nvPr>
            <p:ph sz="half" idx="10"/>
          </p:nvPr>
        </p:nvSpPr>
        <p:spPr/>
        <p:txBody>
          <a:bodyPr vert="horz" lIns="91440" tIns="45720" rIns="91440" bIns="45720" rtlCol="0" anchor="t">
            <a:noAutofit/>
          </a:bodyPr>
          <a:lstStyle/>
          <a:p>
            <a:pPr marL="4445" lvl="0" indent="0">
              <a:buNone/>
            </a:pPr>
            <a:r>
              <a:rPr lang="de-DE" b="1" dirty="0">
                <a:latin typeface="+mj-lt"/>
              </a:rPr>
              <a:t>Tag 3</a:t>
            </a:r>
            <a:endParaRPr lang="de-DE" dirty="0"/>
          </a:p>
          <a:p>
            <a:pPr lvl="0" indent="-350520"/>
            <a:endParaRPr lang="de-DE" sz="2400" dirty="0"/>
          </a:p>
          <a:p>
            <a:pPr lvl="0" indent="-350520"/>
            <a:r>
              <a:rPr lang="de-DE" sz="2400" dirty="0"/>
              <a:t>Begrüßung und Rückblick</a:t>
            </a:r>
            <a:endParaRPr lang="de-DE" sz="2400" dirty="0">
              <a:cs typeface="Calibri" panose="020F0502020204030204"/>
            </a:endParaRPr>
          </a:p>
          <a:p>
            <a:pPr lvl="0" indent="-350520">
              <a:spcBef>
                <a:spcPts val="944"/>
              </a:spcBef>
            </a:pPr>
            <a:r>
              <a:rPr lang="de-CH" sz="2400" dirty="0">
                <a:cs typeface="Calibri" panose="020F0502020204030204"/>
              </a:rPr>
              <a:t>Modulübersicht</a:t>
            </a:r>
          </a:p>
          <a:p>
            <a:pPr lvl="0" indent="-350520">
              <a:spcBef>
                <a:spcPts val="944"/>
              </a:spcBef>
            </a:pPr>
            <a:r>
              <a:rPr lang="de-CH" sz="2400" dirty="0">
                <a:cs typeface="Calibri" panose="020F0502020204030204"/>
              </a:rPr>
              <a:t>HTML-Semantik und Web-Standards</a:t>
            </a:r>
          </a:p>
          <a:p>
            <a:pPr indent="-350520">
              <a:spcBef>
                <a:spcPts val="944"/>
              </a:spcBef>
            </a:pPr>
            <a:r>
              <a:rPr lang="de-CH" sz="2400" dirty="0">
                <a:cs typeface="Calibri" panose="020F0502020204030204"/>
              </a:rPr>
              <a:t>Selbständige Projektarbeit</a:t>
            </a:r>
          </a:p>
          <a:p>
            <a:pPr lvl="0" indent="-350520"/>
            <a:r>
              <a:rPr lang="de-CH" sz="2400" dirty="0"/>
              <a:t>Abschluss und Rückblick </a:t>
            </a:r>
            <a:endParaRPr lang="de-CH" sz="2400" dirty="0">
              <a:cs typeface="Calibri" panose="020F0502020204030204"/>
            </a:endParaRPr>
          </a:p>
        </p:txBody>
      </p:sp>
    </p:spTree>
    <p:extLst>
      <p:ext uri="{BB962C8B-B14F-4D97-AF65-F5344CB8AC3E}">
        <p14:creationId xmlns:p14="http://schemas.microsoft.com/office/powerpoint/2010/main" val="1842496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24D8D728-7801-1F45-A10E-50AADF701B28}"/>
              </a:ext>
            </a:extLst>
          </p:cNvPr>
          <p:cNvSpPr>
            <a:spLocks noGrp="1"/>
          </p:cNvSpPr>
          <p:nvPr>
            <p:ph type="subTitle" idx="1"/>
          </p:nvPr>
        </p:nvSpPr>
        <p:spPr/>
        <p:txBody>
          <a:bodyPr/>
          <a:lstStyle/>
          <a:p>
            <a:r>
              <a:rPr lang="de-CH" dirty="0"/>
              <a:t>Lernfelder, Aufgaben und Projektarbeit</a:t>
            </a:r>
          </a:p>
        </p:txBody>
      </p:sp>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3</a:t>
            </a:fld>
            <a:endParaRPr lang="de-CH" sz="800"/>
          </a:p>
        </p:txBody>
      </p:sp>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p:txBody>
          <a:bodyPr anchor="b"/>
          <a:lstStyle/>
          <a:p>
            <a:r>
              <a:rPr lang="de-CH" dirty="0">
                <a:ea typeface="+mj-lt"/>
                <a:cs typeface="+mj-lt"/>
              </a:rPr>
              <a:t>Modulübersicht</a:t>
            </a:r>
            <a:endParaRPr lang="de-CH" dirty="0"/>
          </a:p>
        </p:txBody>
      </p:sp>
    </p:spTree>
    <p:extLst>
      <p:ext uri="{BB962C8B-B14F-4D97-AF65-F5344CB8AC3E}">
        <p14:creationId xmlns:p14="http://schemas.microsoft.com/office/powerpoint/2010/main" val="2670214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ußzeilenplatzhalter 1">
            <a:extLst>
              <a:ext uri="{FF2B5EF4-FFF2-40B4-BE49-F238E27FC236}">
                <a16:creationId xmlns:a16="http://schemas.microsoft.com/office/drawing/2014/main" id="{4C0BF46D-4FAC-8A1B-6C07-595595116009}"/>
              </a:ext>
            </a:extLst>
          </p:cNvPr>
          <p:cNvSpPr>
            <a:spLocks noGrp="1"/>
          </p:cNvSpPr>
          <p:nvPr>
            <p:ph type="ftr" sz="quarter" idx="3"/>
          </p:nvPr>
        </p:nvSpPr>
        <p:spPr/>
        <p:txBody>
          <a:bodyPr/>
          <a:lstStyle/>
          <a:p>
            <a:pPr algn="l"/>
            <a:r>
              <a:rPr lang="de-CH" sz="800">
                <a:solidFill>
                  <a:schemeClr val="tx1"/>
                </a:solidFill>
              </a:rPr>
              <a:t>Abteilung IT &gt; Informatik &gt; M293 Einführung und Grundlagen</a:t>
            </a:r>
            <a:endParaRPr lang="de-CH" sz="800" dirty="0">
              <a:solidFill>
                <a:schemeClr val="tx1"/>
              </a:solidFill>
            </a:endParaRPr>
          </a:p>
        </p:txBody>
      </p:sp>
      <p:sp>
        <p:nvSpPr>
          <p:cNvPr id="3" name="Foliennummernplatzhalter 2">
            <a:extLst>
              <a:ext uri="{FF2B5EF4-FFF2-40B4-BE49-F238E27FC236}">
                <a16:creationId xmlns:a16="http://schemas.microsoft.com/office/drawing/2014/main" id="{F5DDB3A7-17B6-4121-3A8B-1DEDA8CF91F4}"/>
              </a:ext>
            </a:extLst>
          </p:cNvPr>
          <p:cNvSpPr>
            <a:spLocks noGrp="1"/>
          </p:cNvSpPr>
          <p:nvPr>
            <p:ph type="sldNum" sz="quarter" idx="4"/>
          </p:nvPr>
        </p:nvSpPr>
        <p:spPr/>
        <p:txBody>
          <a:bodyPr/>
          <a:lstStyle/>
          <a:p>
            <a:r>
              <a:rPr lang="de-CH" sz="800"/>
              <a:t>Folie </a:t>
            </a:r>
            <a:fld id="{A3CACEEB-EFA7-B048-8F86-AA98453FD809}" type="slidenum">
              <a:rPr lang="de-CH" sz="800" smtClean="0"/>
              <a:pPr/>
              <a:t>4</a:t>
            </a:fld>
            <a:endParaRPr lang="de-CH" sz="800"/>
          </a:p>
        </p:txBody>
      </p:sp>
      <p:sp>
        <p:nvSpPr>
          <p:cNvPr id="8" name="Rechteck 7">
            <a:extLst>
              <a:ext uri="{FF2B5EF4-FFF2-40B4-BE49-F238E27FC236}">
                <a16:creationId xmlns:a16="http://schemas.microsoft.com/office/drawing/2014/main" id="{D7A78CCF-309C-9846-3F5A-53D980ADAC75}"/>
              </a:ext>
            </a:extLst>
          </p:cNvPr>
          <p:cNvSpPr/>
          <p:nvPr/>
        </p:nvSpPr>
        <p:spPr>
          <a:xfrm>
            <a:off x="0" y="5497023"/>
            <a:ext cx="11520488" cy="98315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a:p>
        </p:txBody>
      </p:sp>
      <p:pic>
        <p:nvPicPr>
          <p:cNvPr id="7" name="Grafik 6">
            <a:extLst>
              <a:ext uri="{FF2B5EF4-FFF2-40B4-BE49-F238E27FC236}">
                <a16:creationId xmlns:a16="http://schemas.microsoft.com/office/drawing/2014/main" id="{4A89F34F-856B-CC4E-F5F0-99D4AF6CC0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985" y="1492"/>
            <a:ext cx="9164029" cy="6478683"/>
          </a:xfrm>
          <a:prstGeom prst="rect">
            <a:avLst/>
          </a:prstGeom>
        </p:spPr>
      </p:pic>
    </p:spTree>
    <p:extLst>
      <p:ext uri="{BB962C8B-B14F-4D97-AF65-F5344CB8AC3E}">
        <p14:creationId xmlns:p14="http://schemas.microsoft.com/office/powerpoint/2010/main" val="84361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p:txBody>
          <a:bodyPr anchor="ctr"/>
          <a:lstStyle/>
          <a:p>
            <a:r>
              <a:rPr lang="de-CH" b="0" dirty="0">
                <a:ea typeface="+mj-lt"/>
                <a:cs typeface="+mj-lt"/>
              </a:rPr>
              <a:t>Was ist </a:t>
            </a:r>
            <a:r>
              <a:rPr lang="de-CH" dirty="0">
                <a:ea typeface="+mj-lt"/>
                <a:cs typeface="+mj-lt"/>
              </a:rPr>
              <a:t>Semantik</a:t>
            </a:r>
            <a:r>
              <a:rPr lang="de-CH" b="0" dirty="0">
                <a:ea typeface="+mj-lt"/>
                <a:cs typeface="+mj-lt"/>
              </a:rPr>
              <a:t>?</a:t>
            </a:r>
            <a:endParaRPr lang="de-CH" dirty="0">
              <a:ea typeface="+mj-lt"/>
              <a:cs typeface="+mj-lt"/>
            </a:endParaRPr>
          </a:p>
        </p:txBody>
      </p:sp>
      <p:sp>
        <p:nvSpPr>
          <p:cNvPr id="3" name="Untertitel 2">
            <a:extLst>
              <a:ext uri="{FF2B5EF4-FFF2-40B4-BE49-F238E27FC236}">
                <a16:creationId xmlns:a16="http://schemas.microsoft.com/office/drawing/2014/main" id="{33435CCA-A4B9-7D77-B622-0CA9DFD5F66E}"/>
              </a:ext>
            </a:extLst>
          </p:cNvPr>
          <p:cNvSpPr>
            <a:spLocks noGrp="1"/>
          </p:cNvSpPr>
          <p:nvPr>
            <p:ph type="subTitle" idx="1"/>
          </p:nvPr>
        </p:nvSpPr>
        <p:spPr/>
        <p:txBody>
          <a:bodyPr/>
          <a:lstStyle/>
          <a:p>
            <a:pPr marL="0" indent="0" algn="l">
              <a:buNone/>
            </a:pPr>
            <a:r>
              <a:rPr lang="de-CH" dirty="0"/>
              <a:t>«Semantik ist die Bedeutung von Zeichen, Wörtern, Sätzen und anderen sprachlichen Einheiten in einem bestimmten Kontext. Es ist ein Teilgebiet der Linguistik, das sich mit der Bedeutung und Interpretation von Sprache befasst.»</a:t>
            </a:r>
          </a:p>
          <a:p>
            <a:pPr marL="0" indent="0" algn="l">
              <a:buNone/>
            </a:pPr>
            <a:endParaRPr lang="de-CH" i="1" dirty="0"/>
          </a:p>
          <a:p>
            <a:pPr marL="0" indent="0" algn="l">
              <a:buNone/>
            </a:pPr>
            <a:r>
              <a:rPr lang="de-CH" i="1" dirty="0"/>
              <a:t>(ChatGPT)</a:t>
            </a:r>
          </a:p>
        </p:txBody>
      </p:sp>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5</a:t>
            </a:fld>
            <a:endParaRPr lang="de-CH" sz="800"/>
          </a:p>
        </p:txBody>
      </p:sp>
    </p:spTree>
    <p:extLst>
      <p:ext uri="{BB962C8B-B14F-4D97-AF65-F5344CB8AC3E}">
        <p14:creationId xmlns:p14="http://schemas.microsoft.com/office/powerpoint/2010/main" val="102846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p:txBody>
          <a:bodyPr anchor="ctr"/>
          <a:lstStyle/>
          <a:p>
            <a:r>
              <a:rPr lang="de-CH" b="0" dirty="0">
                <a:ea typeface="+mj-lt"/>
                <a:cs typeface="+mj-lt"/>
              </a:rPr>
              <a:t>Was ist </a:t>
            </a:r>
            <a:r>
              <a:rPr lang="de-CH" dirty="0">
                <a:ea typeface="+mj-lt"/>
                <a:cs typeface="+mj-lt"/>
              </a:rPr>
              <a:t>semantisches HTML</a:t>
            </a:r>
            <a:r>
              <a:rPr lang="de-CH" b="0" dirty="0">
                <a:ea typeface="+mj-lt"/>
                <a:cs typeface="+mj-lt"/>
              </a:rPr>
              <a:t>?</a:t>
            </a:r>
            <a:endParaRPr lang="de-CH" dirty="0">
              <a:ea typeface="+mj-lt"/>
              <a:cs typeface="+mj-lt"/>
            </a:endParaRPr>
          </a:p>
        </p:txBody>
      </p:sp>
      <p:sp>
        <p:nvSpPr>
          <p:cNvPr id="3" name="Untertitel 2">
            <a:extLst>
              <a:ext uri="{FF2B5EF4-FFF2-40B4-BE49-F238E27FC236}">
                <a16:creationId xmlns:a16="http://schemas.microsoft.com/office/drawing/2014/main" id="{70F658C1-EC3F-808E-9DBA-E8AC38AECB7A}"/>
              </a:ext>
            </a:extLst>
          </p:cNvPr>
          <p:cNvSpPr>
            <a:spLocks noGrp="1"/>
          </p:cNvSpPr>
          <p:nvPr>
            <p:ph type="subTitle" idx="1"/>
          </p:nvPr>
        </p:nvSpPr>
        <p:spPr/>
        <p:txBody>
          <a:bodyPr/>
          <a:lstStyle/>
          <a:p>
            <a:pPr marL="0" indent="0">
              <a:buNone/>
            </a:pPr>
            <a:r>
              <a:rPr lang="de-CH" dirty="0"/>
              <a:t>«Semantisches HTML bezieht sich auf die Bedeutung und Funktion von Markup-Elementen. Es hilft Suchmaschinen und anderen Technologien, den Inhalt einer Webseite besser zu verstehen und zu verarbeiten.»</a:t>
            </a:r>
          </a:p>
          <a:p>
            <a:pPr marL="0" indent="0">
              <a:buNone/>
            </a:pPr>
            <a:endParaRPr lang="de-CH" dirty="0"/>
          </a:p>
          <a:p>
            <a:pPr marL="0" indent="0">
              <a:buNone/>
            </a:pPr>
            <a:r>
              <a:rPr lang="de-CH" i="1" dirty="0"/>
              <a:t>(Chat GPT)</a:t>
            </a:r>
          </a:p>
        </p:txBody>
      </p:sp>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6</a:t>
            </a:fld>
            <a:endParaRPr lang="de-CH" sz="800"/>
          </a:p>
        </p:txBody>
      </p:sp>
    </p:spTree>
    <p:extLst>
      <p:ext uri="{BB962C8B-B14F-4D97-AF65-F5344CB8AC3E}">
        <p14:creationId xmlns:p14="http://schemas.microsoft.com/office/powerpoint/2010/main" val="49793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7</a:t>
            </a:fld>
            <a:endParaRPr lang="de-CH" sz="800"/>
          </a:p>
        </p:txBody>
      </p:sp>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a:xfrm>
            <a:off x="1440000" y="1980087"/>
            <a:ext cx="8640000" cy="2520000"/>
          </a:xfrm>
        </p:spPr>
        <p:txBody>
          <a:bodyPr anchor="ctr"/>
          <a:lstStyle/>
          <a:p>
            <a:r>
              <a:rPr lang="de-CH" b="0" dirty="0">
                <a:ea typeface="+mj-lt"/>
                <a:cs typeface="+mj-lt"/>
              </a:rPr>
              <a:t>Welches sind </a:t>
            </a:r>
            <a:r>
              <a:rPr lang="de-CH" dirty="0">
                <a:ea typeface="+mj-lt"/>
                <a:cs typeface="+mj-lt"/>
              </a:rPr>
              <a:t>semantische HTML-Elemente</a:t>
            </a:r>
            <a:r>
              <a:rPr lang="de-CH" b="0" dirty="0">
                <a:ea typeface="+mj-lt"/>
                <a:cs typeface="+mj-lt"/>
              </a:rPr>
              <a:t>?</a:t>
            </a:r>
            <a:endParaRPr lang="de-CH" dirty="0">
              <a:ea typeface="+mj-lt"/>
              <a:cs typeface="+mj-lt"/>
            </a:endParaRPr>
          </a:p>
        </p:txBody>
      </p:sp>
    </p:spTree>
    <p:extLst>
      <p:ext uri="{BB962C8B-B14F-4D97-AF65-F5344CB8AC3E}">
        <p14:creationId xmlns:p14="http://schemas.microsoft.com/office/powerpoint/2010/main" val="256800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p:txBody>
          <a:bodyPr anchor="ctr"/>
          <a:lstStyle/>
          <a:p>
            <a:r>
              <a:rPr lang="de-CH" b="0" dirty="0">
                <a:ea typeface="+mj-lt"/>
                <a:cs typeface="+mj-lt"/>
              </a:rPr>
              <a:t>Semantische </a:t>
            </a:r>
            <a:r>
              <a:rPr lang="de-CH" dirty="0">
                <a:ea typeface="+mj-lt"/>
                <a:cs typeface="+mj-lt"/>
              </a:rPr>
              <a:t>Struktur-Elemente</a:t>
            </a:r>
            <a:r>
              <a:rPr lang="de-CH" b="0" dirty="0">
                <a:ea typeface="+mj-lt"/>
                <a:cs typeface="+mj-lt"/>
              </a:rPr>
              <a:t>:</a:t>
            </a:r>
          </a:p>
        </p:txBody>
      </p:sp>
      <p:sp>
        <p:nvSpPr>
          <p:cNvPr id="3" name="Untertitel 2">
            <a:extLst>
              <a:ext uri="{FF2B5EF4-FFF2-40B4-BE49-F238E27FC236}">
                <a16:creationId xmlns:a16="http://schemas.microsoft.com/office/drawing/2014/main" id="{52878AA0-C5A3-AE37-AF28-F68F969E470E}"/>
              </a:ext>
            </a:extLst>
          </p:cNvPr>
          <p:cNvSpPr>
            <a:spLocks noGrp="1"/>
          </p:cNvSpPr>
          <p:nvPr>
            <p:ph type="subTitle" idx="1"/>
          </p:nvPr>
        </p:nvSpPr>
        <p:spPr/>
        <p:txBody>
          <a:bodyPr/>
          <a:lstStyle/>
          <a:p>
            <a:pPr marL="0" indent="0">
              <a:lnSpc>
                <a:spcPct val="112000"/>
              </a:lnSpc>
              <a:buNone/>
            </a:pPr>
            <a:r>
              <a:rPr lang="de-CH" sz="3200" b="1" dirty="0"/>
              <a:t>&lt;</a:t>
            </a:r>
            <a:r>
              <a:rPr lang="de-CH" sz="3200" b="1" dirty="0" err="1"/>
              <a:t>header</a:t>
            </a:r>
            <a:r>
              <a:rPr lang="de-CH" sz="3200" b="1" dirty="0"/>
              <a:t>&gt;, &lt;</a:t>
            </a:r>
            <a:r>
              <a:rPr lang="de-CH" sz="3200" b="1" dirty="0" err="1"/>
              <a:t>nav</a:t>
            </a:r>
            <a:r>
              <a:rPr lang="de-CH" sz="3200" b="1" dirty="0"/>
              <a:t>&gt;, &lt;</a:t>
            </a:r>
            <a:r>
              <a:rPr lang="de-CH" sz="3200" b="1" dirty="0" err="1"/>
              <a:t>main</a:t>
            </a:r>
            <a:r>
              <a:rPr lang="de-CH" sz="3200" b="1" dirty="0"/>
              <a:t>&gt;, &lt;</a:t>
            </a:r>
            <a:r>
              <a:rPr lang="de-CH" sz="3200" b="1" dirty="0" err="1"/>
              <a:t>article</a:t>
            </a:r>
            <a:r>
              <a:rPr lang="de-CH" sz="3200" b="1" dirty="0"/>
              <a:t>&gt;, &lt;</a:t>
            </a:r>
            <a:r>
              <a:rPr lang="de-CH" sz="3200" b="1" dirty="0" err="1"/>
              <a:t>section</a:t>
            </a:r>
            <a:r>
              <a:rPr lang="de-CH" sz="3200" b="1" dirty="0"/>
              <a:t>&gt;, &lt;</a:t>
            </a:r>
            <a:r>
              <a:rPr lang="de-CH" sz="3200" b="1" dirty="0" err="1"/>
              <a:t>aside</a:t>
            </a:r>
            <a:r>
              <a:rPr lang="de-CH" sz="3200" b="1" dirty="0"/>
              <a:t>&gt;, &lt;</a:t>
            </a:r>
            <a:r>
              <a:rPr lang="de-CH" sz="3200" b="1" dirty="0" err="1"/>
              <a:t>footer</a:t>
            </a:r>
            <a:r>
              <a:rPr lang="de-CH" sz="3200" b="1" dirty="0"/>
              <a:t>&gt;</a:t>
            </a:r>
            <a:endParaRPr lang="de-CH" sz="3200" dirty="0"/>
          </a:p>
        </p:txBody>
      </p:sp>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8</a:t>
            </a:fld>
            <a:endParaRPr lang="de-CH" sz="800"/>
          </a:p>
        </p:txBody>
      </p:sp>
    </p:spTree>
    <p:extLst>
      <p:ext uri="{BB962C8B-B14F-4D97-AF65-F5344CB8AC3E}">
        <p14:creationId xmlns:p14="http://schemas.microsoft.com/office/powerpoint/2010/main" val="132748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CA4B62-5291-CD4A-BD27-F49CBED842D0}"/>
              </a:ext>
            </a:extLst>
          </p:cNvPr>
          <p:cNvSpPr>
            <a:spLocks noGrp="1"/>
          </p:cNvSpPr>
          <p:nvPr>
            <p:ph type="ctrTitle"/>
          </p:nvPr>
        </p:nvSpPr>
        <p:spPr/>
        <p:txBody>
          <a:bodyPr anchor="ctr"/>
          <a:lstStyle/>
          <a:p>
            <a:r>
              <a:rPr lang="de-CH" b="0" dirty="0">
                <a:ea typeface="+mj-lt"/>
                <a:cs typeface="+mj-lt"/>
              </a:rPr>
              <a:t>Semantische </a:t>
            </a:r>
            <a:r>
              <a:rPr lang="de-CH" dirty="0">
                <a:ea typeface="+mj-lt"/>
                <a:cs typeface="+mj-lt"/>
              </a:rPr>
              <a:t>Inhalts-Elemente</a:t>
            </a:r>
            <a:r>
              <a:rPr lang="de-CH" b="0" dirty="0">
                <a:ea typeface="+mj-lt"/>
                <a:cs typeface="+mj-lt"/>
              </a:rPr>
              <a:t>:</a:t>
            </a:r>
          </a:p>
        </p:txBody>
      </p:sp>
      <p:sp>
        <p:nvSpPr>
          <p:cNvPr id="3" name="Untertitel 2">
            <a:extLst>
              <a:ext uri="{FF2B5EF4-FFF2-40B4-BE49-F238E27FC236}">
                <a16:creationId xmlns:a16="http://schemas.microsoft.com/office/drawing/2014/main" id="{52878AA0-C5A3-AE37-AF28-F68F969E470E}"/>
              </a:ext>
            </a:extLst>
          </p:cNvPr>
          <p:cNvSpPr>
            <a:spLocks noGrp="1"/>
          </p:cNvSpPr>
          <p:nvPr>
            <p:ph type="subTitle" idx="1"/>
          </p:nvPr>
        </p:nvSpPr>
        <p:spPr/>
        <p:txBody>
          <a:bodyPr/>
          <a:lstStyle/>
          <a:p>
            <a:pPr marL="0" indent="0">
              <a:lnSpc>
                <a:spcPct val="112000"/>
              </a:lnSpc>
              <a:buNone/>
            </a:pPr>
            <a:r>
              <a:rPr lang="de-CH" sz="3200" b="1" dirty="0"/>
              <a:t>&lt;h1&gt;, &lt;h2&gt;, &lt;h3&gt;, &lt;h4&gt;, &lt;h5&gt;, &lt;h6&gt;, &lt;p&gt;, &lt;</a:t>
            </a:r>
            <a:r>
              <a:rPr lang="de-CH" sz="3200" b="1" dirty="0" err="1"/>
              <a:t>ul</a:t>
            </a:r>
            <a:r>
              <a:rPr lang="de-CH" sz="3200" b="1" dirty="0"/>
              <a:t>&gt;, &lt;</a:t>
            </a:r>
            <a:r>
              <a:rPr lang="de-CH" sz="3200" b="1" dirty="0" err="1"/>
              <a:t>ol</a:t>
            </a:r>
            <a:r>
              <a:rPr lang="de-CH" sz="3200" b="1" dirty="0"/>
              <a:t>&gt;, &lt;li&gt;, &lt;</a:t>
            </a:r>
            <a:r>
              <a:rPr lang="de-CH" sz="3200" b="1" dirty="0" err="1"/>
              <a:t>figure</a:t>
            </a:r>
            <a:r>
              <a:rPr lang="de-CH" sz="3200" b="1" dirty="0"/>
              <a:t>&gt;, &lt;</a:t>
            </a:r>
            <a:r>
              <a:rPr lang="de-CH" sz="3200" b="1" dirty="0" err="1"/>
              <a:t>figcaption</a:t>
            </a:r>
            <a:r>
              <a:rPr lang="de-CH" sz="3200" b="1" dirty="0"/>
              <a:t>&gt;, &lt;</a:t>
            </a:r>
            <a:r>
              <a:rPr lang="de-CH" sz="3200" b="1" dirty="0" err="1"/>
              <a:t>details</a:t>
            </a:r>
            <a:r>
              <a:rPr lang="de-CH" sz="3200" b="1" dirty="0"/>
              <a:t>&gt;, &lt;</a:t>
            </a:r>
            <a:r>
              <a:rPr lang="de-CH" sz="3200" b="1" dirty="0" err="1"/>
              <a:t>summary</a:t>
            </a:r>
            <a:r>
              <a:rPr lang="de-CH" sz="3200" b="1" dirty="0"/>
              <a:t>&gt;, &lt;code&gt;, &lt;</a:t>
            </a:r>
            <a:r>
              <a:rPr lang="de-CH" sz="3200" b="1" dirty="0" err="1"/>
              <a:t>address</a:t>
            </a:r>
            <a:r>
              <a:rPr lang="de-CH" sz="3200" b="1" dirty="0"/>
              <a:t>&gt;, &lt;time&gt;, &lt;</a:t>
            </a:r>
            <a:r>
              <a:rPr lang="de-CH" sz="3200" b="1" dirty="0" err="1"/>
              <a:t>blockquote</a:t>
            </a:r>
            <a:r>
              <a:rPr lang="de-CH" sz="3200" b="1" dirty="0"/>
              <a:t>&gt;</a:t>
            </a:r>
            <a:endParaRPr lang="de-CH" sz="3200" dirty="0"/>
          </a:p>
        </p:txBody>
      </p:sp>
      <p:sp>
        <p:nvSpPr>
          <p:cNvPr id="4" name="Fußzeilenplatzhalter 3">
            <a:extLst>
              <a:ext uri="{FF2B5EF4-FFF2-40B4-BE49-F238E27FC236}">
                <a16:creationId xmlns:a16="http://schemas.microsoft.com/office/drawing/2014/main" id="{A9014EEE-DE2D-154B-8F37-990DCA49949B}"/>
              </a:ext>
            </a:extLst>
          </p:cNvPr>
          <p:cNvSpPr>
            <a:spLocks noGrp="1"/>
          </p:cNvSpPr>
          <p:nvPr>
            <p:ph type="ftr" sz="quarter" idx="3"/>
          </p:nvPr>
        </p:nvSpPr>
        <p:spPr/>
        <p:txBody>
          <a:bodyPr/>
          <a:lstStyle/>
          <a:p>
            <a:pPr algn="l"/>
            <a:r>
              <a:rPr lang="de-CH" sz="800">
                <a:solidFill>
                  <a:schemeClr val="tx1"/>
                </a:solidFill>
              </a:rPr>
              <a:t>Abteilung IT &gt; Informatik &gt; M293 Grundlagen und Projektidee</a:t>
            </a:r>
          </a:p>
        </p:txBody>
      </p:sp>
      <p:sp>
        <p:nvSpPr>
          <p:cNvPr id="5" name="Foliennummernplatzhalter 4">
            <a:extLst>
              <a:ext uri="{FF2B5EF4-FFF2-40B4-BE49-F238E27FC236}">
                <a16:creationId xmlns:a16="http://schemas.microsoft.com/office/drawing/2014/main" id="{AE31310E-72B8-7F4A-A2C9-58295DE5E37E}"/>
              </a:ext>
            </a:extLst>
          </p:cNvPr>
          <p:cNvSpPr>
            <a:spLocks noGrp="1"/>
          </p:cNvSpPr>
          <p:nvPr>
            <p:ph type="sldNum" sz="quarter" idx="4"/>
          </p:nvPr>
        </p:nvSpPr>
        <p:spPr/>
        <p:txBody>
          <a:bodyPr/>
          <a:lstStyle/>
          <a:p>
            <a:r>
              <a:rPr lang="de-CH" sz="800"/>
              <a:t>Folie </a:t>
            </a:r>
            <a:fld id="{A3CACEEB-EFA7-B048-8F86-AA98453FD809}" type="slidenum">
              <a:rPr lang="de-CH" sz="800" smtClean="0"/>
              <a:pPr/>
              <a:t>9</a:t>
            </a:fld>
            <a:endParaRPr lang="de-CH" sz="800"/>
          </a:p>
        </p:txBody>
      </p:sp>
    </p:spTree>
    <p:extLst>
      <p:ext uri="{BB962C8B-B14F-4D97-AF65-F5344CB8AC3E}">
        <p14:creationId xmlns:p14="http://schemas.microsoft.com/office/powerpoint/2010/main" val="3675549539"/>
      </p:ext>
    </p:extLst>
  </p:cSld>
  <p:clrMapOvr>
    <a:masterClrMapping/>
  </p:clrMapOvr>
</p:sld>
</file>

<file path=ppt/theme/theme1.xml><?xml version="1.0" encoding="utf-8"?>
<a:theme xmlns:a="http://schemas.openxmlformats.org/drawingml/2006/main" name="Lariss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1" id="{F7BC96C6-CBB1-6148-891C-75C38C54970E}" vid="{1AC072E3-5149-1E4F-B0ED-054232FF25F1}"/>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C44EF00F2696343A116F8048526173E" ma:contentTypeVersion="0" ma:contentTypeDescription="Ein neues Dokument erstellen." ma:contentTypeScope="" ma:versionID="20336672673c4b36074585dd7820ed2e">
  <xsd:schema xmlns:xsd="http://www.w3.org/2001/XMLSchema" xmlns:xs="http://www.w3.org/2001/XMLSchema" xmlns:p="http://schemas.microsoft.com/office/2006/metadata/properties" targetNamespace="http://schemas.microsoft.com/office/2006/metadata/properties" ma:root="true" ma:fieldsID="7d5e11d0132dc5bb78ad0fb0e89938ac">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574C08-39CE-405E-97CF-7ADEEEB09B68}">
  <ds:schemaRefs>
    <ds:schemaRef ds:uri="http://purl.org/dc/elements/1.1/"/>
    <ds:schemaRef ds:uri="http://schemas.microsoft.com/office/2006/metadata/properties"/>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schemas.microsoft.com/office/infopath/2007/PartnerControls"/>
  </ds:schemaRefs>
</ds:datastoreItem>
</file>

<file path=customXml/itemProps2.xml><?xml version="1.0" encoding="utf-8"?>
<ds:datastoreItem xmlns:ds="http://schemas.openxmlformats.org/officeDocument/2006/customXml" ds:itemID="{99008E64-571F-4404-B285-388C63FE77A9}">
  <ds:schemaRefs>
    <ds:schemaRef ds:uri="http://schemas.microsoft.com/sharepoint/v3/contenttype/forms"/>
  </ds:schemaRefs>
</ds:datastoreItem>
</file>

<file path=customXml/itemProps3.xml><?xml version="1.0" encoding="utf-8"?>
<ds:datastoreItem xmlns:ds="http://schemas.openxmlformats.org/officeDocument/2006/customXml" ds:itemID="{26C9E2D8-62E0-4E82-875E-3773FC80F79B}"/>
</file>

<file path=docProps/app.xml><?xml version="1.0" encoding="utf-8"?>
<Properties xmlns="http://schemas.openxmlformats.org/officeDocument/2006/extended-properties" xmlns:vt="http://schemas.openxmlformats.org/officeDocument/2006/docPropsVTypes">
  <Template>Larissa</Template>
  <TotalTime>0</TotalTime>
  <Words>566</Words>
  <Application>Microsoft Macintosh PowerPoint</Application>
  <PresentationFormat>Benutzerdefiniert</PresentationFormat>
  <Paragraphs>82</Paragraphs>
  <Slides>16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Calibri</vt:lpstr>
      <vt:lpstr>Calibri Light</vt:lpstr>
      <vt:lpstr>Larissa</vt:lpstr>
      <vt:lpstr>Modul 293</vt:lpstr>
      <vt:lpstr>Agenda</vt:lpstr>
      <vt:lpstr>Modulübersicht</vt:lpstr>
      <vt:lpstr>PowerPoint-Präsentation</vt:lpstr>
      <vt:lpstr>Was ist Semantik?</vt:lpstr>
      <vt:lpstr>Was ist semantisches HTML?</vt:lpstr>
      <vt:lpstr>Welches sind semantische HTML-Elemente?</vt:lpstr>
      <vt:lpstr>Semantische Struktur-Elemente:</vt:lpstr>
      <vt:lpstr>Semantische Inhalts-Elemente:</vt:lpstr>
      <vt:lpstr>Semantische Formular-Elemente:</vt:lpstr>
      <vt:lpstr>Semantische Tabellen-Elemente:</vt:lpstr>
      <vt:lpstr>Welches sind keine semantische HTML-Elemente?</vt:lpstr>
      <vt:lpstr>Wie kann ich die Semantik prüfen?</vt:lpstr>
      <vt:lpstr>Wie kann ich die Semantik prüfen?</vt:lpstr>
      <vt:lpstr>Auftrag 2</vt:lpstr>
      <vt:lpstr>Abschluss und Rückblick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Kickoff M133</dc:title>
  <dc:creator>Huber Florian</dc:creator>
  <cp:lastModifiedBy>Huber Florian</cp:lastModifiedBy>
  <cp:revision>18</cp:revision>
  <cp:lastPrinted>2021-08-23T06:39:38Z</cp:lastPrinted>
  <dcterms:created xsi:type="dcterms:W3CDTF">2021-08-18T07:37:54Z</dcterms:created>
  <dcterms:modified xsi:type="dcterms:W3CDTF">2025-03-04T09:25:20Z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0x010100FC44EF00F2696343A116F8048526173E</vt:lpwstr>
  </property>
  <property fmtid="{D5CDD505-2E9C-101B-9397-08002B2CF9AE}" pid="3" name="MediaServiceImageTags">
    <vt:lpwstr/>
  </property>
</Properties>
</file>