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71" r:id="rId6"/>
    <p:sldId id="290" r:id="rId7"/>
    <p:sldId id="354" r:id="rId8"/>
    <p:sldId id="349" r:id="rId9"/>
    <p:sldId id="357" r:id="rId10"/>
    <p:sldId id="351" r:id="rId11"/>
    <p:sldId id="350" r:id="rId12"/>
    <p:sldId id="402" r:id="rId13"/>
    <p:sldId id="400" r:id="rId14"/>
    <p:sldId id="361" r:id="rId15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4"/>
    <p:restoredTop sz="94762"/>
  </p:normalViewPr>
  <p:slideViewPr>
    <p:cSldViewPr snapToGrid="0">
      <p:cViewPr varScale="1">
        <p:scale>
          <a:sx n="113" d="100"/>
          <a:sy n="113" d="100"/>
        </p:scale>
        <p:origin x="1360" y="488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Florian" userId="e447029a-6328-4a09-9410-16b2071bbfe0" providerId="ADAL" clId="{E265CD7F-5B2D-ED4C-B14C-1F17A3456FF7}"/>
    <pc:docChg chg="addSld modSld">
      <pc:chgData name="Huber Florian" userId="e447029a-6328-4a09-9410-16b2071bbfe0" providerId="ADAL" clId="{E265CD7F-5B2D-ED4C-B14C-1F17A3456FF7}" dt="2023-03-27T10:25:37.893" v="468" actId="20577"/>
      <pc:docMkLst>
        <pc:docMk/>
      </pc:docMkLst>
      <pc:sldChg chg="modSp mod">
        <pc:chgData name="Huber Florian" userId="e447029a-6328-4a09-9410-16b2071bbfe0" providerId="ADAL" clId="{E265CD7F-5B2D-ED4C-B14C-1F17A3456FF7}" dt="2023-03-27T10:25:37.893" v="468" actId="20577"/>
        <pc:sldMkLst>
          <pc:docMk/>
          <pc:sldMk cId="1842496940" sldId="271"/>
        </pc:sldMkLst>
      </pc:sldChg>
      <pc:sldChg chg="modSp add mod">
        <pc:chgData name="Huber Florian" userId="e447029a-6328-4a09-9410-16b2071bbfe0" providerId="ADAL" clId="{E265CD7F-5B2D-ED4C-B14C-1F17A3456FF7}" dt="2023-03-13T13:02:46.856" v="466" actId="20577"/>
        <pc:sldMkLst>
          <pc:docMk/>
          <pc:sldMk cId="137261782" sldId="400"/>
        </pc:sldMkLst>
      </pc:sldChg>
    </pc:docChg>
  </pc:docChgLst>
  <pc:docChgLst>
    <pc:chgData name="Huber Florian" userId="e447029a-6328-4a09-9410-16b2071bbfe0" providerId="ADAL" clId="{785A677F-99EB-8641-BD1E-9538CC22F5E7}"/>
    <pc:docChg chg="undo custSel delSld modSld">
      <pc:chgData name="Huber Florian" userId="e447029a-6328-4a09-9410-16b2071bbfe0" providerId="ADAL" clId="{785A677F-99EB-8641-BD1E-9538CC22F5E7}" dt="2024-03-21T09:42:06.305" v="243" actId="20577"/>
      <pc:docMkLst>
        <pc:docMk/>
      </pc:docMkLst>
      <pc:sldChg chg="del">
        <pc:chgData name="Huber Florian" userId="e447029a-6328-4a09-9410-16b2071bbfe0" providerId="ADAL" clId="{785A677F-99EB-8641-BD1E-9538CC22F5E7}" dt="2024-03-21T09:23:34.987" v="25" actId="2696"/>
        <pc:sldMkLst>
          <pc:docMk/>
          <pc:sldMk cId="782243161" sldId="360"/>
        </pc:sldMkLst>
      </pc:sldChg>
      <pc:sldChg chg="addSp delSp modSp mod">
        <pc:chgData name="Huber Florian" userId="e447029a-6328-4a09-9410-16b2071bbfe0" providerId="ADAL" clId="{785A677F-99EB-8641-BD1E-9538CC22F5E7}" dt="2024-03-21T09:42:06.305" v="243" actId="20577"/>
        <pc:sldMkLst>
          <pc:docMk/>
          <pc:sldMk cId="1342392951" sldId="399"/>
        </pc:sldMkLst>
      </pc:sldChg>
    </pc:docChg>
  </pc:docChgLst>
  <pc:docChgLst>
    <pc:chgData name="Huber Florian" userId="e447029a-6328-4a09-9410-16b2071bbfe0" providerId="ADAL" clId="{47BEC33A-6A5B-6C45-BE4D-33C7FD06E9BC}"/>
    <pc:docChg chg="undo custSel modSld">
      <pc:chgData name="Huber Florian" userId="e447029a-6328-4a09-9410-16b2071bbfe0" providerId="ADAL" clId="{47BEC33A-6A5B-6C45-BE4D-33C7FD06E9BC}" dt="2025-03-11T07:42:17.284" v="84" actId="20577"/>
      <pc:docMkLst>
        <pc:docMk/>
      </pc:docMkLst>
      <pc:sldChg chg="modSp mod">
        <pc:chgData name="Huber Florian" userId="e447029a-6328-4a09-9410-16b2071bbfe0" providerId="ADAL" clId="{47BEC33A-6A5B-6C45-BE4D-33C7FD06E9BC}" dt="2025-03-11T07:42:17.284" v="84" actId="20577"/>
        <pc:sldMkLst>
          <pc:docMk/>
          <pc:sldMk cId="4054684485" sldId="350"/>
        </pc:sldMkLst>
        <pc:spChg chg="mod">
          <ac:chgData name="Huber Florian" userId="e447029a-6328-4a09-9410-16b2071bbfe0" providerId="ADAL" clId="{47BEC33A-6A5B-6C45-BE4D-33C7FD06E9BC}" dt="2025-03-11T07:42:17.284" v="84" actId="20577"/>
          <ac:spMkLst>
            <pc:docMk/>
            <pc:sldMk cId="4054684485" sldId="350"/>
            <ac:spMk id="7" creationId="{EDE20742-A700-1726-53BD-05A793C633B6}"/>
          </ac:spMkLst>
        </pc:spChg>
      </pc:sldChg>
      <pc:sldChg chg="modSp mod">
        <pc:chgData name="Huber Florian" userId="e447029a-6328-4a09-9410-16b2071bbfe0" providerId="ADAL" clId="{47BEC33A-6A5B-6C45-BE4D-33C7FD06E9BC}" dt="2025-03-11T07:41:16.917" v="83" actId="20577"/>
        <pc:sldMkLst>
          <pc:docMk/>
          <pc:sldMk cId="137261782" sldId="400"/>
        </pc:sldMkLst>
        <pc:spChg chg="mod">
          <ac:chgData name="Huber Florian" userId="e447029a-6328-4a09-9410-16b2071bbfe0" providerId="ADAL" clId="{47BEC33A-6A5B-6C45-BE4D-33C7FD06E9BC}" dt="2025-03-11T07:41:03.695" v="79" actId="113"/>
          <ac:spMkLst>
            <pc:docMk/>
            <pc:sldMk cId="137261782" sldId="400"/>
            <ac:spMk id="5" creationId="{AB9A5BFE-4874-B34B-8A2A-82D1EB42D68D}"/>
          </ac:spMkLst>
        </pc:spChg>
        <pc:spChg chg="mod">
          <ac:chgData name="Huber Florian" userId="e447029a-6328-4a09-9410-16b2071bbfe0" providerId="ADAL" clId="{47BEC33A-6A5B-6C45-BE4D-33C7FD06E9BC}" dt="2025-03-11T07:41:16.917" v="83" actId="20577"/>
          <ac:spMkLst>
            <pc:docMk/>
            <pc:sldMk cId="137261782" sldId="400"/>
            <ac:spMk id="6" creationId="{9E5236C8-AC88-5748-B8B8-8BBB71EA0850}"/>
          </ac:spMkLst>
        </pc:spChg>
      </pc:sldChg>
    </pc:docChg>
  </pc:docChgLst>
  <pc:docChgLst>
    <pc:chgData name="Huber Florian" userId="e447029a-6328-4a09-9410-16b2071bbfe0" providerId="ADAL" clId="{B257AB0D-7337-6643-9EEA-894CC276C0E4}"/>
    <pc:docChg chg="undo custSel addSld delSld modSld sldOrd">
      <pc:chgData name="Huber Florian" userId="e447029a-6328-4a09-9410-16b2071bbfe0" providerId="ADAL" clId="{B257AB0D-7337-6643-9EEA-894CC276C0E4}" dt="2024-06-07T07:59:52.391" v="422" actId="20577"/>
      <pc:docMkLst>
        <pc:docMk/>
      </pc:docMkLst>
      <pc:sldChg chg="modSp mod">
        <pc:chgData name="Huber Florian" userId="e447029a-6328-4a09-9410-16b2071bbfe0" providerId="ADAL" clId="{B257AB0D-7337-6643-9EEA-894CC276C0E4}" dt="2024-06-07T07:59:52.391" v="422" actId="20577"/>
        <pc:sldMkLst>
          <pc:docMk/>
          <pc:sldMk cId="1842496940" sldId="271"/>
        </pc:sldMkLst>
      </pc:sldChg>
      <pc:sldChg chg="add del ord">
        <pc:chgData name="Huber Florian" userId="e447029a-6328-4a09-9410-16b2071bbfe0" providerId="ADAL" clId="{B257AB0D-7337-6643-9EEA-894CC276C0E4}" dt="2024-06-07T07:45:24.873" v="2" actId="20578"/>
        <pc:sldMkLst>
          <pc:docMk/>
          <pc:sldMk cId="4236110022" sldId="349"/>
        </pc:sldMkLst>
      </pc:sldChg>
      <pc:sldChg chg="addSp delSp modSp add mod ord">
        <pc:chgData name="Huber Florian" userId="e447029a-6328-4a09-9410-16b2071bbfe0" providerId="ADAL" clId="{B257AB0D-7337-6643-9EEA-894CC276C0E4}" dt="2024-06-07T07:53:23.157" v="149" actId="478"/>
        <pc:sldMkLst>
          <pc:docMk/>
          <pc:sldMk cId="4054684485" sldId="350"/>
        </pc:sldMkLst>
      </pc:sldChg>
      <pc:sldChg chg="addSp delSp modSp add mod ord">
        <pc:chgData name="Huber Florian" userId="e447029a-6328-4a09-9410-16b2071bbfe0" providerId="ADAL" clId="{B257AB0D-7337-6643-9EEA-894CC276C0E4}" dt="2024-06-07T07:59:07.432" v="394" actId="167"/>
        <pc:sldMkLst>
          <pc:docMk/>
          <pc:sldMk cId="528514705" sldId="351"/>
        </pc:sldMkLst>
      </pc:sldChg>
      <pc:sldChg chg="add del ord">
        <pc:chgData name="Huber Florian" userId="e447029a-6328-4a09-9410-16b2071bbfe0" providerId="ADAL" clId="{B257AB0D-7337-6643-9EEA-894CC276C0E4}" dt="2024-06-07T07:58:37.969" v="391" actId="2696"/>
        <pc:sldMkLst>
          <pc:docMk/>
          <pc:sldMk cId="3452702471" sldId="352"/>
        </pc:sldMkLst>
      </pc:sldChg>
      <pc:sldChg chg="modSp add mod ord">
        <pc:chgData name="Huber Florian" userId="e447029a-6328-4a09-9410-16b2071bbfe0" providerId="ADAL" clId="{B257AB0D-7337-6643-9EEA-894CC276C0E4}" dt="2024-06-07T07:45:41.922" v="3" actId="113"/>
        <pc:sldMkLst>
          <pc:docMk/>
          <pc:sldMk cId="1852623429" sldId="357"/>
        </pc:sldMkLst>
      </pc:sldChg>
      <pc:sldChg chg="del">
        <pc:chgData name="Huber Florian" userId="e447029a-6328-4a09-9410-16b2071bbfe0" providerId="ADAL" clId="{B257AB0D-7337-6643-9EEA-894CC276C0E4}" dt="2024-06-07T07:45:20.028" v="0" actId="2696"/>
        <pc:sldMkLst>
          <pc:docMk/>
          <pc:sldMk cId="1342392951" sldId="399"/>
        </pc:sldMkLst>
      </pc:sldChg>
      <pc:sldChg chg="add del">
        <pc:chgData name="Huber Florian" userId="e447029a-6328-4a09-9410-16b2071bbfe0" providerId="ADAL" clId="{B257AB0D-7337-6643-9EEA-894CC276C0E4}" dt="2024-06-07T07:58:27.585" v="390" actId="2696"/>
        <pc:sldMkLst>
          <pc:docMk/>
          <pc:sldMk cId="2843268497" sldId="401"/>
        </pc:sldMkLst>
      </pc:sldChg>
      <pc:sldChg chg="delSp modSp add mod">
        <pc:chgData name="Huber Florian" userId="e447029a-6328-4a09-9410-16b2071bbfe0" providerId="ADAL" clId="{B257AB0D-7337-6643-9EEA-894CC276C0E4}" dt="2024-06-07T07:58:24.117" v="389" actId="20577"/>
        <pc:sldMkLst>
          <pc:docMk/>
          <pc:sldMk cId="1705487734" sldId="4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1A53-9AAF-8D4E-AF0F-C355161D342E}" type="datetimeFigureOut">
              <a:rPr lang="de-CH" smtClean="0"/>
              <a:t>11.03.25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FDE7-095C-064C-A355-3C9E4903AB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4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25200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40000"/>
            <a:ext cx="8640000" cy="252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17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F4616C-3308-D843-87F6-511AAEF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A055AC-8138-214E-AEDC-5FB6DF22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B77CF2-C734-C748-8B93-F8422B4E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5299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AB94E48-4F0D-CB49-B78C-3B3312C6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8BA0C4-9931-0749-BEF4-47E2A9C6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750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1440000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520000"/>
            <a:ext cx="8640000" cy="3240000"/>
          </a:xfr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49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C55DE-DA9C-404E-BE72-885DE37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F502C8-48B6-3143-8EE7-0F5D0148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E8CFEBD-B55B-1C4B-8541-60C56CEE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44C9403-274B-BD49-B31C-B4BDBAB1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10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4D56ED-3E3D-0940-BB63-EEDB17319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412E1A5-F655-0C4F-8386-ACE0E33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A21CB33-43DF-F34D-A862-7414BF5C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15216A-7757-CD4C-B5CF-BF33CEA88F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20000" y="720000"/>
            <a:ext cx="648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815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31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40000" y="720000"/>
            <a:ext cx="486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38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914525" indent="-268288">
              <a:tabLst/>
              <a:defRPr/>
            </a:lvl4pPr>
            <a:lvl5pPr marL="2401888" indent="-261938">
              <a:tabLst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421D83-4FC6-5A4E-A51E-7A68070D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FE4258C-84DB-C742-89D7-30541676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477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2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6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1FB85AD-C29D-DE4F-9104-39D346350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7D02E95-F539-7545-A139-B30B9E57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0944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mit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0AA28BE-7D74-3441-9ACF-889FE8483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691B83D-03DD-3D40-8D0C-E4DA5D3C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27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endParaRPr lang="de-D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AABAF6-8E7B-1A4D-AD01-BACEF2616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Navigation und Interaktion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3C18D10-5D22-8C47-9FC9-E13BA086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3CA4B0-3A77-8B40-B6D4-757613BB01D5}"/>
              </a:ext>
            </a:extLst>
          </p:cNvPr>
          <p:cNvSpPr/>
          <p:nvPr userDrawn="1"/>
        </p:nvSpPr>
        <p:spPr>
          <a:xfrm>
            <a:off x="720000" y="5939999"/>
            <a:ext cx="5040000" cy="18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CH" sz="900" b="1">
                <a:solidFill>
                  <a:schemeClr val="tx1"/>
                </a:solidFill>
              </a:rPr>
              <a:t>Technische Berufsschule Zürich TBZ</a:t>
            </a:r>
          </a:p>
        </p:txBody>
      </p:sp>
    </p:spTree>
    <p:extLst>
      <p:ext uri="{BB962C8B-B14F-4D97-AF65-F5344CB8AC3E}">
        <p14:creationId xmlns:p14="http://schemas.microsoft.com/office/powerpoint/2010/main" val="30820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8" r:id="rId3"/>
    <p:sldLayoutId id="2147483669" r:id="rId4"/>
    <p:sldLayoutId id="2147483673" r:id="rId5"/>
    <p:sldLayoutId id="2147483672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0838" algn="l" defTabSz="864017" rtl="0" eaLnBrk="1" latinLnBrk="0" hangingPunct="1">
        <a:lnSpc>
          <a:spcPct val="100000"/>
        </a:lnSpc>
        <a:spcBef>
          <a:spcPts val="945"/>
        </a:spcBef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5718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35083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92175" indent="-219075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7200" dirty="0">
                <a:ea typeface="+mj-lt"/>
                <a:cs typeface="+mj-lt"/>
              </a:rPr>
              <a:t>Modul 293</a:t>
            </a:r>
            <a:endParaRPr lang="de-CH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845F1-C6BC-0F46-9BDC-4B81905C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Webauftritt erstellen und veröffentlichen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 dirty="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594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9A5BFE-4874-B34B-8A2A-82D1EB42D68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16062" y="720000"/>
            <a:ext cx="5383938" cy="5040000"/>
          </a:xfrm>
        </p:spPr>
        <p:txBody>
          <a:bodyPr tIns="90000" bIns="90000"/>
          <a:lstStyle/>
          <a:p>
            <a:pPr marL="4762" indent="0">
              <a:buNone/>
            </a:pPr>
            <a:r>
              <a:rPr lang="de-CH" b="1" dirty="0"/>
              <a:t>Wählen Sie einen Auftrag für Ihr Projekt</a:t>
            </a:r>
          </a:p>
          <a:p>
            <a:pPr marL="4762" indent="0">
              <a:buNone/>
            </a:pPr>
            <a:endParaRPr lang="de-CH" sz="2400" dirty="0"/>
          </a:p>
          <a:p>
            <a:pPr marL="4762" indent="0">
              <a:buNone/>
            </a:pPr>
            <a:r>
              <a:rPr lang="de-CH" sz="2400" b="1" dirty="0"/>
              <a:t>Webauftritt</a:t>
            </a:r>
          </a:p>
          <a:p>
            <a:r>
              <a:rPr lang="de-CH" sz="2400" dirty="0"/>
              <a:t>Blog</a:t>
            </a:r>
          </a:p>
          <a:p>
            <a:r>
              <a:rPr lang="de-CH" sz="2400" dirty="0"/>
              <a:t>Portfolio</a:t>
            </a:r>
          </a:p>
          <a:p>
            <a:r>
              <a:rPr lang="de-CH" sz="2400" dirty="0"/>
              <a:t>Webshop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5236C8-AC88-5748-B8B8-8BBB71EA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999" y="2473568"/>
            <a:ext cx="3891758" cy="3286431"/>
          </a:xfrm>
        </p:spPr>
        <p:txBody>
          <a:bodyPr/>
          <a:lstStyle/>
          <a:p>
            <a:r>
              <a:rPr lang="de-CH" dirty="0"/>
              <a:t>«Wenn Sie ein komplett eigenes Projekt umsetzen möchten, formulieren Sie Ihren eigenen Auftrag inkl. Sitemap.»</a:t>
            </a:r>
          </a:p>
          <a:p>
            <a:endParaRPr lang="de-CH" dirty="0"/>
          </a:p>
          <a:p>
            <a:r>
              <a:rPr lang="de-CH" b="1" dirty="0"/>
              <a:t>Quiz Level 2 besprechen!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C27E51-C34C-2D41-A05E-2B46F0D7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9"/>
            <a:ext cx="3240000" cy="792277"/>
          </a:xfrm>
        </p:spPr>
        <p:txBody>
          <a:bodyPr tIns="90000" bIns="90000" anchor="t"/>
          <a:lstStyle/>
          <a:p>
            <a:r>
              <a:rPr lang="de-CH" dirty="0"/>
              <a:t>Projekt-auftrag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887B01-6202-1144-A716-1120B8D3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13A30-7C7F-D64F-8A6F-4707DC5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10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37261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Abschluss und Rückblick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Was nehmen Sie mit?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6732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cs typeface="Calibri"/>
              </a:rPr>
              <a:t>Agenda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2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0" indent="0">
              <a:buNone/>
            </a:pPr>
            <a:r>
              <a:rPr lang="de-DE" b="1" dirty="0">
                <a:latin typeface="+mj-lt"/>
              </a:rPr>
              <a:t>Tag 4</a:t>
            </a:r>
            <a:endParaRPr lang="de-DE" dirty="0"/>
          </a:p>
          <a:p>
            <a:pPr lvl="0" indent="-350520"/>
            <a:endParaRPr lang="de-DE" sz="2400" dirty="0"/>
          </a:p>
          <a:p>
            <a:pPr lvl="0" indent="-350520"/>
            <a:r>
              <a:rPr lang="de-DE" sz="2400" dirty="0"/>
              <a:t>Begrüßung und Rückblick</a:t>
            </a:r>
            <a:endParaRPr lang="de-DE" sz="2400" dirty="0">
              <a:cs typeface="Calibri" panose="020F0502020204030204"/>
            </a:endParaRP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Modulübersicht</a:t>
            </a:r>
          </a:p>
          <a:p>
            <a:pPr lvl="0"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Grid </a:t>
            </a:r>
            <a:r>
              <a:rPr lang="de-CH" sz="2400">
                <a:cs typeface="Calibri" panose="020F0502020204030204"/>
              </a:rPr>
              <a:t>und Layouts</a:t>
            </a:r>
            <a:endParaRPr lang="de-CH" sz="2400" dirty="0">
              <a:cs typeface="Calibri" panose="020F0502020204030204"/>
            </a:endParaRPr>
          </a:p>
          <a:p>
            <a:pPr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Selbständige Projektarbeit</a:t>
            </a:r>
          </a:p>
          <a:p>
            <a:pPr lvl="0" indent="-350520"/>
            <a:r>
              <a:rPr lang="de-CH" sz="2400" dirty="0"/>
              <a:t>Abschluss und Rückblick </a:t>
            </a:r>
            <a:endParaRPr lang="de-CH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24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Lernfelder, Aufgaben und Projektarbeit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3</a:t>
            </a:fld>
            <a:endParaRPr lang="de-CH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Modulübersicht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21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C0BF46D-4FAC-8A1B-6C07-59559511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Navigation und Interaktion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DDB3A7-17B6-4121-3A8B-1DEDA8CF9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4</a:t>
            </a:fld>
            <a:endParaRPr lang="de-CH" sz="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A78CCF-309C-9846-3F5A-53D980ADAC75}"/>
              </a:ext>
            </a:extLst>
          </p:cNvPr>
          <p:cNvSpPr/>
          <p:nvPr/>
        </p:nvSpPr>
        <p:spPr>
          <a:xfrm>
            <a:off x="0" y="5497023"/>
            <a:ext cx="11520488" cy="983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D466E7-3225-27E4-2F55-7B983838E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930" y="0"/>
            <a:ext cx="9166139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2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Grundlagen und Projektidee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5</a:t>
            </a:fld>
            <a:endParaRPr lang="de-CH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00" y="1980087"/>
            <a:ext cx="8640000" cy="2520000"/>
          </a:xfrm>
        </p:spPr>
        <p:txBody>
          <a:bodyPr anchor="ctr"/>
          <a:lstStyle/>
          <a:p>
            <a:r>
              <a:rPr lang="de-CH" b="0" dirty="0">
                <a:ea typeface="+mj-lt"/>
                <a:cs typeface="+mj-lt"/>
              </a:rPr>
              <a:t>Was ist ein</a:t>
            </a:r>
            <a:br>
              <a:rPr lang="de-CH" dirty="0">
                <a:ea typeface="+mj-lt"/>
                <a:cs typeface="+mj-lt"/>
              </a:rPr>
            </a:br>
            <a:r>
              <a:rPr lang="de-CH" dirty="0">
                <a:ea typeface="+mj-lt"/>
                <a:cs typeface="+mj-lt"/>
              </a:rPr>
              <a:t>Layout?</a:t>
            </a:r>
          </a:p>
        </p:txBody>
      </p:sp>
    </p:spTree>
    <p:extLst>
      <p:ext uri="{BB962C8B-B14F-4D97-AF65-F5344CB8AC3E}">
        <p14:creationId xmlns:p14="http://schemas.microsoft.com/office/powerpoint/2010/main" val="42361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AFB5BF-690F-7DBD-29AA-08C845FA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077277"/>
            <a:ext cx="10080000" cy="2962809"/>
          </a:xfrm>
        </p:spPr>
        <p:txBody>
          <a:bodyPr/>
          <a:lstStyle/>
          <a:p>
            <a:pPr marL="4762" indent="0">
              <a:buNone/>
            </a:pPr>
            <a:r>
              <a:rPr lang="de-DE" dirty="0"/>
              <a:t>«Ein </a:t>
            </a:r>
            <a:r>
              <a:rPr lang="de-DE" b="1" dirty="0"/>
              <a:t>Layout</a:t>
            </a:r>
            <a:r>
              <a:rPr lang="de-DE" dirty="0"/>
              <a:t> ist ein Gestaltungsmuster und legt die Anordnung von Elementen auf einer Seite fest.»</a:t>
            </a:r>
          </a:p>
          <a:p>
            <a:pPr marL="4762" indent="0">
              <a:buNone/>
            </a:pPr>
            <a:r>
              <a:rPr lang="de-DE" i="1" dirty="0"/>
              <a:t>(Freie Definition)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75BFDB-E1F6-6F44-C87A-828D03B04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M322 Einführung und Grundlagen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E58F2D-F591-90E1-92F7-A6FD92301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6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85262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C94A1B0E-70B2-EB35-B384-B3DF24154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55" y="-1"/>
            <a:ext cx="8640233" cy="6480175"/>
          </a:xfrm>
          <a:prstGeom prst="rect">
            <a:avLst/>
          </a:prstGeo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E20742-A700-1726-53BD-05A793C6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/>
          <a:lstStyle/>
          <a:p>
            <a:r>
              <a:rPr lang="de-CH" dirty="0"/>
              <a:t>«</a:t>
            </a:r>
            <a:r>
              <a:rPr lang="de-DE" dirty="0"/>
              <a:t>Ein Layout beschreibt wie die Container und Inhalte einer Webseite angeordnet werden.</a:t>
            </a:r>
            <a:r>
              <a:rPr lang="de-CH" dirty="0"/>
              <a:t>»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0AFC818-A884-4FAD-DB05-822BC2A7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CSS-Layout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D26165-D03F-9329-2D31-E7E50D60F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z="800"/>
              <a:t>Abteilung IT &gt; Informatik &gt; M293 Grundlagen und Projektidee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10A80B-6750-F30C-70D0-1B318F63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7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52851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E20742-A700-1726-53BD-05A793C6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2877965" cy="3240000"/>
          </a:xfrm>
        </p:spPr>
        <p:txBody>
          <a:bodyPr/>
          <a:lstStyle/>
          <a:p>
            <a:r>
              <a:rPr lang="de-CH" dirty="0"/>
              <a:t>«Mit Struktur-Elementen ist es möglich, mehrere Inhalte semantisch zu gruppieren und mit CSS zu gestalten»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0AFC818-A884-4FAD-DB05-822BC2A7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Layout-Struktur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D26165-D03F-9329-2D31-E7E50D60F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z="800"/>
              <a:t>Abteilung IT &gt; Informatik &gt; M293 Grundlagen und Projektidee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10A80B-6750-F30C-70D0-1B318F63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8</a:t>
            </a:fld>
            <a:endParaRPr lang="de-CH" sz="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84BBB6-175F-E77F-2CD3-C79A289A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55" y="-1"/>
            <a:ext cx="8640233" cy="648017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30B83987-D514-A163-8071-CA2EDB8AD479}"/>
              </a:ext>
            </a:extLst>
          </p:cNvPr>
          <p:cNvSpPr/>
          <p:nvPr/>
        </p:nvSpPr>
        <p:spPr>
          <a:xfrm>
            <a:off x="4513539" y="593888"/>
            <a:ext cx="5039999" cy="8861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B56844-2390-DD9E-6B01-630BBEC54111}"/>
              </a:ext>
            </a:extLst>
          </p:cNvPr>
          <p:cNvSpPr/>
          <p:nvPr/>
        </p:nvSpPr>
        <p:spPr>
          <a:xfrm>
            <a:off x="4513538" y="4636199"/>
            <a:ext cx="5039999" cy="100103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11A743D-DCBE-EC2E-786A-F26411326652}"/>
              </a:ext>
            </a:extLst>
          </p:cNvPr>
          <p:cNvSpPr/>
          <p:nvPr/>
        </p:nvSpPr>
        <p:spPr>
          <a:xfrm>
            <a:off x="4513537" y="1590262"/>
            <a:ext cx="5039999" cy="29419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DE15CA-E1A1-8BA7-2974-BD7CC360E218}"/>
              </a:ext>
            </a:extLst>
          </p:cNvPr>
          <p:cNvSpPr txBox="1"/>
          <p:nvPr/>
        </p:nvSpPr>
        <p:spPr>
          <a:xfrm>
            <a:off x="9872001" y="842342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&lt;</a:t>
            </a:r>
            <a:r>
              <a:rPr lang="de-CH" dirty="0" err="1"/>
              <a:t>header</a:t>
            </a:r>
            <a:r>
              <a:rPr lang="de-CH" dirty="0"/>
              <a:t>&gt;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4C60B1-45FC-63DB-F667-090F5E5F632D}"/>
              </a:ext>
            </a:extLst>
          </p:cNvPr>
          <p:cNvSpPr txBox="1"/>
          <p:nvPr/>
        </p:nvSpPr>
        <p:spPr>
          <a:xfrm>
            <a:off x="9872000" y="1790668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&lt;</a:t>
            </a:r>
            <a:r>
              <a:rPr lang="de-CH" dirty="0" err="1"/>
              <a:t>main</a:t>
            </a:r>
            <a:r>
              <a:rPr lang="de-CH" dirty="0"/>
              <a:t>&gt;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F645B4-ADF8-97EB-075F-1F14B88ABFA0}"/>
              </a:ext>
            </a:extLst>
          </p:cNvPr>
          <p:cNvSpPr txBox="1"/>
          <p:nvPr/>
        </p:nvSpPr>
        <p:spPr>
          <a:xfrm>
            <a:off x="9872000" y="4805297"/>
            <a:ext cx="994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&lt;</a:t>
            </a:r>
            <a:r>
              <a:rPr lang="de-CH" dirty="0" err="1"/>
              <a:t>footer</a:t>
            </a:r>
            <a:r>
              <a:rPr lang="de-CH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5468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DE20742-A700-1726-53BD-05A793C63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/>
          <a:lstStyle/>
          <a:p>
            <a:r>
              <a:rPr lang="de-CH" dirty="0"/>
              <a:t>«Mit </a:t>
            </a:r>
            <a:r>
              <a:rPr lang="de-CH" dirty="0" err="1"/>
              <a:t>Flexbox</a:t>
            </a:r>
            <a:r>
              <a:rPr lang="de-CH" dirty="0"/>
              <a:t> oder Grid, kann eine Liste von ähnlichen Elementen sehr übersichtlich gestaltet werden.»</a:t>
            </a:r>
            <a:endParaRPr lang="de-DE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0AFC818-A884-4FAD-DB05-822BC2A7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Grid-Layout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D26165-D03F-9329-2D31-E7E50D60F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z="800"/>
              <a:t>Abteilung IT &gt; Informatik &gt; M293 Grundlagen und Projektidee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10A80B-6750-F30C-70D0-1B318F63D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9</a:t>
            </a:fld>
            <a:endParaRPr lang="de-CH" sz="80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184BBB6-175F-E77F-2CD3-C79A289A1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255" y="-1"/>
            <a:ext cx="8640233" cy="6480175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B11A743D-DCBE-EC2E-786A-F26411326652}"/>
              </a:ext>
            </a:extLst>
          </p:cNvPr>
          <p:cNvSpPr/>
          <p:nvPr/>
        </p:nvSpPr>
        <p:spPr>
          <a:xfrm>
            <a:off x="4790662" y="1649896"/>
            <a:ext cx="4475444" cy="248478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6DE15CA-E1A1-8BA7-2974-BD7CC360E218}"/>
              </a:ext>
            </a:extLst>
          </p:cNvPr>
          <p:cNvSpPr txBox="1"/>
          <p:nvPr/>
        </p:nvSpPr>
        <p:spPr>
          <a:xfrm>
            <a:off x="9872001" y="1922429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&lt;</a:t>
            </a:r>
            <a:r>
              <a:rPr lang="de-CH" dirty="0" err="1"/>
              <a:t>ul</a:t>
            </a:r>
            <a:r>
              <a:rPr lang="de-CH" dirty="0"/>
              <a:t>&gt;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04C60B1-45FC-63DB-F667-090F5E5F632D}"/>
              </a:ext>
            </a:extLst>
          </p:cNvPr>
          <p:cNvSpPr txBox="1"/>
          <p:nvPr/>
        </p:nvSpPr>
        <p:spPr>
          <a:xfrm>
            <a:off x="10132648" y="2395114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&lt;li&gt;</a:t>
            </a:r>
          </a:p>
        </p:txBody>
      </p:sp>
    </p:spTree>
    <p:extLst>
      <p:ext uri="{BB962C8B-B14F-4D97-AF65-F5344CB8AC3E}">
        <p14:creationId xmlns:p14="http://schemas.microsoft.com/office/powerpoint/2010/main" val="17054877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BC96C6-CBB1-6148-891C-75C38C54970E}" vid="{1AC072E3-5149-1E4F-B0ED-054232FF25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4EF00F2696343A116F8048526173E" ma:contentTypeVersion="0" ma:contentTypeDescription="Ein neues Dokument erstellen." ma:contentTypeScope="" ma:versionID="20336672673c4b36074585dd7820ed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008E64-571F-4404-B285-388C63FE77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574C08-39CE-405E-97CF-7ADEEEB09B68}">
  <ds:schemaRefs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7482B9E-677B-4A87-BCDF-724A82336DAD}"/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287</Words>
  <Application>Microsoft Macintosh PowerPoint</Application>
  <PresentationFormat>Benutzerdefiniert</PresentationFormat>
  <Paragraphs>60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Larissa</vt:lpstr>
      <vt:lpstr>Modul 293</vt:lpstr>
      <vt:lpstr>Agenda</vt:lpstr>
      <vt:lpstr>Modulübersicht</vt:lpstr>
      <vt:lpstr>PowerPoint-Präsentation</vt:lpstr>
      <vt:lpstr>Was ist ein Layout?</vt:lpstr>
      <vt:lpstr>PowerPoint-Präsentation</vt:lpstr>
      <vt:lpstr>CSS-Layout</vt:lpstr>
      <vt:lpstr>Layout-Struktur</vt:lpstr>
      <vt:lpstr>Grid-Layout</vt:lpstr>
      <vt:lpstr>Projekt-auftrag</vt:lpstr>
      <vt:lpstr>Abschluss und Rückblick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M133</dc:title>
  <dc:creator>Huber Florian</dc:creator>
  <cp:lastModifiedBy>Huber Florian</cp:lastModifiedBy>
  <cp:revision>10</cp:revision>
  <cp:lastPrinted>2021-08-23T06:39:38Z</cp:lastPrinted>
  <dcterms:created xsi:type="dcterms:W3CDTF">2021-08-18T07:37:54Z</dcterms:created>
  <dcterms:modified xsi:type="dcterms:W3CDTF">2025-03-11T07:42:27Z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0x010100FC44EF00F2696343A116F8048526173E</vt:lpwstr>
  </property>
</Properties>
</file>