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71" r:id="rId6"/>
    <p:sldId id="290" r:id="rId7"/>
    <p:sldId id="354" r:id="rId8"/>
    <p:sldId id="402" r:id="rId9"/>
    <p:sldId id="403" r:id="rId10"/>
    <p:sldId id="405" r:id="rId11"/>
    <p:sldId id="404" r:id="rId12"/>
    <p:sldId id="406" r:id="rId13"/>
    <p:sldId id="407" r:id="rId14"/>
    <p:sldId id="400" r:id="rId15"/>
    <p:sldId id="361" r:id="rId16"/>
    <p:sldId id="401" r:id="rId1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92775-8211-A64F-976D-5456B16862BD}" v="11" dt="2024-06-14T09:57:10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737"/>
  </p:normalViewPr>
  <p:slideViewPr>
    <p:cSldViewPr snapToGrid="0">
      <p:cViewPr varScale="1">
        <p:scale>
          <a:sx n="136" d="100"/>
          <a:sy n="136" d="100"/>
        </p:scale>
        <p:origin x="584" y="208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Florian" userId="e447029a-6328-4a09-9410-16b2071bbfe0" providerId="ADAL" clId="{E265CD7F-5B2D-ED4C-B14C-1F17A3456FF7}"/>
    <pc:docChg chg="addSld modSld">
      <pc:chgData name="Huber Florian" userId="e447029a-6328-4a09-9410-16b2071bbfe0" providerId="ADAL" clId="{E265CD7F-5B2D-ED4C-B14C-1F17A3456FF7}" dt="2023-03-13T13:02:46.856" v="466" actId="20577"/>
      <pc:docMkLst>
        <pc:docMk/>
      </pc:docMkLst>
      <pc:sldChg chg="modSp add mod">
        <pc:chgData name="Huber Florian" userId="e447029a-6328-4a09-9410-16b2071bbfe0" providerId="ADAL" clId="{E265CD7F-5B2D-ED4C-B14C-1F17A3456FF7}" dt="2023-03-13T13:02:46.856" v="466" actId="20577"/>
        <pc:sldMkLst>
          <pc:docMk/>
          <pc:sldMk cId="137261782" sldId="400"/>
        </pc:sldMkLst>
        <pc:spChg chg="mod">
          <ac:chgData name="Huber Florian" userId="e447029a-6328-4a09-9410-16b2071bbfe0" providerId="ADAL" clId="{E265CD7F-5B2D-ED4C-B14C-1F17A3456FF7}" dt="2023-03-13T12:34:56.811" v="21" actId="20577"/>
          <ac:spMkLst>
            <pc:docMk/>
            <pc:sldMk cId="137261782" sldId="400"/>
            <ac:spMk id="2" creationId="{7DC27E51-C34C-2D41-A05E-2B46F0D72781}"/>
          </ac:spMkLst>
        </pc:spChg>
        <pc:spChg chg="mod">
          <ac:chgData name="Huber Florian" userId="e447029a-6328-4a09-9410-16b2071bbfe0" providerId="ADAL" clId="{E265CD7F-5B2D-ED4C-B14C-1F17A3456FF7}" dt="2023-03-13T12:36:57.494" v="213" actId="20577"/>
          <ac:spMkLst>
            <pc:docMk/>
            <pc:sldMk cId="137261782" sldId="400"/>
            <ac:spMk id="5" creationId="{AB9A5BFE-4874-B34B-8A2A-82D1EB42D68D}"/>
          </ac:spMkLst>
        </pc:spChg>
        <pc:spChg chg="mod">
          <ac:chgData name="Huber Florian" userId="e447029a-6328-4a09-9410-16b2071bbfe0" providerId="ADAL" clId="{E265CD7F-5B2D-ED4C-B14C-1F17A3456FF7}" dt="2023-03-13T13:02:46.856" v="466" actId="20577"/>
          <ac:spMkLst>
            <pc:docMk/>
            <pc:sldMk cId="137261782" sldId="400"/>
            <ac:spMk id="6" creationId="{9E5236C8-AC88-5748-B8B8-8BBB71EA0850}"/>
          </ac:spMkLst>
        </pc:spChg>
      </pc:sldChg>
    </pc:docChg>
  </pc:docChgLst>
  <pc:docChgLst>
    <pc:chgData name="Huber Florian" userId="e447029a-6328-4a09-9410-16b2071bbfe0" providerId="ADAL" clId="{0274DFD0-1A81-5D40-835D-903C2DB67643}"/>
    <pc:docChg chg="undo custSel addSld delSld modSld">
      <pc:chgData name="Huber Florian" userId="e447029a-6328-4a09-9410-16b2071bbfe0" providerId="ADAL" clId="{0274DFD0-1A81-5D40-835D-903C2DB67643}" dt="2023-03-27T10:30:02.880" v="29" actId="2696"/>
      <pc:docMkLst>
        <pc:docMk/>
      </pc:docMkLst>
      <pc:sldChg chg="modSp mod">
        <pc:chgData name="Huber Florian" userId="e447029a-6328-4a09-9410-16b2071bbfe0" providerId="ADAL" clId="{0274DFD0-1A81-5D40-835D-903C2DB67643}" dt="2023-03-27T10:26:38.518" v="14" actId="20577"/>
        <pc:sldMkLst>
          <pc:docMk/>
          <pc:sldMk cId="1842496940" sldId="271"/>
        </pc:sldMkLst>
        <pc:spChg chg="mod">
          <ac:chgData name="Huber Florian" userId="e447029a-6328-4a09-9410-16b2071bbfe0" providerId="ADAL" clId="{0274DFD0-1A81-5D40-835D-903C2DB67643}" dt="2023-03-27T10:26:38.518" v="14" actId="20577"/>
          <ac:spMkLst>
            <pc:docMk/>
            <pc:sldMk cId="1842496940" sldId="271"/>
            <ac:spMk id="3" creationId="{8D27B2C5-8BA6-42DE-BDE8-0FBB326B79A9}"/>
          </ac:spMkLst>
        </pc:spChg>
      </pc:sldChg>
      <pc:sldChg chg="addSp delSp modSp add mod">
        <pc:chgData name="Huber Florian" userId="e447029a-6328-4a09-9410-16b2071bbfe0" providerId="ADAL" clId="{0274DFD0-1A81-5D40-835D-903C2DB67643}" dt="2023-03-27T10:29:33.272" v="24" actId="13926"/>
        <pc:sldMkLst>
          <pc:docMk/>
          <pc:sldMk cId="1519053140" sldId="308"/>
        </pc:sldMkLst>
        <pc:graphicFrameChg chg="add del mod">
          <ac:chgData name="Huber Florian" userId="e447029a-6328-4a09-9410-16b2071bbfe0" providerId="ADAL" clId="{0274DFD0-1A81-5D40-835D-903C2DB67643}" dt="2023-03-27T10:29:18.956" v="22"/>
          <ac:graphicFrameMkLst>
            <pc:docMk/>
            <pc:sldMk cId="1519053140" sldId="308"/>
            <ac:graphicFrameMk id="2" creationId="{DC533824-B980-CA25-18FF-7B8CBB66A5D0}"/>
          </ac:graphicFrameMkLst>
        </pc:graphicFrameChg>
        <pc:graphicFrameChg chg="mod modGraphic">
          <ac:chgData name="Huber Florian" userId="e447029a-6328-4a09-9410-16b2071bbfe0" providerId="ADAL" clId="{0274DFD0-1A81-5D40-835D-903C2DB67643}" dt="2023-03-27T10:29:33.272" v="24" actId="13926"/>
          <ac:graphicFrameMkLst>
            <pc:docMk/>
            <pc:sldMk cId="1519053140" sldId="308"/>
            <ac:graphicFrameMk id="10" creationId="{37512A8A-CE87-2C49-87CE-40672144C019}"/>
          </ac:graphicFrameMkLst>
        </pc:graphicFrameChg>
      </pc:sldChg>
      <pc:sldChg chg="del">
        <pc:chgData name="Huber Florian" userId="e447029a-6328-4a09-9410-16b2071bbfe0" providerId="ADAL" clId="{0274DFD0-1A81-5D40-835D-903C2DB67643}" dt="2023-03-27T10:28:32.967" v="20" actId="2696"/>
        <pc:sldMkLst>
          <pc:docMk/>
          <pc:sldMk cId="4236110022" sldId="349"/>
        </pc:sldMkLst>
      </pc:sldChg>
      <pc:sldChg chg="addSp delSp modSp mod">
        <pc:chgData name="Huber Florian" userId="e447029a-6328-4a09-9410-16b2071bbfe0" providerId="ADAL" clId="{0274DFD0-1A81-5D40-835D-903C2DB67643}" dt="2023-03-27T10:27:37.762" v="18" actId="12788"/>
        <pc:sldMkLst>
          <pc:docMk/>
          <pc:sldMk cId="843612086" sldId="354"/>
        </pc:sldMkLst>
        <pc:picChg chg="add mod">
          <ac:chgData name="Huber Florian" userId="e447029a-6328-4a09-9410-16b2071bbfe0" providerId="ADAL" clId="{0274DFD0-1A81-5D40-835D-903C2DB67643}" dt="2023-03-27T10:27:37.762" v="18" actId="12788"/>
          <ac:picMkLst>
            <pc:docMk/>
            <pc:sldMk cId="843612086" sldId="354"/>
            <ac:picMk id="5" creationId="{5E430B38-1A66-BADB-1DE2-950A5C5DD126}"/>
          </ac:picMkLst>
        </pc:picChg>
        <pc:picChg chg="del">
          <ac:chgData name="Huber Florian" userId="e447029a-6328-4a09-9410-16b2071bbfe0" providerId="ADAL" clId="{0274DFD0-1A81-5D40-835D-903C2DB67643}" dt="2023-03-27T10:27:18.920" v="15" actId="478"/>
          <ac:picMkLst>
            <pc:docMk/>
            <pc:sldMk cId="843612086" sldId="354"/>
            <ac:picMk id="7" creationId="{4A89F34F-856B-CC4E-F5F0-99D4AF6CC0CE}"/>
          </ac:picMkLst>
        </pc:picChg>
      </pc:sldChg>
      <pc:sldChg chg="del">
        <pc:chgData name="Huber Florian" userId="e447029a-6328-4a09-9410-16b2071bbfe0" providerId="ADAL" clId="{0274DFD0-1A81-5D40-835D-903C2DB67643}" dt="2023-03-27T10:30:02.880" v="29" actId="2696"/>
        <pc:sldMkLst>
          <pc:docMk/>
          <pc:sldMk cId="782243161" sldId="360"/>
        </pc:sldMkLst>
      </pc:sldChg>
      <pc:sldChg chg="add del">
        <pc:chgData name="Huber Florian" userId="e447029a-6328-4a09-9410-16b2071bbfe0" providerId="ADAL" clId="{0274DFD0-1A81-5D40-835D-903C2DB67643}" dt="2023-03-27T10:29:59.777" v="28" actId="2696"/>
        <pc:sldMkLst>
          <pc:docMk/>
          <pc:sldMk cId="3171049694" sldId="398"/>
        </pc:sldMkLst>
      </pc:sldChg>
      <pc:sldChg chg="del">
        <pc:chgData name="Huber Florian" userId="e447029a-6328-4a09-9410-16b2071bbfe0" providerId="ADAL" clId="{0274DFD0-1A81-5D40-835D-903C2DB67643}" dt="2023-03-27T10:29:55.661" v="25" actId="2696"/>
        <pc:sldMkLst>
          <pc:docMk/>
          <pc:sldMk cId="1342392951" sldId="399"/>
        </pc:sldMkLst>
      </pc:sldChg>
    </pc:docChg>
  </pc:docChgLst>
  <pc:docChgLst>
    <pc:chgData name="Huber Florian" userId="e447029a-6328-4a09-9410-16b2071bbfe0" providerId="ADAL" clId="{8542DBB7-4059-634B-8C7A-CC4E70D2770C}"/>
    <pc:docChg chg="delSld">
      <pc:chgData name="Huber Florian" userId="e447029a-6328-4a09-9410-16b2071bbfe0" providerId="ADAL" clId="{8542DBB7-4059-634B-8C7A-CC4E70D2770C}" dt="2024-03-21T13:26:26.558" v="0" actId="2696"/>
      <pc:docMkLst>
        <pc:docMk/>
      </pc:docMkLst>
      <pc:sldChg chg="del">
        <pc:chgData name="Huber Florian" userId="e447029a-6328-4a09-9410-16b2071bbfe0" providerId="ADAL" clId="{8542DBB7-4059-634B-8C7A-CC4E70D2770C}" dt="2024-03-21T13:26:26.558" v="0" actId="2696"/>
        <pc:sldMkLst>
          <pc:docMk/>
          <pc:sldMk cId="1519053140" sldId="308"/>
        </pc:sldMkLst>
      </pc:sldChg>
    </pc:docChg>
  </pc:docChgLst>
  <pc:docChgLst>
    <pc:chgData name="Huber Florian" userId="e447029a-6328-4a09-9410-16b2071bbfe0" providerId="ADAL" clId="{D4792775-8211-A64F-976D-5456B16862BD}"/>
    <pc:docChg chg="undo custSel addSld modSld sldOrd">
      <pc:chgData name="Huber Florian" userId="e447029a-6328-4a09-9410-16b2071bbfe0" providerId="ADAL" clId="{D4792775-8211-A64F-976D-5456B16862BD}" dt="2024-06-14T09:58:06.987" v="314" actId="1076"/>
      <pc:docMkLst>
        <pc:docMk/>
      </pc:docMkLst>
      <pc:sldChg chg="modSp mod">
        <pc:chgData name="Huber Florian" userId="e447029a-6328-4a09-9410-16b2071bbfe0" providerId="ADAL" clId="{D4792775-8211-A64F-976D-5456B16862BD}" dt="2024-06-14T09:43:26.198" v="46" actId="113"/>
        <pc:sldMkLst>
          <pc:docMk/>
          <pc:sldMk cId="1842496940" sldId="271"/>
        </pc:sldMkLst>
        <pc:spChg chg="mod">
          <ac:chgData name="Huber Florian" userId="e447029a-6328-4a09-9410-16b2071bbfe0" providerId="ADAL" clId="{D4792775-8211-A64F-976D-5456B16862BD}" dt="2024-06-14T09:43:26.198" v="46" actId="113"/>
          <ac:spMkLst>
            <pc:docMk/>
            <pc:sldMk cId="1842496940" sldId="271"/>
            <ac:spMk id="3" creationId="{8D27B2C5-8BA6-42DE-BDE8-0FBB326B79A9}"/>
          </ac:spMkLst>
        </pc:spChg>
      </pc:sldChg>
      <pc:sldChg chg="addSp delSp modSp new mod ord modClrScheme chgLayout">
        <pc:chgData name="Huber Florian" userId="e447029a-6328-4a09-9410-16b2071bbfe0" providerId="ADAL" clId="{D4792775-8211-A64F-976D-5456B16862BD}" dt="2024-06-14T09:45:26.142" v="78" actId="478"/>
        <pc:sldMkLst>
          <pc:docMk/>
          <pc:sldMk cId="3752238842" sldId="402"/>
        </pc:sldMkLst>
        <pc:spChg chg="del mod ord">
          <ac:chgData name="Huber Florian" userId="e447029a-6328-4a09-9410-16b2071bbfe0" providerId="ADAL" clId="{D4792775-8211-A64F-976D-5456B16862BD}" dt="2024-06-14T09:45:07.275" v="49" actId="700"/>
          <ac:spMkLst>
            <pc:docMk/>
            <pc:sldMk cId="3752238842" sldId="402"/>
            <ac:spMk id="2" creationId="{30A0927B-4B9D-4AD7-1C25-B075F8E79A0F}"/>
          </ac:spMkLst>
        </pc:spChg>
        <pc:spChg chg="del mod ord">
          <ac:chgData name="Huber Florian" userId="e447029a-6328-4a09-9410-16b2071bbfe0" providerId="ADAL" clId="{D4792775-8211-A64F-976D-5456B16862BD}" dt="2024-06-14T09:45:07.275" v="49" actId="700"/>
          <ac:spMkLst>
            <pc:docMk/>
            <pc:sldMk cId="3752238842" sldId="402"/>
            <ac:spMk id="3" creationId="{49448D84-AB00-457C-101E-E5A90D930EE8}"/>
          </ac:spMkLst>
        </pc:spChg>
        <pc:spChg chg="mod ord">
          <ac:chgData name="Huber Florian" userId="e447029a-6328-4a09-9410-16b2071bbfe0" providerId="ADAL" clId="{D4792775-8211-A64F-976D-5456B16862BD}" dt="2024-06-14T09:45:07.275" v="49" actId="700"/>
          <ac:spMkLst>
            <pc:docMk/>
            <pc:sldMk cId="3752238842" sldId="402"/>
            <ac:spMk id="4" creationId="{990BA807-4CB6-F68D-D6E2-BF6AAD635D40}"/>
          </ac:spMkLst>
        </pc:spChg>
        <pc:spChg chg="mod ord">
          <ac:chgData name="Huber Florian" userId="e447029a-6328-4a09-9410-16b2071bbfe0" providerId="ADAL" clId="{D4792775-8211-A64F-976D-5456B16862BD}" dt="2024-06-14T09:45:07.275" v="49" actId="700"/>
          <ac:spMkLst>
            <pc:docMk/>
            <pc:sldMk cId="3752238842" sldId="402"/>
            <ac:spMk id="5" creationId="{0182D5A6-3D0B-9096-FA45-7AB5DE387824}"/>
          </ac:spMkLst>
        </pc:spChg>
        <pc:spChg chg="del">
          <ac:chgData name="Huber Florian" userId="e447029a-6328-4a09-9410-16b2071bbfe0" providerId="ADAL" clId="{D4792775-8211-A64F-976D-5456B16862BD}" dt="2024-06-14T09:45:07.275" v="49" actId="700"/>
          <ac:spMkLst>
            <pc:docMk/>
            <pc:sldMk cId="3752238842" sldId="402"/>
            <ac:spMk id="6" creationId="{E0C28D1E-FF7A-1029-1DC3-CADF9F3EF5AF}"/>
          </ac:spMkLst>
        </pc:spChg>
        <pc:spChg chg="add mod ord">
          <ac:chgData name="Huber Florian" userId="e447029a-6328-4a09-9410-16b2071bbfe0" providerId="ADAL" clId="{D4792775-8211-A64F-976D-5456B16862BD}" dt="2024-06-14T09:45:22.105" v="77" actId="20577"/>
          <ac:spMkLst>
            <pc:docMk/>
            <pc:sldMk cId="3752238842" sldId="402"/>
            <ac:spMk id="7" creationId="{42527056-9CEF-F7AF-BCD3-F4B7F8E36A39}"/>
          </ac:spMkLst>
        </pc:spChg>
        <pc:spChg chg="add del mod ord">
          <ac:chgData name="Huber Florian" userId="e447029a-6328-4a09-9410-16b2071bbfe0" providerId="ADAL" clId="{D4792775-8211-A64F-976D-5456B16862BD}" dt="2024-06-14T09:45:26.142" v="78" actId="478"/>
          <ac:spMkLst>
            <pc:docMk/>
            <pc:sldMk cId="3752238842" sldId="402"/>
            <ac:spMk id="8" creationId="{538DC0C7-BC36-26FA-70EF-DAE706BDB4AF}"/>
          </ac:spMkLst>
        </pc:spChg>
      </pc:sldChg>
      <pc:sldChg chg="addSp modSp add mod modClrScheme chgLayout">
        <pc:chgData name="Huber Florian" userId="e447029a-6328-4a09-9410-16b2071bbfe0" providerId="ADAL" clId="{D4792775-8211-A64F-976D-5456B16862BD}" dt="2024-06-14T09:48:31.855" v="125" actId="700"/>
        <pc:sldMkLst>
          <pc:docMk/>
          <pc:sldMk cId="963133609" sldId="403"/>
        </pc:sldMkLst>
        <pc:spChg chg="add mod ord">
          <ac:chgData name="Huber Florian" userId="e447029a-6328-4a09-9410-16b2071bbfe0" providerId="ADAL" clId="{D4792775-8211-A64F-976D-5456B16862BD}" dt="2024-06-14T09:48:31.855" v="125" actId="700"/>
          <ac:spMkLst>
            <pc:docMk/>
            <pc:sldMk cId="963133609" sldId="403"/>
            <ac:spMk id="2" creationId="{E39E4B69-661E-0B31-B974-BBA0EBB4571A}"/>
          </ac:spMkLst>
        </pc:spChg>
        <pc:spChg chg="mod ord">
          <ac:chgData name="Huber Florian" userId="e447029a-6328-4a09-9410-16b2071bbfe0" providerId="ADAL" clId="{D4792775-8211-A64F-976D-5456B16862BD}" dt="2024-06-14T09:48:31.855" v="125" actId="700"/>
          <ac:spMkLst>
            <pc:docMk/>
            <pc:sldMk cId="963133609" sldId="403"/>
            <ac:spMk id="4" creationId="{990BA807-4CB6-F68D-D6E2-BF6AAD635D40}"/>
          </ac:spMkLst>
        </pc:spChg>
        <pc:spChg chg="mod ord">
          <ac:chgData name="Huber Florian" userId="e447029a-6328-4a09-9410-16b2071bbfe0" providerId="ADAL" clId="{D4792775-8211-A64F-976D-5456B16862BD}" dt="2024-06-14T09:48:31.855" v="125" actId="700"/>
          <ac:spMkLst>
            <pc:docMk/>
            <pc:sldMk cId="963133609" sldId="403"/>
            <ac:spMk id="5" creationId="{0182D5A6-3D0B-9096-FA45-7AB5DE387824}"/>
          </ac:spMkLst>
        </pc:spChg>
        <pc:spChg chg="mod ord">
          <ac:chgData name="Huber Florian" userId="e447029a-6328-4a09-9410-16b2071bbfe0" providerId="ADAL" clId="{D4792775-8211-A64F-976D-5456B16862BD}" dt="2024-06-14T09:48:31.855" v="125" actId="700"/>
          <ac:spMkLst>
            <pc:docMk/>
            <pc:sldMk cId="963133609" sldId="403"/>
            <ac:spMk id="7" creationId="{42527056-9CEF-F7AF-BCD3-F4B7F8E36A39}"/>
          </ac:spMkLst>
        </pc:spChg>
      </pc:sldChg>
      <pc:sldChg chg="delSp modSp new mod">
        <pc:chgData name="Huber Florian" userId="e447029a-6328-4a09-9410-16b2071bbfe0" providerId="ADAL" clId="{D4792775-8211-A64F-976D-5456B16862BD}" dt="2024-06-14T09:50:03.462" v="193" actId="20577"/>
        <pc:sldMkLst>
          <pc:docMk/>
          <pc:sldMk cId="2443883024" sldId="404"/>
        </pc:sldMkLst>
        <pc:spChg chg="mod">
          <ac:chgData name="Huber Florian" userId="e447029a-6328-4a09-9410-16b2071bbfe0" providerId="ADAL" clId="{D4792775-8211-A64F-976D-5456B16862BD}" dt="2024-06-14T09:50:03.462" v="193" actId="20577"/>
          <ac:spMkLst>
            <pc:docMk/>
            <pc:sldMk cId="2443883024" sldId="404"/>
            <ac:spMk id="2" creationId="{181343DE-583F-8630-C9CC-729A7A7CA2AB}"/>
          </ac:spMkLst>
        </pc:spChg>
        <pc:spChg chg="del mod">
          <ac:chgData name="Huber Florian" userId="e447029a-6328-4a09-9410-16b2071bbfe0" providerId="ADAL" clId="{D4792775-8211-A64F-976D-5456B16862BD}" dt="2024-06-14T09:49:47.638" v="185" actId="478"/>
          <ac:spMkLst>
            <pc:docMk/>
            <pc:sldMk cId="2443883024" sldId="404"/>
            <ac:spMk id="3" creationId="{58A21F64-0D88-E9F2-8032-194E957EFB58}"/>
          </ac:spMkLst>
        </pc:spChg>
      </pc:sldChg>
      <pc:sldChg chg="addSp delSp modSp new mod ord modClrScheme chgLayout">
        <pc:chgData name="Huber Florian" userId="e447029a-6328-4a09-9410-16b2071bbfe0" providerId="ADAL" clId="{D4792775-8211-A64F-976D-5456B16862BD}" dt="2024-06-14T09:58:06.987" v="314" actId="1076"/>
        <pc:sldMkLst>
          <pc:docMk/>
          <pc:sldMk cId="2454825734" sldId="405"/>
        </pc:sldMkLst>
        <pc:spChg chg="del mod ord">
          <ac:chgData name="Huber Florian" userId="e447029a-6328-4a09-9410-16b2071bbfe0" providerId="ADAL" clId="{D4792775-8211-A64F-976D-5456B16862BD}" dt="2024-06-14T09:51:03.814" v="195" actId="700"/>
          <ac:spMkLst>
            <pc:docMk/>
            <pc:sldMk cId="2454825734" sldId="405"/>
            <ac:spMk id="2" creationId="{018C8DFD-B44F-2B93-C920-E74FD01EAB77}"/>
          </ac:spMkLst>
        </pc:spChg>
        <pc:spChg chg="del">
          <ac:chgData name="Huber Florian" userId="e447029a-6328-4a09-9410-16b2071bbfe0" providerId="ADAL" clId="{D4792775-8211-A64F-976D-5456B16862BD}" dt="2024-06-14T09:51:03.814" v="195" actId="700"/>
          <ac:spMkLst>
            <pc:docMk/>
            <pc:sldMk cId="2454825734" sldId="405"/>
            <ac:spMk id="3" creationId="{6C504A6C-D258-2AAA-99B8-3BE0AE50B010}"/>
          </ac:spMkLst>
        </pc:spChg>
        <pc:spChg chg="mod ord">
          <ac:chgData name="Huber Florian" userId="e447029a-6328-4a09-9410-16b2071bbfe0" providerId="ADAL" clId="{D4792775-8211-A64F-976D-5456B16862BD}" dt="2024-06-14T09:56:55.748" v="304" actId="700"/>
          <ac:spMkLst>
            <pc:docMk/>
            <pc:sldMk cId="2454825734" sldId="405"/>
            <ac:spMk id="4" creationId="{9D1C3668-54FD-69F0-F5D3-417C1B6CB677}"/>
          </ac:spMkLst>
        </pc:spChg>
        <pc:spChg chg="mod ord">
          <ac:chgData name="Huber Florian" userId="e447029a-6328-4a09-9410-16b2071bbfe0" providerId="ADAL" clId="{D4792775-8211-A64F-976D-5456B16862BD}" dt="2024-06-14T09:56:55.748" v="304" actId="700"/>
          <ac:spMkLst>
            <pc:docMk/>
            <pc:sldMk cId="2454825734" sldId="405"/>
            <ac:spMk id="5" creationId="{320DF476-D3F5-8456-236D-37A4725F7B0D}"/>
          </ac:spMkLst>
        </pc:spChg>
        <pc:spChg chg="add del mod ord">
          <ac:chgData name="Huber Florian" userId="e447029a-6328-4a09-9410-16b2071bbfe0" providerId="ADAL" clId="{D4792775-8211-A64F-976D-5456B16862BD}" dt="2024-06-14T09:53:44.050" v="261" actId="478"/>
          <ac:spMkLst>
            <pc:docMk/>
            <pc:sldMk cId="2454825734" sldId="405"/>
            <ac:spMk id="6" creationId="{49E4CC3E-E652-1D56-AF9A-64D88484837A}"/>
          </ac:spMkLst>
        </pc:spChg>
        <pc:spChg chg="add">
          <ac:chgData name="Huber Florian" userId="e447029a-6328-4a09-9410-16b2071bbfe0" providerId="ADAL" clId="{D4792775-8211-A64F-976D-5456B16862BD}" dt="2024-06-14T09:51:05.479" v="196"/>
          <ac:spMkLst>
            <pc:docMk/>
            <pc:sldMk cId="2454825734" sldId="405"/>
            <ac:spMk id="7" creationId="{1FC1B419-B9BA-A926-B617-DE689FC35553}"/>
          </ac:spMkLst>
        </pc:spChg>
        <pc:spChg chg="add">
          <ac:chgData name="Huber Florian" userId="e447029a-6328-4a09-9410-16b2071bbfe0" providerId="ADAL" clId="{D4792775-8211-A64F-976D-5456B16862BD}" dt="2024-06-14T09:51:07.563" v="197"/>
          <ac:spMkLst>
            <pc:docMk/>
            <pc:sldMk cId="2454825734" sldId="405"/>
            <ac:spMk id="8" creationId="{986B4A69-6F19-1475-FABD-2ECE8AECD284}"/>
          </ac:spMkLst>
        </pc:spChg>
        <pc:spChg chg="add">
          <ac:chgData name="Huber Florian" userId="e447029a-6328-4a09-9410-16b2071bbfe0" providerId="ADAL" clId="{D4792775-8211-A64F-976D-5456B16862BD}" dt="2024-06-14T09:51:13.856" v="198"/>
          <ac:spMkLst>
            <pc:docMk/>
            <pc:sldMk cId="2454825734" sldId="405"/>
            <ac:spMk id="9" creationId="{24060482-14D5-F625-CA0D-B6028667618C}"/>
          </ac:spMkLst>
        </pc:spChg>
        <pc:spChg chg="add del mod">
          <ac:chgData name="Huber Florian" userId="e447029a-6328-4a09-9410-16b2071bbfe0" providerId="ADAL" clId="{D4792775-8211-A64F-976D-5456B16862BD}" dt="2024-06-14T09:53:45.401" v="262" actId="478"/>
          <ac:spMkLst>
            <pc:docMk/>
            <pc:sldMk cId="2454825734" sldId="405"/>
            <ac:spMk id="13" creationId="{51400F44-CF10-4B48-40B7-56211DC16141}"/>
          </ac:spMkLst>
        </pc:spChg>
        <pc:spChg chg="add del mod ord">
          <ac:chgData name="Huber Florian" userId="e447029a-6328-4a09-9410-16b2071bbfe0" providerId="ADAL" clId="{D4792775-8211-A64F-976D-5456B16862BD}" dt="2024-06-14T09:56:48.420" v="302" actId="21"/>
          <ac:spMkLst>
            <pc:docMk/>
            <pc:sldMk cId="2454825734" sldId="405"/>
            <ac:spMk id="14" creationId="{794938E8-B8EC-68D7-E3E7-2B01871AA48C}"/>
          </ac:spMkLst>
        </pc:spChg>
        <pc:spChg chg="add del mod ord">
          <ac:chgData name="Huber Florian" userId="e447029a-6328-4a09-9410-16b2071bbfe0" providerId="ADAL" clId="{D4792775-8211-A64F-976D-5456B16862BD}" dt="2024-06-14T09:56:55.748" v="304" actId="700"/>
          <ac:spMkLst>
            <pc:docMk/>
            <pc:sldMk cId="2454825734" sldId="405"/>
            <ac:spMk id="15" creationId="{BEF3A036-51AB-1DDE-8171-AD9827606812}"/>
          </ac:spMkLst>
        </pc:spChg>
        <pc:spChg chg="add del mod">
          <ac:chgData name="Huber Florian" userId="e447029a-6328-4a09-9410-16b2071bbfe0" providerId="ADAL" clId="{D4792775-8211-A64F-976D-5456B16862BD}" dt="2024-06-14T09:56:55.748" v="304" actId="700"/>
          <ac:spMkLst>
            <pc:docMk/>
            <pc:sldMk cId="2454825734" sldId="405"/>
            <ac:spMk id="17" creationId="{B7A0781F-1633-4977-CB22-9D195B1C7408}"/>
          </ac:spMkLst>
        </pc:spChg>
        <pc:spChg chg="add del mod">
          <ac:chgData name="Huber Florian" userId="e447029a-6328-4a09-9410-16b2071bbfe0" providerId="ADAL" clId="{D4792775-8211-A64F-976D-5456B16862BD}" dt="2024-06-14T09:57:14.269" v="308" actId="478"/>
          <ac:spMkLst>
            <pc:docMk/>
            <pc:sldMk cId="2454825734" sldId="405"/>
            <ac:spMk id="18" creationId="{CF76A69C-0165-6AC5-757E-9FBFA1FFF5BD}"/>
          </ac:spMkLst>
        </pc:spChg>
        <pc:spChg chg="add del mod ord">
          <ac:chgData name="Huber Florian" userId="e447029a-6328-4a09-9410-16b2071bbfe0" providerId="ADAL" clId="{D4792775-8211-A64F-976D-5456B16862BD}" dt="2024-06-14T09:57:10.676" v="307"/>
          <ac:spMkLst>
            <pc:docMk/>
            <pc:sldMk cId="2454825734" sldId="405"/>
            <ac:spMk id="19" creationId="{EDBE7A02-F492-6B5B-8F7D-7EA05F869C9D}"/>
          </ac:spMkLst>
        </pc:spChg>
        <pc:spChg chg="add del mod ord">
          <ac:chgData name="Huber Florian" userId="e447029a-6328-4a09-9410-16b2071bbfe0" providerId="ADAL" clId="{D4792775-8211-A64F-976D-5456B16862BD}" dt="2024-06-14T09:57:39.298" v="310" actId="478"/>
          <ac:spMkLst>
            <pc:docMk/>
            <pc:sldMk cId="2454825734" sldId="405"/>
            <ac:spMk id="20" creationId="{B8A7F315-E3A4-9C87-79C7-7150A57EC1A7}"/>
          </ac:spMkLst>
        </pc:spChg>
        <pc:spChg chg="add mod">
          <ac:chgData name="Huber Florian" userId="e447029a-6328-4a09-9410-16b2071bbfe0" providerId="ADAL" clId="{D4792775-8211-A64F-976D-5456B16862BD}" dt="2024-06-14T09:58:06.987" v="314" actId="1076"/>
          <ac:spMkLst>
            <pc:docMk/>
            <pc:sldMk cId="2454825734" sldId="405"/>
            <ac:spMk id="21" creationId="{486BFB04-F8F4-1B8C-480B-E7F60D3F9D69}"/>
          </ac:spMkLst>
        </pc:spChg>
        <pc:picChg chg="add mod">
          <ac:chgData name="Huber Florian" userId="e447029a-6328-4a09-9410-16b2071bbfe0" providerId="ADAL" clId="{D4792775-8211-A64F-976D-5456B16862BD}" dt="2024-06-14T09:58:02.151" v="313" actId="1076"/>
          <ac:picMkLst>
            <pc:docMk/>
            <pc:sldMk cId="2454825734" sldId="405"/>
            <ac:picMk id="11" creationId="{A96882C0-7FE6-7DA4-8C6F-DFD256B95A5F}"/>
          </ac:picMkLst>
        </pc:picChg>
      </pc:sldChg>
      <pc:sldChg chg="addSp modSp add mod modClrScheme chgLayout">
        <pc:chgData name="Huber Florian" userId="e447029a-6328-4a09-9410-16b2071bbfe0" providerId="ADAL" clId="{D4792775-8211-A64F-976D-5456B16862BD}" dt="2024-06-14T09:55:01.001" v="269" actId="20577"/>
        <pc:sldMkLst>
          <pc:docMk/>
          <pc:sldMk cId="2055980863" sldId="406"/>
        </pc:sldMkLst>
        <pc:spChg chg="mod">
          <ac:chgData name="Huber Florian" userId="e447029a-6328-4a09-9410-16b2071bbfe0" providerId="ADAL" clId="{D4792775-8211-A64F-976D-5456B16862BD}" dt="2024-06-14T09:55:01.001" v="269" actId="20577"/>
          <ac:spMkLst>
            <pc:docMk/>
            <pc:sldMk cId="2055980863" sldId="406"/>
            <ac:spMk id="2" creationId="{181343DE-583F-8630-C9CC-729A7A7CA2AB}"/>
          </ac:spMkLst>
        </pc:spChg>
        <pc:spChg chg="mod">
          <ac:chgData name="Huber Florian" userId="e447029a-6328-4a09-9410-16b2071bbfe0" providerId="ADAL" clId="{D4792775-8211-A64F-976D-5456B16862BD}" dt="2024-06-14T09:54:51.677" v="267" actId="26606"/>
          <ac:spMkLst>
            <pc:docMk/>
            <pc:sldMk cId="2055980863" sldId="406"/>
            <ac:spMk id="4" creationId="{4C1690AF-0841-CCDF-06F0-6CA2AD2C84F9}"/>
          </ac:spMkLst>
        </pc:spChg>
        <pc:spChg chg="mod">
          <ac:chgData name="Huber Florian" userId="e447029a-6328-4a09-9410-16b2071bbfe0" providerId="ADAL" clId="{D4792775-8211-A64F-976D-5456B16862BD}" dt="2024-06-14T09:54:51.677" v="267" actId="26606"/>
          <ac:spMkLst>
            <pc:docMk/>
            <pc:sldMk cId="2055980863" sldId="406"/>
            <ac:spMk id="5" creationId="{2DFB012E-C389-F0D1-C3B7-C4558B15BF17}"/>
          </ac:spMkLst>
        </pc:spChg>
        <pc:picChg chg="add mod ord">
          <ac:chgData name="Huber Florian" userId="e447029a-6328-4a09-9410-16b2071bbfe0" providerId="ADAL" clId="{D4792775-8211-A64F-976D-5456B16862BD}" dt="2024-06-14T09:54:51.677" v="267" actId="26606"/>
          <ac:picMkLst>
            <pc:docMk/>
            <pc:sldMk cId="2055980863" sldId="406"/>
            <ac:picMk id="2050" creationId="{43722B35-9DA3-1586-E4D5-7D09CCF26C6F}"/>
          </ac:picMkLst>
        </pc:picChg>
      </pc:sldChg>
      <pc:sldChg chg="addSp modSp add mod ord modClrScheme chgLayout">
        <pc:chgData name="Huber Florian" userId="e447029a-6328-4a09-9410-16b2071bbfe0" providerId="ADAL" clId="{D4792775-8211-A64F-976D-5456B16862BD}" dt="2024-06-14T09:55:29.056" v="274" actId="20578"/>
        <pc:sldMkLst>
          <pc:docMk/>
          <pc:sldMk cId="1792348750" sldId="407"/>
        </pc:sldMkLst>
        <pc:spChg chg="mod">
          <ac:chgData name="Huber Florian" userId="e447029a-6328-4a09-9410-16b2071bbfe0" providerId="ADAL" clId="{D4792775-8211-A64F-976D-5456B16862BD}" dt="2024-06-14T09:55:22.908" v="273" actId="20577"/>
          <ac:spMkLst>
            <pc:docMk/>
            <pc:sldMk cId="1792348750" sldId="407"/>
            <ac:spMk id="2" creationId="{181343DE-583F-8630-C9CC-729A7A7CA2AB}"/>
          </ac:spMkLst>
        </pc:spChg>
        <pc:spChg chg="mod">
          <ac:chgData name="Huber Florian" userId="e447029a-6328-4a09-9410-16b2071bbfe0" providerId="ADAL" clId="{D4792775-8211-A64F-976D-5456B16862BD}" dt="2024-06-14T09:55:17.412" v="272" actId="26606"/>
          <ac:spMkLst>
            <pc:docMk/>
            <pc:sldMk cId="1792348750" sldId="407"/>
            <ac:spMk id="4" creationId="{4C1690AF-0841-CCDF-06F0-6CA2AD2C84F9}"/>
          </ac:spMkLst>
        </pc:spChg>
        <pc:spChg chg="mod">
          <ac:chgData name="Huber Florian" userId="e447029a-6328-4a09-9410-16b2071bbfe0" providerId="ADAL" clId="{D4792775-8211-A64F-976D-5456B16862BD}" dt="2024-06-14T09:55:17.412" v="272" actId="26606"/>
          <ac:spMkLst>
            <pc:docMk/>
            <pc:sldMk cId="1792348750" sldId="407"/>
            <ac:spMk id="5" creationId="{2DFB012E-C389-F0D1-C3B7-C4558B15BF17}"/>
          </ac:spMkLst>
        </pc:spChg>
        <pc:picChg chg="add mod ord">
          <ac:chgData name="Huber Florian" userId="e447029a-6328-4a09-9410-16b2071bbfe0" providerId="ADAL" clId="{D4792775-8211-A64F-976D-5456B16862BD}" dt="2024-06-14T09:55:17.412" v="272" actId="26606"/>
          <ac:picMkLst>
            <pc:docMk/>
            <pc:sldMk cId="1792348750" sldId="407"/>
            <ac:picMk id="3074" creationId="{570C5B89-F821-FE2C-44FC-AD47FD3124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1A53-9AAF-8D4E-AF0F-C355161D342E}" type="datetimeFigureOut">
              <a:rPr lang="de-CH" smtClean="0"/>
              <a:t>14.06.24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FDE7-095C-064C-A355-3C9E4903AB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4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25200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40000"/>
            <a:ext cx="8640000" cy="252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17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F4616C-3308-D843-87F6-511AAEF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A055AC-8138-214E-AEDC-5FB6DF22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B77CF2-C734-C748-8B93-F8422B4E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5299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AB94E48-4F0D-CB49-B78C-3B3312C6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8BA0C4-9931-0749-BEF4-47E2A9C6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750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1440000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520000"/>
            <a:ext cx="8640000" cy="3240000"/>
          </a:xfr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49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C55DE-DA9C-404E-BE72-885DE37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F502C8-48B6-3143-8EE7-0F5D0148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E8CFEBD-B55B-1C4B-8541-60C56CEE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44C9403-274B-BD49-B31C-B4BDBAB1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10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4D56ED-3E3D-0940-BB63-EEDB17319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412E1A5-F655-0C4F-8386-ACE0E33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A21CB33-43DF-F34D-A862-7414BF5C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15216A-7757-CD4C-B5CF-BF33CEA88F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20000" y="720000"/>
            <a:ext cx="648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815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31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40000" y="720000"/>
            <a:ext cx="486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38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914525" indent="-268288">
              <a:tabLst/>
              <a:defRPr/>
            </a:lvl4pPr>
            <a:lvl5pPr marL="2401888" indent="-261938">
              <a:tabLst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421D83-4FC6-5A4E-A51E-7A68070D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FE4258C-84DB-C742-89D7-30541676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477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2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6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1FB85AD-C29D-DE4F-9104-39D346350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7D02E95-F539-7545-A139-B30B9E57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0944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mit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0AA28BE-7D74-3441-9ACF-889FE8483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691B83D-03DD-3D40-8D0C-E4DA5D3C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27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endParaRPr lang="de-D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AABAF6-8E7B-1A4D-AD01-BACEF2616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3C18D10-5D22-8C47-9FC9-E13BA086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3CA4B0-3A77-8B40-B6D4-757613BB01D5}"/>
              </a:ext>
            </a:extLst>
          </p:cNvPr>
          <p:cNvSpPr/>
          <p:nvPr userDrawn="1"/>
        </p:nvSpPr>
        <p:spPr>
          <a:xfrm>
            <a:off x="720000" y="5939999"/>
            <a:ext cx="5040000" cy="18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CH" sz="900" b="1">
                <a:solidFill>
                  <a:schemeClr val="tx1"/>
                </a:solidFill>
              </a:rPr>
              <a:t>Technische Berufsschule Zürich TBZ</a:t>
            </a:r>
          </a:p>
        </p:txBody>
      </p:sp>
    </p:spTree>
    <p:extLst>
      <p:ext uri="{BB962C8B-B14F-4D97-AF65-F5344CB8AC3E}">
        <p14:creationId xmlns:p14="http://schemas.microsoft.com/office/powerpoint/2010/main" val="30820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8" r:id="rId3"/>
    <p:sldLayoutId id="2147483669" r:id="rId4"/>
    <p:sldLayoutId id="2147483673" r:id="rId5"/>
    <p:sldLayoutId id="2147483672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0838" algn="l" defTabSz="864017" rtl="0" eaLnBrk="1" latinLnBrk="0" hangingPunct="1">
        <a:lnSpc>
          <a:spcPct val="100000"/>
        </a:lnSpc>
        <a:spcBef>
          <a:spcPts val="945"/>
        </a:spcBef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5718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35083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92175" indent="-219075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7200" dirty="0">
                <a:ea typeface="+mj-lt"/>
                <a:cs typeface="+mj-lt"/>
              </a:rPr>
              <a:t>Modul 293</a:t>
            </a:r>
            <a:endParaRPr lang="de-CH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845F1-C6BC-0F46-9BDC-4B81905C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Webauftritt erstellen und veröffentlichen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 dirty="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59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343DE-583F-8630-C9CC-729A7A7C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>
            <a:normAutofit/>
          </a:bodyPr>
          <a:lstStyle/>
          <a:p>
            <a:r>
              <a:rPr lang="de-CH" dirty="0"/>
              <a:t>Mobile </a:t>
            </a:r>
            <a:r>
              <a:rPr lang="de-CH" dirty="0" err="1"/>
              <a:t>first</a:t>
            </a:r>
            <a:endParaRPr lang="de-CH" b="0" dirty="0"/>
          </a:p>
        </p:txBody>
      </p:sp>
      <p:pic>
        <p:nvPicPr>
          <p:cNvPr id="3074" name="Picture 2" descr="Mobile-First-Grafik">
            <a:extLst>
              <a:ext uri="{FF2B5EF4-FFF2-40B4-BE49-F238E27FC236}">
                <a16:creationId xmlns:a16="http://schemas.microsoft.com/office/drawing/2014/main" id="{570C5B89-F821-FE2C-44FC-AD47FD31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2310545"/>
            <a:ext cx="10080000" cy="329890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1690AF-0841-CCDF-06F0-6CA2AD2C8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B012E-C389-F0D1-C3B7-C4558B15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sz="800"/>
              <a:t>Folie </a:t>
            </a:r>
            <a:fld id="{A3CACEEB-EFA7-B048-8F86-AA98453FD809}" type="slidenum">
              <a:rPr lang="de-CH" sz="800" smtClean="0"/>
              <a:pPr>
                <a:spcAft>
                  <a:spcPts val="600"/>
                </a:spcAft>
              </a:pPr>
              <a:t>10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9234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9A5BFE-4874-B34B-8A2A-82D1EB42D68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16062" y="720000"/>
            <a:ext cx="5383938" cy="5040000"/>
          </a:xfrm>
        </p:spPr>
        <p:txBody>
          <a:bodyPr tIns="90000" bIns="90000"/>
          <a:lstStyle/>
          <a:p>
            <a:pPr marL="4762" indent="0">
              <a:buNone/>
            </a:pPr>
            <a:r>
              <a:rPr lang="de-CH" b="1" dirty="0"/>
              <a:t>Wählen Sie einen Auftrag für Ihr Projekt</a:t>
            </a:r>
          </a:p>
          <a:p>
            <a:pPr marL="4762" indent="0">
              <a:buNone/>
            </a:pPr>
            <a:endParaRPr lang="de-CH" sz="2400" dirty="0"/>
          </a:p>
          <a:p>
            <a:pPr marL="4762" indent="0">
              <a:buNone/>
            </a:pPr>
            <a:r>
              <a:rPr lang="de-CH" sz="2400" b="1" dirty="0"/>
              <a:t>Webauftritt</a:t>
            </a:r>
          </a:p>
          <a:p>
            <a:r>
              <a:rPr lang="de-CH" sz="2400" dirty="0"/>
              <a:t>Blog</a:t>
            </a:r>
          </a:p>
          <a:p>
            <a:r>
              <a:rPr lang="de-CH" sz="2400" dirty="0"/>
              <a:t>Portfolio</a:t>
            </a:r>
          </a:p>
          <a:p>
            <a:r>
              <a:rPr lang="de-CH" sz="2400" dirty="0"/>
              <a:t>Webshop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5236C8-AC88-5748-B8B8-8BBB71EA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999" y="2473568"/>
            <a:ext cx="3891758" cy="3286431"/>
          </a:xfrm>
        </p:spPr>
        <p:txBody>
          <a:bodyPr/>
          <a:lstStyle/>
          <a:p>
            <a:r>
              <a:rPr lang="de-CH" dirty="0"/>
              <a:t>«Wenn Sie ein komplett eigenes Projekt umsetzen möchten, formulieren Sie Ihren eigenen Auftrag inkl. Sitemap.»</a:t>
            </a:r>
          </a:p>
          <a:p>
            <a:endParaRPr lang="de-CH" dirty="0"/>
          </a:p>
          <a:p>
            <a:r>
              <a:rPr lang="de-CH" b="1" dirty="0"/>
              <a:t>Freigabe erforderlich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C27E51-C34C-2D41-A05E-2B46F0D7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9"/>
            <a:ext cx="3240000" cy="792277"/>
          </a:xfrm>
        </p:spPr>
        <p:txBody>
          <a:bodyPr tIns="90000" bIns="90000" anchor="t"/>
          <a:lstStyle/>
          <a:p>
            <a:r>
              <a:rPr lang="de-CH" dirty="0"/>
              <a:t>Projekt-auftrag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887B01-6202-1144-A716-1120B8D3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13A30-7C7F-D64F-8A6F-4707DC5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3726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Selbständige Projektarbeit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Nächster Termin 16:25 Uhr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12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67329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Abschluss und Rückblick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Was nehmen Sie mit?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13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9852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cs typeface="Calibri"/>
              </a:rPr>
              <a:t>Agenda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2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0" indent="0">
              <a:buNone/>
            </a:pPr>
            <a:r>
              <a:rPr lang="de-DE" b="1" dirty="0">
                <a:latin typeface="+mj-lt"/>
              </a:rPr>
              <a:t>Tag 5</a:t>
            </a:r>
            <a:endParaRPr lang="de-DE" dirty="0"/>
          </a:p>
          <a:p>
            <a:pPr lvl="0" indent="-350520"/>
            <a:endParaRPr lang="de-DE" sz="2400" dirty="0"/>
          </a:p>
          <a:p>
            <a:pPr lvl="0" indent="-350520"/>
            <a:r>
              <a:rPr lang="de-DE" sz="2400" dirty="0"/>
              <a:t>Begrüßung und Überblick</a:t>
            </a:r>
            <a:endParaRPr lang="de-DE" sz="2400" dirty="0">
              <a:cs typeface="Calibri" panose="020F0502020204030204"/>
            </a:endParaRPr>
          </a:p>
          <a:p>
            <a:pPr lvl="0" indent="-350520">
              <a:spcBef>
                <a:spcPts val="944"/>
              </a:spcBef>
            </a:pPr>
            <a:r>
              <a:rPr lang="de-CH" sz="2400" b="1" dirty="0">
                <a:cs typeface="Calibri" panose="020F0502020204030204"/>
              </a:rPr>
              <a:t>Responsive Design</a:t>
            </a: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Quiz Level 2</a:t>
            </a:r>
          </a:p>
          <a:p>
            <a:pPr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Selbständige Projektarbeit</a:t>
            </a:r>
          </a:p>
          <a:p>
            <a:pPr lvl="0" indent="-350520"/>
            <a:r>
              <a:rPr lang="de-CH" sz="2400" dirty="0"/>
              <a:t>Abschluss und Rückblick </a:t>
            </a:r>
            <a:endParaRPr lang="de-CH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24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Lernfelder, Aufgaben und Projektarbeit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3</a:t>
            </a:fld>
            <a:endParaRPr lang="de-CH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Modulübersicht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2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C0BF46D-4FAC-8A1B-6C07-59559511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DDB3A7-17B6-4121-3A8B-1DEDA8CF9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4</a:t>
            </a:fld>
            <a:endParaRPr lang="de-CH" sz="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A78CCF-309C-9846-3F5A-53D980ADAC75}"/>
              </a:ext>
            </a:extLst>
          </p:cNvPr>
          <p:cNvSpPr/>
          <p:nvPr/>
        </p:nvSpPr>
        <p:spPr>
          <a:xfrm>
            <a:off x="0" y="5497023"/>
            <a:ext cx="11520488" cy="983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430B38-1A66-BADB-1DE2-950A5C5D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5" y="0"/>
            <a:ext cx="9166139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2527056-9CEF-F7AF-BCD3-F4B7F8E36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Was ist Responsive Design?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0BA807-4CB6-F68D-D6E2-BF6AAD63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82D5A6-3D0B-9096-FA45-7AB5DE38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5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7522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2527056-9CEF-F7AF-BCD3-F4B7F8E36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CH" dirty="0"/>
              <a:t>Was ist Responsive Design?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E39E4B69-661E-0B31-B974-BBA0EBB45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800" dirty="0"/>
              <a:t>«Responsive Design ist ein Ansatz, bei dem Webseiten so gestaltet werden, dass sie auf einer Vielzahl von Geräten und Bildschirmgrößen optimal angezeigt werden.»</a:t>
            </a:r>
          </a:p>
          <a:p>
            <a:pPr marL="0" indent="0">
              <a:buNone/>
            </a:pPr>
            <a:endParaRPr lang="de-CH" sz="2800" dirty="0"/>
          </a:p>
          <a:p>
            <a:pPr marL="0" indent="0">
              <a:buNone/>
            </a:pPr>
            <a:r>
              <a:rPr lang="de-CH" sz="2800" i="1" dirty="0"/>
              <a:t>(ChatGPT)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0BA807-4CB6-F68D-D6E2-BF6AAD635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82D5A6-3D0B-9096-FA45-7AB5DE38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6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9631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1C3668-54FD-69F0-F5D3-417C1B6CB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0DF476-D3F5-8456-236D-37A4725F7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7</a:t>
            </a:fld>
            <a:endParaRPr lang="de-CH" sz="80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6882C0-7FE6-7DA4-8C6F-DFD256B9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931" y="1236168"/>
            <a:ext cx="9360137" cy="4341750"/>
          </a:xfrm>
          <a:prstGeom prst="rect">
            <a:avLst/>
          </a:prstGeom>
        </p:spPr>
      </p:pic>
      <p:sp>
        <p:nvSpPr>
          <p:cNvPr id="21" name="Titel 13">
            <a:extLst>
              <a:ext uri="{FF2B5EF4-FFF2-40B4-BE49-F238E27FC236}">
                <a16:creationId xmlns:a16="http://schemas.microsoft.com/office/drawing/2014/main" id="{486BFB04-F8F4-1B8C-480B-E7F60D3F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863" y="290877"/>
            <a:ext cx="8640762" cy="806417"/>
          </a:xfrm>
        </p:spPr>
        <p:txBody>
          <a:bodyPr/>
          <a:lstStyle/>
          <a:p>
            <a:r>
              <a:rPr lang="de-CH" dirty="0"/>
              <a:t>Was  ist ein Breakpoint?</a:t>
            </a:r>
          </a:p>
        </p:txBody>
      </p:sp>
    </p:spTree>
    <p:extLst>
      <p:ext uri="{BB962C8B-B14F-4D97-AF65-F5344CB8AC3E}">
        <p14:creationId xmlns:p14="http://schemas.microsoft.com/office/powerpoint/2010/main" val="245482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343DE-583F-8630-C9CC-729A7A7CA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Mobile </a:t>
            </a:r>
            <a:r>
              <a:rPr lang="de-CH" dirty="0" err="1"/>
              <a:t>first</a:t>
            </a:r>
            <a:r>
              <a:rPr lang="de-CH" b="0" dirty="0"/>
              <a:t> oder </a:t>
            </a:r>
            <a:r>
              <a:rPr lang="de-CH" dirty="0"/>
              <a:t>Desktop </a:t>
            </a:r>
            <a:r>
              <a:rPr lang="de-CH" dirty="0" err="1"/>
              <a:t>first</a:t>
            </a:r>
            <a:r>
              <a:rPr lang="de-CH" b="0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1690AF-0841-CCDF-06F0-6CA2AD2C8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B012E-C389-F0D1-C3B7-C4558B15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8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244388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343DE-583F-8630-C9CC-729A7A7C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>
            <a:normAutofit/>
          </a:bodyPr>
          <a:lstStyle/>
          <a:p>
            <a:r>
              <a:rPr lang="de-CH" dirty="0"/>
              <a:t>Desktop </a:t>
            </a:r>
            <a:r>
              <a:rPr lang="de-CH" dirty="0" err="1"/>
              <a:t>first</a:t>
            </a:r>
            <a:endParaRPr lang="de-CH" b="0" dirty="0"/>
          </a:p>
        </p:txBody>
      </p:sp>
      <p:pic>
        <p:nvPicPr>
          <p:cNvPr id="2050" name="Picture 2" descr="Desktop-First-Grafik">
            <a:extLst>
              <a:ext uri="{FF2B5EF4-FFF2-40B4-BE49-F238E27FC236}">
                <a16:creationId xmlns:a16="http://schemas.microsoft.com/office/drawing/2014/main" id="{43722B35-9DA3-1586-E4D5-7D09CCF26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2310545"/>
            <a:ext cx="10080000" cy="329890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1690AF-0841-CCDF-06F0-6CA2AD2C8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B012E-C389-F0D1-C3B7-C4558B15B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sz="800"/>
              <a:t>Folie </a:t>
            </a:r>
            <a:fld id="{A3CACEEB-EFA7-B048-8F86-AA98453FD809}" type="slidenum">
              <a:rPr lang="de-CH" sz="800" smtClean="0"/>
              <a:pPr>
                <a:spcAft>
                  <a:spcPts val="600"/>
                </a:spcAft>
              </a:pPr>
              <a:t>9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20559808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BC96C6-CBB1-6148-891C-75C38C54970E}" vid="{1AC072E3-5149-1E4F-B0ED-054232FF25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4EF00F2696343A116F8048526173E" ma:contentTypeVersion="0" ma:contentTypeDescription="Ein neues Dokument erstellen." ma:contentTypeScope="" ma:versionID="20336672673c4b36074585dd7820ed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6C2CE4-ACFC-492C-91C2-7E5790094FED}"/>
</file>

<file path=customXml/itemProps2.xml><?xml version="1.0" encoding="utf-8"?>
<ds:datastoreItem xmlns:ds="http://schemas.openxmlformats.org/officeDocument/2006/customXml" ds:itemID="{99008E64-571F-4404-B285-388C63FE7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74C08-39CE-405E-97CF-7ADEEEB09B68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273</Words>
  <Application>Microsoft Macintosh PowerPoint</Application>
  <PresentationFormat>Benutzerdefiniert</PresentationFormat>
  <Paragraphs>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Larissa</vt:lpstr>
      <vt:lpstr>Modul 293</vt:lpstr>
      <vt:lpstr>Agenda</vt:lpstr>
      <vt:lpstr>Modulübersicht</vt:lpstr>
      <vt:lpstr>PowerPoint-Präsentation</vt:lpstr>
      <vt:lpstr>Was ist Responsive Design?</vt:lpstr>
      <vt:lpstr>Was ist Responsive Design?</vt:lpstr>
      <vt:lpstr>Was  ist ein Breakpoint?</vt:lpstr>
      <vt:lpstr>Mobile first oder Desktop first?</vt:lpstr>
      <vt:lpstr>Desktop first</vt:lpstr>
      <vt:lpstr>Mobile first</vt:lpstr>
      <vt:lpstr>Projekt-auftrag</vt:lpstr>
      <vt:lpstr>Selbständige Projektarbeit</vt:lpstr>
      <vt:lpstr>Abschluss und Rückblick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M133</dc:title>
  <dc:creator>Huber Florian</dc:creator>
  <cp:lastModifiedBy>Huber Florian</cp:lastModifiedBy>
  <cp:revision>11</cp:revision>
  <cp:lastPrinted>2021-08-23T06:39:38Z</cp:lastPrinted>
  <dcterms:created xsi:type="dcterms:W3CDTF">2021-08-18T07:37:54Z</dcterms:created>
  <dcterms:modified xsi:type="dcterms:W3CDTF">2024-06-14T09:58:09Z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0x010100FC44EF00F2696343A116F8048526173E</vt:lpwstr>
  </property>
</Properties>
</file>