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71" r:id="rId6"/>
    <p:sldId id="290" r:id="rId7"/>
    <p:sldId id="354" r:id="rId8"/>
    <p:sldId id="361" r:id="rId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2D5B0-9291-2E4F-A9B7-D4C3EA80E24E}" v="1" dt="2025-04-01T11:05:26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4"/>
    <p:restoredTop sz="94831"/>
  </p:normalViewPr>
  <p:slideViewPr>
    <p:cSldViewPr snapToGrid="0">
      <p:cViewPr varScale="1">
        <p:scale>
          <a:sx n="142" d="100"/>
          <a:sy n="142" d="100"/>
        </p:scale>
        <p:origin x="1936" y="488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Florian" userId="e447029a-6328-4a09-9410-16b2071bbfe0" providerId="ADAL" clId="{E265CD7F-5B2D-ED4C-B14C-1F17A3456FF7}"/>
    <pc:docChg chg="addSld modSld">
      <pc:chgData name="Huber Florian" userId="e447029a-6328-4a09-9410-16b2071bbfe0" providerId="ADAL" clId="{E265CD7F-5B2D-ED4C-B14C-1F17A3456FF7}" dt="2023-03-13T13:02:46.856" v="466" actId="20577"/>
      <pc:docMkLst>
        <pc:docMk/>
      </pc:docMkLst>
      <pc:sldChg chg="modSp add mod">
        <pc:chgData name="Huber Florian" userId="e447029a-6328-4a09-9410-16b2071bbfe0" providerId="ADAL" clId="{E265CD7F-5B2D-ED4C-B14C-1F17A3456FF7}" dt="2023-03-13T13:02:46.856" v="466" actId="20577"/>
        <pc:sldMkLst>
          <pc:docMk/>
          <pc:sldMk cId="137261782" sldId="400"/>
        </pc:sldMkLst>
      </pc:sldChg>
    </pc:docChg>
  </pc:docChgLst>
  <pc:docChgLst>
    <pc:chgData name="Huber Florian" userId="e447029a-6328-4a09-9410-16b2071bbfe0" providerId="ADAL" clId="{0274DFD0-1A81-5D40-835D-903C2DB67643}"/>
    <pc:docChg chg="undo custSel addSld delSld modSld">
      <pc:chgData name="Huber Florian" userId="e447029a-6328-4a09-9410-16b2071bbfe0" providerId="ADAL" clId="{0274DFD0-1A81-5D40-835D-903C2DB67643}" dt="2023-03-27T10:30:02.880" v="29" actId="2696"/>
      <pc:docMkLst>
        <pc:docMk/>
      </pc:docMkLst>
      <pc:sldChg chg="modSp mod">
        <pc:chgData name="Huber Florian" userId="e447029a-6328-4a09-9410-16b2071bbfe0" providerId="ADAL" clId="{0274DFD0-1A81-5D40-835D-903C2DB67643}" dt="2023-03-27T10:26:38.518" v="14" actId="20577"/>
        <pc:sldMkLst>
          <pc:docMk/>
          <pc:sldMk cId="1842496940" sldId="271"/>
        </pc:sldMkLst>
      </pc:sldChg>
      <pc:sldChg chg="addSp delSp modSp add mod">
        <pc:chgData name="Huber Florian" userId="e447029a-6328-4a09-9410-16b2071bbfe0" providerId="ADAL" clId="{0274DFD0-1A81-5D40-835D-903C2DB67643}" dt="2023-03-27T10:29:33.272" v="24" actId="13926"/>
        <pc:sldMkLst>
          <pc:docMk/>
          <pc:sldMk cId="1519053140" sldId="308"/>
        </pc:sldMkLst>
      </pc:sldChg>
      <pc:sldChg chg="del">
        <pc:chgData name="Huber Florian" userId="e447029a-6328-4a09-9410-16b2071bbfe0" providerId="ADAL" clId="{0274DFD0-1A81-5D40-835D-903C2DB67643}" dt="2023-03-27T10:28:32.967" v="20" actId="2696"/>
        <pc:sldMkLst>
          <pc:docMk/>
          <pc:sldMk cId="4236110022" sldId="349"/>
        </pc:sldMkLst>
      </pc:sldChg>
      <pc:sldChg chg="addSp delSp modSp mod">
        <pc:chgData name="Huber Florian" userId="e447029a-6328-4a09-9410-16b2071bbfe0" providerId="ADAL" clId="{0274DFD0-1A81-5D40-835D-903C2DB67643}" dt="2023-03-27T10:27:37.762" v="18" actId="12788"/>
        <pc:sldMkLst>
          <pc:docMk/>
          <pc:sldMk cId="843612086" sldId="354"/>
        </pc:sldMkLst>
      </pc:sldChg>
      <pc:sldChg chg="del">
        <pc:chgData name="Huber Florian" userId="e447029a-6328-4a09-9410-16b2071bbfe0" providerId="ADAL" clId="{0274DFD0-1A81-5D40-835D-903C2DB67643}" dt="2023-03-27T10:30:02.880" v="29" actId="2696"/>
        <pc:sldMkLst>
          <pc:docMk/>
          <pc:sldMk cId="782243161" sldId="360"/>
        </pc:sldMkLst>
      </pc:sldChg>
      <pc:sldChg chg="add del">
        <pc:chgData name="Huber Florian" userId="e447029a-6328-4a09-9410-16b2071bbfe0" providerId="ADAL" clId="{0274DFD0-1A81-5D40-835D-903C2DB67643}" dt="2023-03-27T10:29:59.777" v="28" actId="2696"/>
        <pc:sldMkLst>
          <pc:docMk/>
          <pc:sldMk cId="3171049694" sldId="398"/>
        </pc:sldMkLst>
      </pc:sldChg>
      <pc:sldChg chg="del">
        <pc:chgData name="Huber Florian" userId="e447029a-6328-4a09-9410-16b2071bbfe0" providerId="ADAL" clId="{0274DFD0-1A81-5D40-835D-903C2DB67643}" dt="2023-03-27T10:29:55.661" v="25" actId="2696"/>
        <pc:sldMkLst>
          <pc:docMk/>
          <pc:sldMk cId="1342392951" sldId="399"/>
        </pc:sldMkLst>
      </pc:sldChg>
    </pc:docChg>
  </pc:docChgLst>
  <pc:docChgLst>
    <pc:chgData name="Huber Florian" userId="e447029a-6328-4a09-9410-16b2071bbfe0" providerId="ADAL" clId="{1D2CB3C0-2843-CF47-BB9C-9BEBAD228BC6}"/>
    <pc:docChg chg="undo custSel delSld modSld">
      <pc:chgData name="Huber Florian" userId="e447029a-6328-4a09-9410-16b2071bbfe0" providerId="ADAL" clId="{1D2CB3C0-2843-CF47-BB9C-9BEBAD228BC6}" dt="2024-04-04T07:06:24.774" v="8" actId="2696"/>
      <pc:docMkLst>
        <pc:docMk/>
      </pc:docMkLst>
      <pc:sldChg chg="modSp mod">
        <pc:chgData name="Huber Florian" userId="e447029a-6328-4a09-9410-16b2071bbfe0" providerId="ADAL" clId="{1D2CB3C0-2843-CF47-BB9C-9BEBAD228BC6}" dt="2024-04-04T07:06:03.512" v="7" actId="20577"/>
        <pc:sldMkLst>
          <pc:docMk/>
          <pc:sldMk cId="1842496940" sldId="271"/>
        </pc:sldMkLst>
      </pc:sldChg>
      <pc:sldChg chg="del">
        <pc:chgData name="Huber Florian" userId="e447029a-6328-4a09-9410-16b2071bbfe0" providerId="ADAL" clId="{1D2CB3C0-2843-CF47-BB9C-9BEBAD228BC6}" dt="2024-04-04T07:06:24.774" v="8" actId="2696"/>
        <pc:sldMkLst>
          <pc:docMk/>
          <pc:sldMk cId="137261782" sldId="400"/>
        </pc:sldMkLst>
      </pc:sldChg>
    </pc:docChg>
  </pc:docChgLst>
  <pc:docChgLst>
    <pc:chgData name="Huber Florian" userId="e447029a-6328-4a09-9410-16b2071bbfe0" providerId="ADAL" clId="{1872D5B0-9291-2E4F-A9B7-D4C3EA80E24E}"/>
    <pc:docChg chg="custSel modSld">
      <pc:chgData name="Huber Florian" userId="e447029a-6328-4a09-9410-16b2071bbfe0" providerId="ADAL" clId="{1872D5B0-9291-2E4F-A9B7-D4C3EA80E24E}" dt="2025-04-01T11:05:30.164" v="5" actId="478"/>
      <pc:docMkLst>
        <pc:docMk/>
      </pc:docMkLst>
      <pc:sldChg chg="modSp mod">
        <pc:chgData name="Huber Florian" userId="e447029a-6328-4a09-9410-16b2071bbfe0" providerId="ADAL" clId="{1872D5B0-9291-2E4F-A9B7-D4C3EA80E24E}" dt="2025-04-01T07:59:38.334" v="3" actId="20577"/>
        <pc:sldMkLst>
          <pc:docMk/>
          <pc:sldMk cId="1842496940" sldId="271"/>
        </pc:sldMkLst>
        <pc:spChg chg="mod">
          <ac:chgData name="Huber Florian" userId="e447029a-6328-4a09-9410-16b2071bbfe0" providerId="ADAL" clId="{1872D5B0-9291-2E4F-A9B7-D4C3EA80E24E}" dt="2025-04-01T07:59:38.334" v="3" actId="20577"/>
          <ac:spMkLst>
            <pc:docMk/>
            <pc:sldMk cId="1842496940" sldId="271"/>
            <ac:spMk id="3" creationId="{8D27B2C5-8BA6-42DE-BDE8-0FBB326B79A9}"/>
          </ac:spMkLst>
        </pc:spChg>
      </pc:sldChg>
      <pc:sldChg chg="addSp delSp modSp mod">
        <pc:chgData name="Huber Florian" userId="e447029a-6328-4a09-9410-16b2071bbfe0" providerId="ADAL" clId="{1872D5B0-9291-2E4F-A9B7-D4C3EA80E24E}" dt="2025-04-01T11:05:30.164" v="5" actId="478"/>
        <pc:sldMkLst>
          <pc:docMk/>
          <pc:sldMk cId="843612086" sldId="354"/>
        </pc:sldMkLst>
        <pc:spChg chg="add del mod">
          <ac:chgData name="Huber Florian" userId="e447029a-6328-4a09-9410-16b2071bbfe0" providerId="ADAL" clId="{1872D5B0-9291-2E4F-A9B7-D4C3EA80E24E}" dt="2025-04-01T11:05:30.164" v="5" actId="478"/>
          <ac:spMkLst>
            <pc:docMk/>
            <pc:sldMk cId="843612086" sldId="354"/>
            <ac:spMk id="4" creationId="{30634F90-587A-6B9B-5747-1FB43A2B206F}"/>
          </ac:spMkLst>
        </pc:spChg>
      </pc:sldChg>
    </pc:docChg>
  </pc:docChgLst>
  <pc:docChgLst>
    <pc:chgData name="Huber Florian" userId="e447029a-6328-4a09-9410-16b2071bbfe0" providerId="ADAL" clId="{578CADAD-E0C2-DD4B-85B6-BE56C8BFAC66}"/>
    <pc:docChg chg="custSel modSld">
      <pc:chgData name="Huber Florian" userId="e447029a-6328-4a09-9410-16b2071bbfe0" providerId="ADAL" clId="{578CADAD-E0C2-DD4B-85B6-BE56C8BFAC66}" dt="2024-07-05T07:14:51.061" v="12" actId="20577"/>
      <pc:docMkLst>
        <pc:docMk/>
      </pc:docMkLst>
      <pc:sldChg chg="modSp mod">
        <pc:chgData name="Huber Florian" userId="e447029a-6328-4a09-9410-16b2071bbfe0" providerId="ADAL" clId="{578CADAD-E0C2-DD4B-85B6-BE56C8BFAC66}" dt="2024-07-05T07:14:51.061" v="12" actId="20577"/>
        <pc:sldMkLst>
          <pc:docMk/>
          <pc:sldMk cId="174594119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F1A53-9AAF-8D4E-AF0F-C355161D342E}" type="datetimeFigureOut">
              <a:rPr lang="de-CH" smtClean="0"/>
              <a:t>01.04.25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0FDE7-095C-064C-A355-3C9E4903AB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4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25200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40000"/>
            <a:ext cx="8640000" cy="252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8717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F4616C-3308-D843-87F6-511AAEF2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EA055AC-8138-214E-AEDC-5FB6DF22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4B77CF2-C734-C748-8B93-F8422B4E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5299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AB94E48-4F0D-CB49-B78C-3B3312C6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8BA0C4-9931-0749-BEF4-47E2A9C6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8750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1440000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520000"/>
            <a:ext cx="8640000" cy="3240000"/>
          </a:xfrm>
        </p:spPr>
        <p:txBody>
          <a:bodyPr/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494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4C55DE-DA9C-404E-BE72-885DE370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F502C8-48B6-3143-8EE7-0F5D0148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E8CFEBD-B55B-1C4B-8541-60C56CEEF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44C9403-274B-BD49-B31C-B4BDBAB1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1092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4D56ED-3E3D-0940-BB63-EEDB17319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412E1A5-F655-0C4F-8386-ACE0E33F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A21CB33-43DF-F34D-A862-7414BF5C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15216A-7757-CD4C-B5CF-BF33CEA88F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20000" y="720000"/>
            <a:ext cx="648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815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315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40000" y="720000"/>
            <a:ext cx="486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38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914525" indent="-268288">
              <a:tabLst/>
              <a:defRPr/>
            </a:lvl4pPr>
            <a:lvl5pPr marL="2401888" indent="-261938">
              <a:tabLst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421D83-4FC6-5A4E-A51E-7A68070D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FE4258C-84DB-C742-89D7-30541676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4771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2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6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1FB85AD-C29D-DE4F-9104-39D346350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7D02E95-F539-7545-A139-B30B9E57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0944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mit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0AA28BE-7D74-3441-9ACF-889FE8483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691B83D-03DD-3D40-8D0C-E4DA5D3CE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27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endParaRPr lang="de-DE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AABAF6-8E7B-1A4D-AD01-BACEF2616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3C18D10-5D22-8C47-9FC9-E13BA086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3CA4B0-3A77-8B40-B6D4-757613BB01D5}"/>
              </a:ext>
            </a:extLst>
          </p:cNvPr>
          <p:cNvSpPr/>
          <p:nvPr userDrawn="1"/>
        </p:nvSpPr>
        <p:spPr>
          <a:xfrm>
            <a:off x="720000" y="5939999"/>
            <a:ext cx="5040000" cy="18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CH" sz="900" b="1">
                <a:solidFill>
                  <a:schemeClr val="tx1"/>
                </a:solidFill>
              </a:rPr>
              <a:t>Technische Berufsschule Zürich TBZ</a:t>
            </a:r>
          </a:p>
        </p:txBody>
      </p:sp>
    </p:spTree>
    <p:extLst>
      <p:ext uri="{BB962C8B-B14F-4D97-AF65-F5344CB8AC3E}">
        <p14:creationId xmlns:p14="http://schemas.microsoft.com/office/powerpoint/2010/main" val="30820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8" r:id="rId3"/>
    <p:sldLayoutId id="2147483669" r:id="rId4"/>
    <p:sldLayoutId id="2147483673" r:id="rId5"/>
    <p:sldLayoutId id="2147483672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0838" algn="l" defTabSz="864017" rtl="0" eaLnBrk="1" latinLnBrk="0" hangingPunct="1">
        <a:lnSpc>
          <a:spcPct val="100000"/>
        </a:lnSpc>
        <a:spcBef>
          <a:spcPts val="945"/>
        </a:spcBef>
        <a:buFont typeface="Arial" panose="020B0604020202020204" pitchFamily="34" charset="0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indent="-35718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35083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92175" indent="-219075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7200" dirty="0">
                <a:ea typeface="+mj-lt"/>
                <a:cs typeface="+mj-lt"/>
              </a:rPr>
              <a:t>Modul 293</a:t>
            </a:r>
            <a:endParaRPr lang="de-CH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845F1-C6BC-0F46-9BDC-4B81905C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Webauftritt erstellen und veröffentlichen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 dirty="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59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F05C-90F4-426E-AD2D-5195EAAA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>
                <a:cs typeface="Calibri"/>
              </a:rPr>
              <a:t>Agenda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CFEBE-AECE-4B30-A971-AB3B0C21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B903-3F58-4221-A967-E3BB726F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2</a:t>
            </a:fld>
            <a:endParaRPr lang="de-CH" sz="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7B2C5-8BA6-42DE-BDE8-0FBB326B79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445" lvl="0" indent="0">
              <a:buNone/>
            </a:pPr>
            <a:r>
              <a:rPr lang="de-DE" b="1" dirty="0">
                <a:latin typeface="+mj-lt"/>
              </a:rPr>
              <a:t>Tag 7</a:t>
            </a:r>
            <a:endParaRPr lang="de-DE" dirty="0"/>
          </a:p>
          <a:p>
            <a:pPr lvl="0" indent="-350520"/>
            <a:endParaRPr lang="de-DE" sz="2400" dirty="0"/>
          </a:p>
          <a:p>
            <a:pPr lvl="0" indent="-350520"/>
            <a:r>
              <a:rPr lang="de-DE" sz="2400" dirty="0"/>
              <a:t>Begrüßung und Rückblick</a:t>
            </a:r>
            <a:endParaRPr lang="de-DE" sz="2400" dirty="0">
              <a:cs typeface="Calibri" panose="020F0502020204030204"/>
            </a:endParaRPr>
          </a:p>
          <a:p>
            <a:pPr lvl="0"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Modulübersicht</a:t>
            </a:r>
          </a:p>
          <a:p>
            <a:pPr lvl="0"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Termine</a:t>
            </a:r>
          </a:p>
          <a:p>
            <a:pPr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Selbständige Projektarbeit</a:t>
            </a:r>
          </a:p>
          <a:p>
            <a:pPr lvl="0" indent="-350520"/>
            <a:r>
              <a:rPr lang="de-CH" sz="2400" dirty="0"/>
              <a:t>Abschluss und Rückblick </a:t>
            </a:r>
            <a:endParaRPr lang="de-CH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249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Lernfelder, Aufgaben und Projektarbeit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3</a:t>
            </a:fld>
            <a:endParaRPr lang="de-CH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Modulübersicht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02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C0BF46D-4FAC-8A1B-6C07-59559511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DDB3A7-17B6-4121-3A8B-1DEDA8CF9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4</a:t>
            </a:fld>
            <a:endParaRPr lang="de-CH" sz="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7A78CCF-309C-9846-3F5A-53D980ADAC75}"/>
              </a:ext>
            </a:extLst>
          </p:cNvPr>
          <p:cNvSpPr/>
          <p:nvPr/>
        </p:nvSpPr>
        <p:spPr>
          <a:xfrm>
            <a:off x="0" y="5497023"/>
            <a:ext cx="11520488" cy="9831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430B38-1A66-BADB-1DE2-950A5C5D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75" y="0"/>
            <a:ext cx="9166139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Abschluss und Rückblick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Was nehmen Sie mit?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5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6732945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7BC96C6-CBB1-6148-891C-75C38C54970E}" vid="{1AC072E3-5149-1E4F-B0ED-054232FF25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44EF00F2696343A116F8048526173E" ma:contentTypeVersion="0" ma:contentTypeDescription="Ein neues Dokument erstellen." ma:contentTypeScope="" ma:versionID="20336672673c4b36074585dd7820ed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5e11d0132dc5bb78ad0fb0e89938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00BD8F-28CA-43F0-9DE4-8A28C39DDF52}"/>
</file>

<file path=customXml/itemProps2.xml><?xml version="1.0" encoding="utf-8"?>
<ds:datastoreItem xmlns:ds="http://schemas.openxmlformats.org/officeDocument/2006/customXml" ds:itemID="{99008E64-571F-4404-B285-388C63FE7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74C08-39CE-405E-97CF-7ADEEEB09B68}">
  <ds:schemaRefs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f5ab7d8a-c29f-4071-ab3e-66ae8e0a4a4d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78</Words>
  <Application>Microsoft Macintosh PowerPoint</Application>
  <PresentationFormat>Benutzerdefiniert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Larissa</vt:lpstr>
      <vt:lpstr>Modul 293</vt:lpstr>
      <vt:lpstr>Agenda</vt:lpstr>
      <vt:lpstr>Modulübersicht</vt:lpstr>
      <vt:lpstr>PowerPoint-Präsentation</vt:lpstr>
      <vt:lpstr>Abschluss und Rückblick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M133</dc:title>
  <dc:creator>Huber Florian</dc:creator>
  <cp:lastModifiedBy>Huber Florian</cp:lastModifiedBy>
  <cp:revision>11</cp:revision>
  <cp:lastPrinted>2021-08-23T06:39:38Z</cp:lastPrinted>
  <dcterms:created xsi:type="dcterms:W3CDTF">2021-08-18T07:37:54Z</dcterms:created>
  <dcterms:modified xsi:type="dcterms:W3CDTF">2025-04-01T11:05:36Z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0x010100FC44EF00F2696343A116F8048526173E</vt:lpwstr>
  </property>
</Properties>
</file>